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6"/>
  </p:notesMasterIdLst>
  <p:sldIdLst>
    <p:sldId id="256" r:id="rId2"/>
    <p:sldId id="259" r:id="rId3"/>
    <p:sldId id="268" r:id="rId4"/>
    <p:sldId id="270" r:id="rId5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0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7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77821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785211" y="5466938"/>
            <a:ext cx="4911305" cy="90389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Alexandru Olteanu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16447" y="8453406"/>
            <a:ext cx="9343022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UNIVERSITATEA POLITEHNICA BUCUREȘTI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734A-0C5B-7374-D241-4E91E4A356CB}"/>
              </a:ext>
            </a:extLst>
          </p:cNvPr>
          <p:cNvSpPr txBox="1"/>
          <p:nvPr/>
        </p:nvSpPr>
        <p:spPr>
          <a:xfrm>
            <a:off x="415442" y="2667565"/>
            <a:ext cx="1217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SwapIt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colaborativă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schimbului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D4A07-C350-BF7A-3897-C86E0AC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2278" y="7964315"/>
            <a:ext cx="1509480" cy="150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EACDB-83DA-64B6-3593-B33D6C834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657" y="360906"/>
            <a:ext cx="2833101" cy="12509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6023428" y="1059542"/>
            <a:ext cx="6444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Context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351971" y="2966954"/>
            <a:ext cx="8893629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Contextul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lucrării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Creșterea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importanței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utilizării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Îndemnul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reciclare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Conștientizarea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impactului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Pandemia COVID-19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accelerează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comerțul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achiziționarea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contact direct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94408-D48F-FBD8-81F9-A5127CC8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38" y="5442855"/>
            <a:ext cx="7747762" cy="4137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6023428" y="1059542"/>
            <a:ext cx="6444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Context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351971" y="2966954"/>
            <a:ext cx="8893629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actuale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ajung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aruncate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nefolosite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Piața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Lipsește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securitatea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protecția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Dificultatea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individului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găsi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346B0-9B8C-4FD1-5B71-30E22033E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62" y="4603299"/>
            <a:ext cx="4572009" cy="46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19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>
            <a:extLst>
              <a:ext uri="{FF2B5EF4-FFF2-40B4-BE49-F238E27FC236}">
                <a16:creationId xmlns:a16="http://schemas.microsoft.com/office/drawing/2014/main" id="{21735BE9-99D2-6680-D18E-E29D0C7142D5}"/>
              </a:ext>
            </a:extLst>
          </p:cNvPr>
          <p:cNvSpPr/>
          <p:nvPr/>
        </p:nvSpPr>
        <p:spPr>
          <a:xfrm>
            <a:off x="1270000" y="3342055"/>
            <a:ext cx="1046480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 algn="ctr">
              <a:defRPr sz="1800"/>
            </a:pP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atenția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acordată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527062A4-E490-3D56-D6B3-8BF049CF0135}"/>
              </a:ext>
            </a:extLst>
          </p:cNvPr>
          <p:cNvSpPr/>
          <p:nvPr/>
        </p:nvSpPr>
        <p:spPr>
          <a:xfrm>
            <a:off x="1270000" y="8016154"/>
            <a:ext cx="1046480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alexandru.olteanu01@stud.acs.upb.ro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cs.pub.ro</a:t>
            </a:r>
          </a:p>
        </p:txBody>
      </p:sp>
    </p:spTree>
    <p:extLst>
      <p:ext uri="{BB962C8B-B14F-4D97-AF65-F5344CB8AC3E}">
        <p14:creationId xmlns:p14="http://schemas.microsoft.com/office/powerpoint/2010/main" val="403906897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105</Words>
  <Application>Microsoft Office PowerPoint</Application>
  <PresentationFormat>Custom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Helvetica Neue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</dc:creator>
  <cp:lastModifiedBy>Alexandru Olteanu</cp:lastModifiedBy>
  <cp:revision>30</cp:revision>
  <dcterms:modified xsi:type="dcterms:W3CDTF">2024-06-27T08:45:09Z</dcterms:modified>
</cp:coreProperties>
</file>