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58" r:id="rId7"/>
    <p:sldId id="262" r:id="rId8"/>
    <p:sldId id="268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2" r:id="rId19"/>
    <p:sldId id="269" r:id="rId20"/>
    <p:sldId id="283" r:id="rId21"/>
    <p:sldId id="2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1DC764-B15C-4336-AA87-779C9DDF4FDC}" v="5" dt="2023-01-19T22:46:27.0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0704" autoAdjust="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-Gabriel Fabian" userId="56e0707be32c75eb" providerId="LiveId" clId="{0E1DC764-B15C-4336-AA87-779C9DDF4FDC}"/>
    <pc:docChg chg="undo custSel modSld">
      <pc:chgData name="Victor-Gabriel Fabian" userId="56e0707be32c75eb" providerId="LiveId" clId="{0E1DC764-B15C-4336-AA87-779C9DDF4FDC}" dt="2023-01-19T22:50:06.131" v="28" actId="1440"/>
      <pc:docMkLst>
        <pc:docMk/>
      </pc:docMkLst>
      <pc:sldChg chg="addSp delSp modSp mod">
        <pc:chgData name="Victor-Gabriel Fabian" userId="56e0707be32c75eb" providerId="LiveId" clId="{0E1DC764-B15C-4336-AA87-779C9DDF4FDC}" dt="2023-01-19T22:50:06.131" v="28" actId="1440"/>
        <pc:sldMkLst>
          <pc:docMk/>
          <pc:sldMk cId="379728094" sldId="262"/>
        </pc:sldMkLst>
        <pc:spChg chg="mod">
          <ac:chgData name="Victor-Gabriel Fabian" userId="56e0707be32c75eb" providerId="LiveId" clId="{0E1DC764-B15C-4336-AA87-779C9DDF4FDC}" dt="2023-01-19T22:49:06.414" v="22" actId="122"/>
          <ac:spMkLst>
            <pc:docMk/>
            <pc:sldMk cId="379728094" sldId="262"/>
            <ac:spMk id="2" creationId="{B1FE5F11-B7B9-4B80-8C6A-A8A7A7190B77}"/>
          </ac:spMkLst>
        </pc:spChg>
        <pc:picChg chg="del">
          <ac:chgData name="Victor-Gabriel Fabian" userId="56e0707be32c75eb" providerId="LiveId" clId="{0E1DC764-B15C-4336-AA87-779C9DDF4FDC}" dt="2023-01-19T22:46:12.155" v="0" actId="478"/>
          <ac:picMkLst>
            <pc:docMk/>
            <pc:sldMk cId="379728094" sldId="262"/>
            <ac:picMk id="4" creationId="{77FD62A3-5AB5-1FDE-DACE-060315FEA702}"/>
          </ac:picMkLst>
        </pc:picChg>
        <pc:picChg chg="add mod">
          <ac:chgData name="Victor-Gabriel Fabian" userId="56e0707be32c75eb" providerId="LiveId" clId="{0E1DC764-B15C-4336-AA87-779C9DDF4FDC}" dt="2023-01-19T22:50:06.131" v="28" actId="1440"/>
          <ac:picMkLst>
            <pc:docMk/>
            <pc:sldMk cId="379728094" sldId="262"/>
            <ac:picMk id="5" creationId="{24B4E3B5-D83E-101A-DAAC-102834147FF2}"/>
          </ac:picMkLst>
        </pc:picChg>
        <pc:picChg chg="add mod">
          <ac:chgData name="Victor-Gabriel Fabian" userId="56e0707be32c75eb" providerId="LiveId" clId="{0E1DC764-B15C-4336-AA87-779C9DDF4FDC}" dt="2023-01-19T22:46:27.005" v="9" actId="571"/>
          <ac:picMkLst>
            <pc:docMk/>
            <pc:sldMk cId="379728094" sldId="262"/>
            <ac:picMk id="6" creationId="{662F06C9-5228-1C3E-94C5-412A540F1FF4}"/>
          </ac:picMkLst>
        </pc:picChg>
        <pc:picChg chg="add mod">
          <ac:chgData name="Victor-Gabriel Fabian" userId="56e0707be32c75eb" providerId="LiveId" clId="{0E1DC764-B15C-4336-AA87-779C9DDF4FDC}" dt="2023-01-19T22:46:26.635" v="8" actId="571"/>
          <ac:picMkLst>
            <pc:docMk/>
            <pc:sldMk cId="379728094" sldId="262"/>
            <ac:picMk id="7" creationId="{2DF76BD0-7530-F020-3FA6-DDDF34F7AE5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5B49D4-69AC-422B-9DC9-F91F7629D140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9FD490B-F4E2-4390-9256-851B2D3458B9}">
      <dgm:prSet/>
      <dgm:spPr/>
      <dgm:t>
        <a:bodyPr/>
        <a:lstStyle/>
        <a:p>
          <a:r>
            <a:rPr lang="ro-RO"/>
            <a:t>Aplicația vizează </a:t>
          </a:r>
          <a:r>
            <a:rPr lang="en-US"/>
            <a:t> </a:t>
          </a:r>
          <a:r>
            <a:rPr lang="pt-BR"/>
            <a:t>Afisarea unei liste de filme si a datelor biografice a regizorului fiecaruia.</a:t>
          </a:r>
          <a:endParaRPr lang="en-US"/>
        </a:p>
      </dgm:t>
    </dgm:pt>
    <dgm:pt modelId="{F867591C-5F5E-4C7B-8A9A-7AA3AA6C116E}" type="parTrans" cxnId="{469B993F-A2AD-4DD3-B6C2-34F3D2ABCA7C}">
      <dgm:prSet/>
      <dgm:spPr/>
      <dgm:t>
        <a:bodyPr/>
        <a:lstStyle/>
        <a:p>
          <a:endParaRPr lang="en-US"/>
        </a:p>
      </dgm:t>
    </dgm:pt>
    <dgm:pt modelId="{0806B179-2128-4201-9D5C-11F279E314B4}" type="sibTrans" cxnId="{469B993F-A2AD-4DD3-B6C2-34F3D2ABCA7C}">
      <dgm:prSet/>
      <dgm:spPr/>
      <dgm:t>
        <a:bodyPr/>
        <a:lstStyle/>
        <a:p>
          <a:endParaRPr lang="en-US"/>
        </a:p>
      </dgm:t>
    </dgm:pt>
    <dgm:pt modelId="{05129BD3-A2D8-4998-B931-EC4B2F0F0AA3}">
      <dgm:prSet/>
      <dgm:spPr/>
      <dgm:t>
        <a:bodyPr/>
        <a:lstStyle/>
        <a:p>
          <a:r>
            <a:rPr lang="ro-RO"/>
            <a:t>Aplicația este realizată în Visual Studio, cu ajutorul limbajului de programare C# și este conectată la o bază de date din Microsoft SQL Server.</a:t>
          </a:r>
          <a:endParaRPr lang="en-US"/>
        </a:p>
      </dgm:t>
    </dgm:pt>
    <dgm:pt modelId="{3A51FFD8-CF7A-4891-ACCB-ED990D5E3BC4}" type="parTrans" cxnId="{C28242F2-F2EE-4DE9-91A0-41FB1EA53665}">
      <dgm:prSet/>
      <dgm:spPr/>
      <dgm:t>
        <a:bodyPr/>
        <a:lstStyle/>
        <a:p>
          <a:endParaRPr lang="en-US"/>
        </a:p>
      </dgm:t>
    </dgm:pt>
    <dgm:pt modelId="{D61F0FE2-1115-4134-8871-7FC0A870F96D}" type="sibTrans" cxnId="{C28242F2-F2EE-4DE9-91A0-41FB1EA53665}">
      <dgm:prSet/>
      <dgm:spPr/>
      <dgm:t>
        <a:bodyPr/>
        <a:lstStyle/>
        <a:p>
          <a:endParaRPr lang="en-US"/>
        </a:p>
      </dgm:t>
    </dgm:pt>
    <dgm:pt modelId="{C3570C6C-B86C-482E-A02F-9964BBED9FA8}" type="pres">
      <dgm:prSet presAssocID="{175B49D4-69AC-422B-9DC9-F91F7629D14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45F720-1A3E-45E0-94DB-D8B3688F4C2B}" type="pres">
      <dgm:prSet presAssocID="{59FD490B-F4E2-4390-9256-851B2D3458B9}" presName="hierRoot1" presStyleCnt="0"/>
      <dgm:spPr/>
    </dgm:pt>
    <dgm:pt modelId="{A47D81D0-7762-4411-9E60-E2F3F7F7A29F}" type="pres">
      <dgm:prSet presAssocID="{59FD490B-F4E2-4390-9256-851B2D3458B9}" presName="composite" presStyleCnt="0"/>
      <dgm:spPr/>
    </dgm:pt>
    <dgm:pt modelId="{38ED3627-B708-497A-B048-260B5D9F583F}" type="pres">
      <dgm:prSet presAssocID="{59FD490B-F4E2-4390-9256-851B2D3458B9}" presName="background" presStyleLbl="node0" presStyleIdx="0" presStyleCnt="2"/>
      <dgm:spPr/>
    </dgm:pt>
    <dgm:pt modelId="{644AE9F3-A769-42DF-AFC5-2A7902BC20BB}" type="pres">
      <dgm:prSet presAssocID="{59FD490B-F4E2-4390-9256-851B2D3458B9}" presName="text" presStyleLbl="fgAcc0" presStyleIdx="0" presStyleCnt="2">
        <dgm:presLayoutVars>
          <dgm:chPref val="3"/>
        </dgm:presLayoutVars>
      </dgm:prSet>
      <dgm:spPr/>
    </dgm:pt>
    <dgm:pt modelId="{7473EA1F-A4E4-4530-A747-3DD64E78646B}" type="pres">
      <dgm:prSet presAssocID="{59FD490B-F4E2-4390-9256-851B2D3458B9}" presName="hierChild2" presStyleCnt="0"/>
      <dgm:spPr/>
    </dgm:pt>
    <dgm:pt modelId="{CB31121A-B98D-4F49-B80F-B1EDDFB041B2}" type="pres">
      <dgm:prSet presAssocID="{05129BD3-A2D8-4998-B931-EC4B2F0F0AA3}" presName="hierRoot1" presStyleCnt="0"/>
      <dgm:spPr/>
    </dgm:pt>
    <dgm:pt modelId="{D26AC053-27AE-439A-9055-37B7AAD645C6}" type="pres">
      <dgm:prSet presAssocID="{05129BD3-A2D8-4998-B931-EC4B2F0F0AA3}" presName="composite" presStyleCnt="0"/>
      <dgm:spPr/>
    </dgm:pt>
    <dgm:pt modelId="{2F15C6AF-2645-4069-840B-0F4F5D96C3CF}" type="pres">
      <dgm:prSet presAssocID="{05129BD3-A2D8-4998-B931-EC4B2F0F0AA3}" presName="background" presStyleLbl="node0" presStyleIdx="1" presStyleCnt="2"/>
      <dgm:spPr/>
    </dgm:pt>
    <dgm:pt modelId="{1EC5CB3E-2A43-442B-8C5D-707CC81B2BC7}" type="pres">
      <dgm:prSet presAssocID="{05129BD3-A2D8-4998-B931-EC4B2F0F0AA3}" presName="text" presStyleLbl="fgAcc0" presStyleIdx="1" presStyleCnt="2">
        <dgm:presLayoutVars>
          <dgm:chPref val="3"/>
        </dgm:presLayoutVars>
      </dgm:prSet>
      <dgm:spPr/>
    </dgm:pt>
    <dgm:pt modelId="{19815846-3D52-4A88-B062-F3EA1451778D}" type="pres">
      <dgm:prSet presAssocID="{05129BD3-A2D8-4998-B931-EC4B2F0F0AA3}" presName="hierChild2" presStyleCnt="0"/>
      <dgm:spPr/>
    </dgm:pt>
  </dgm:ptLst>
  <dgm:cxnLst>
    <dgm:cxn modelId="{C0866F20-DF00-46E8-9106-BA8347767DE1}" type="presOf" srcId="{59FD490B-F4E2-4390-9256-851B2D3458B9}" destId="{644AE9F3-A769-42DF-AFC5-2A7902BC20BB}" srcOrd="0" destOrd="0" presId="urn:microsoft.com/office/officeart/2005/8/layout/hierarchy1"/>
    <dgm:cxn modelId="{469B993F-A2AD-4DD3-B6C2-34F3D2ABCA7C}" srcId="{175B49D4-69AC-422B-9DC9-F91F7629D140}" destId="{59FD490B-F4E2-4390-9256-851B2D3458B9}" srcOrd="0" destOrd="0" parTransId="{F867591C-5F5E-4C7B-8A9A-7AA3AA6C116E}" sibTransId="{0806B179-2128-4201-9D5C-11F279E314B4}"/>
    <dgm:cxn modelId="{94711E4F-DF0D-4027-ADF4-E31B9E03A059}" type="presOf" srcId="{175B49D4-69AC-422B-9DC9-F91F7629D140}" destId="{C3570C6C-B86C-482E-A02F-9964BBED9FA8}" srcOrd="0" destOrd="0" presId="urn:microsoft.com/office/officeart/2005/8/layout/hierarchy1"/>
    <dgm:cxn modelId="{AA964CE6-27D8-4154-A665-63055A5394F7}" type="presOf" srcId="{05129BD3-A2D8-4998-B931-EC4B2F0F0AA3}" destId="{1EC5CB3E-2A43-442B-8C5D-707CC81B2BC7}" srcOrd="0" destOrd="0" presId="urn:microsoft.com/office/officeart/2005/8/layout/hierarchy1"/>
    <dgm:cxn modelId="{C28242F2-F2EE-4DE9-91A0-41FB1EA53665}" srcId="{175B49D4-69AC-422B-9DC9-F91F7629D140}" destId="{05129BD3-A2D8-4998-B931-EC4B2F0F0AA3}" srcOrd="1" destOrd="0" parTransId="{3A51FFD8-CF7A-4891-ACCB-ED990D5E3BC4}" sibTransId="{D61F0FE2-1115-4134-8871-7FC0A870F96D}"/>
    <dgm:cxn modelId="{6E18120D-FD27-4A8A-B828-D31ACCDF155E}" type="presParOf" srcId="{C3570C6C-B86C-482E-A02F-9964BBED9FA8}" destId="{B945F720-1A3E-45E0-94DB-D8B3688F4C2B}" srcOrd="0" destOrd="0" presId="urn:microsoft.com/office/officeart/2005/8/layout/hierarchy1"/>
    <dgm:cxn modelId="{25AC16FD-94E7-4CE9-B0B9-35CD6289F5F2}" type="presParOf" srcId="{B945F720-1A3E-45E0-94DB-D8B3688F4C2B}" destId="{A47D81D0-7762-4411-9E60-E2F3F7F7A29F}" srcOrd="0" destOrd="0" presId="urn:microsoft.com/office/officeart/2005/8/layout/hierarchy1"/>
    <dgm:cxn modelId="{57B065B8-03D0-428A-9AFB-BF501DD4C5B2}" type="presParOf" srcId="{A47D81D0-7762-4411-9E60-E2F3F7F7A29F}" destId="{38ED3627-B708-497A-B048-260B5D9F583F}" srcOrd="0" destOrd="0" presId="urn:microsoft.com/office/officeart/2005/8/layout/hierarchy1"/>
    <dgm:cxn modelId="{CA097E1F-7FF4-4915-88A6-5250C5EA30DA}" type="presParOf" srcId="{A47D81D0-7762-4411-9E60-E2F3F7F7A29F}" destId="{644AE9F3-A769-42DF-AFC5-2A7902BC20BB}" srcOrd="1" destOrd="0" presId="urn:microsoft.com/office/officeart/2005/8/layout/hierarchy1"/>
    <dgm:cxn modelId="{DC8505ED-E82E-427D-AA06-4FF7D7E44710}" type="presParOf" srcId="{B945F720-1A3E-45E0-94DB-D8B3688F4C2B}" destId="{7473EA1F-A4E4-4530-A747-3DD64E78646B}" srcOrd="1" destOrd="0" presId="urn:microsoft.com/office/officeart/2005/8/layout/hierarchy1"/>
    <dgm:cxn modelId="{AFC93B39-FF40-45DE-A619-1B7B32B5B647}" type="presParOf" srcId="{C3570C6C-B86C-482E-A02F-9964BBED9FA8}" destId="{CB31121A-B98D-4F49-B80F-B1EDDFB041B2}" srcOrd="1" destOrd="0" presId="urn:microsoft.com/office/officeart/2005/8/layout/hierarchy1"/>
    <dgm:cxn modelId="{608DA542-E6BD-4935-B38F-623C79D42AE1}" type="presParOf" srcId="{CB31121A-B98D-4F49-B80F-B1EDDFB041B2}" destId="{D26AC053-27AE-439A-9055-37B7AAD645C6}" srcOrd="0" destOrd="0" presId="urn:microsoft.com/office/officeart/2005/8/layout/hierarchy1"/>
    <dgm:cxn modelId="{D914F8F6-5C8C-4351-99BD-E1C72712803F}" type="presParOf" srcId="{D26AC053-27AE-439A-9055-37B7AAD645C6}" destId="{2F15C6AF-2645-4069-840B-0F4F5D96C3CF}" srcOrd="0" destOrd="0" presId="urn:microsoft.com/office/officeart/2005/8/layout/hierarchy1"/>
    <dgm:cxn modelId="{F7E47556-9829-4086-8815-20B31507051F}" type="presParOf" srcId="{D26AC053-27AE-439A-9055-37B7AAD645C6}" destId="{1EC5CB3E-2A43-442B-8C5D-707CC81B2BC7}" srcOrd="1" destOrd="0" presId="urn:microsoft.com/office/officeart/2005/8/layout/hierarchy1"/>
    <dgm:cxn modelId="{296DF39E-C29B-42C8-B18C-17DDDDB99160}" type="presParOf" srcId="{CB31121A-B98D-4F49-B80F-B1EDDFB041B2}" destId="{19815846-3D52-4A88-B062-F3EA145177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D3627-B708-497A-B048-260B5D9F583F}">
      <dsp:nvSpPr>
        <dsp:cNvPr id="0" name=""/>
        <dsp:cNvSpPr/>
      </dsp:nvSpPr>
      <dsp:spPr>
        <a:xfrm>
          <a:off x="1283" y="204138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44AE9F3-A769-42DF-AFC5-2A7902BC20BB}">
      <dsp:nvSpPr>
        <dsp:cNvPr id="0" name=""/>
        <dsp:cNvSpPr/>
      </dsp:nvSpPr>
      <dsp:spPr>
        <a:xfrm>
          <a:off x="501904" y="679727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/>
            <a:t>Aplicația vizează </a:t>
          </a:r>
          <a:r>
            <a:rPr lang="en-US" sz="2900" kern="1200"/>
            <a:t> </a:t>
          </a:r>
          <a:r>
            <a:rPr lang="pt-BR" sz="2900" kern="1200"/>
            <a:t>Afisarea unei liste de filme si a datelor biografice a regizorului fiecaruia.</a:t>
          </a:r>
          <a:endParaRPr lang="en-US" sz="2900" kern="1200"/>
        </a:p>
      </dsp:txBody>
      <dsp:txXfrm>
        <a:off x="585701" y="763524"/>
        <a:ext cx="4337991" cy="2693452"/>
      </dsp:txXfrm>
    </dsp:sp>
    <dsp:sp modelId="{2F15C6AF-2645-4069-840B-0F4F5D96C3CF}">
      <dsp:nvSpPr>
        <dsp:cNvPr id="0" name=""/>
        <dsp:cNvSpPr/>
      </dsp:nvSpPr>
      <dsp:spPr>
        <a:xfrm>
          <a:off x="5508110" y="204138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EC5CB3E-2A43-442B-8C5D-707CC81B2BC7}">
      <dsp:nvSpPr>
        <dsp:cNvPr id="0" name=""/>
        <dsp:cNvSpPr/>
      </dsp:nvSpPr>
      <dsp:spPr>
        <a:xfrm>
          <a:off x="6008730" y="679727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/>
            <a:t>Aplicația este realizată în Visual Studio, cu ajutorul limbajului de programare C# și este conectată la o bază de date din Microsoft SQL Server.</a:t>
          </a:r>
          <a:endParaRPr lang="en-US" sz="2900" kern="1200"/>
        </a:p>
      </dsp:txBody>
      <dsp:txXfrm>
        <a:off x="6092527" y="763524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eav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89"/>
            <a:ext cx="5372836" cy="941729"/>
          </a:xfrm>
        </p:spPr>
        <p:txBody>
          <a:bodyPr>
            <a:normAutofit/>
          </a:bodyPr>
          <a:lstStyle/>
          <a:p>
            <a:r>
              <a:rPr lang="en-US" dirty="0" err="1"/>
              <a:t>Corabie</a:t>
            </a:r>
            <a:r>
              <a:rPr lang="en-US" dirty="0"/>
              <a:t> </a:t>
            </a:r>
            <a:r>
              <a:rPr lang="en-US" dirty="0" err="1"/>
              <a:t>Alexandru-Paraschiv</a:t>
            </a:r>
            <a:r>
              <a:rPr lang="en-US" dirty="0"/>
              <a:t> </a:t>
            </a:r>
          </a:p>
          <a:p>
            <a:r>
              <a:rPr lang="en-US" dirty="0"/>
              <a:t>ISM 4.1 A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46301"/>
            <a:ext cx="842168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kern="1200" cap="all" spc="150" baseline="0" dirty="0"/>
              <a:t>UTILIZATORI</a:t>
            </a:r>
            <a:endParaRPr lang="en-US" kern="1200" cap="all" spc="150" baseline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09652-A2AC-0886-4297-EBC088AA9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2" y="2270043"/>
            <a:ext cx="5934075" cy="2638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5250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55394"/>
            <a:ext cx="842168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kern="1200" cap="all" spc="150" baseline="0" dirty="0">
                <a:latin typeface="+mj-lt"/>
                <a:ea typeface="+mj-ea"/>
                <a:cs typeface="+mj-cs"/>
              </a:rPr>
              <a:t>FILME/ CAUTĂ FILME</a:t>
            </a:r>
            <a:endParaRPr lang="en-US" kern="1200" cap="all" spc="15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C025F5-2373-E25E-E65D-009B3925D972}"/>
              </a:ext>
            </a:extLst>
          </p:cNvPr>
          <p:cNvSpPr txBox="1"/>
          <p:nvPr/>
        </p:nvSpPr>
        <p:spPr>
          <a:xfrm>
            <a:off x="970175" y="2832901"/>
            <a:ext cx="4366098" cy="370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tabela de filme se insereaz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datele aferente,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textboxul specific  fiec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rui c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mp, acestea fiind afi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ate pe un ele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ment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tip Data Grid View.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mpul ID film este tip Read-Only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acesta se generaz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automat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baza de date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tabel.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640C17-4AE5-6E30-0ED8-846F31992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011854"/>
            <a:ext cx="5943600" cy="3829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566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46301"/>
            <a:ext cx="842168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kern="1200" cap="all" spc="150" baseline="0" dirty="0"/>
              <a:t>FILME/ CAUTĂ FILME</a:t>
            </a:r>
            <a:endParaRPr lang="en-US" kern="1200" cap="all" spc="150" baseline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0A6735-B551-00DD-991B-4C49DE287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2521280"/>
            <a:ext cx="6229350" cy="3154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0972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55394"/>
            <a:ext cx="842168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kern="1200" cap="all" spc="150" baseline="0" dirty="0">
                <a:latin typeface="+mj-lt"/>
                <a:ea typeface="+mj-ea"/>
                <a:cs typeface="+mj-cs"/>
              </a:rPr>
              <a:t> FILME/ CAUTĂ FILME</a:t>
            </a:r>
            <a:endParaRPr lang="en-US" kern="1200" cap="all" spc="15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C025F5-2373-E25E-E65D-009B3925D972}"/>
              </a:ext>
            </a:extLst>
          </p:cNvPr>
          <p:cNvSpPr txBox="1"/>
          <p:nvPr/>
        </p:nvSpPr>
        <p:spPr>
          <a:xfrm>
            <a:off x="970175" y="2493536"/>
            <a:ext cx="4366098" cy="370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Form-ul filme beneficiaz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ntr-un form separat, “FormSearch”, de func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ț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ia de a putea c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uta </a:t>
            </a:r>
            <a:r>
              <a:rPr lang="ro-R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tabel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filme și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uploader-ul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Aceasta se face prin selectarea din ComboBox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introducera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filmului </a:t>
            </a:r>
            <a:r>
              <a:rPr lang="ro-R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TextBox, acesta av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 apelat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clasa “on key changed”.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7B102-3F58-B932-E859-C6E54ACCE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2" y="1911253"/>
            <a:ext cx="5934075" cy="41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6707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55394"/>
            <a:ext cx="842168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kern="1200" cap="all" spc="150" baseline="0" dirty="0">
                <a:latin typeface="+mj-lt"/>
                <a:ea typeface="+mj-ea"/>
                <a:cs typeface="+mj-cs"/>
              </a:rPr>
              <a:t> FILME/ CAUTĂ FILME</a:t>
            </a:r>
            <a:endParaRPr lang="en-US" kern="1200" cap="all" spc="15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C025F5-2373-E25E-E65D-009B3925D972}"/>
              </a:ext>
            </a:extLst>
          </p:cNvPr>
          <p:cNvSpPr txBox="1"/>
          <p:nvPr/>
        </p:nvSpPr>
        <p:spPr>
          <a:xfrm>
            <a:off x="970175" y="2493536"/>
            <a:ext cx="4366098" cy="370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sec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ț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iunea de f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orm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Regizori aflat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hub-ul principal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pot vizualiza regizorii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date biogra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ice despre ace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tia.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partea de detalii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sunt afi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ate detalii precum anul na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terii, ora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ul </a:t>
            </a:r>
            <a:r>
              <a:rPr lang="ro-R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ro-R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ț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ara </a:t>
            </a:r>
            <a:r>
              <a:rPr lang="ro-R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care s-au nascut, premii c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</a:t>
            </a:r>
            <a:r>
              <a:rPr lang="ro-RO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tigate etc.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E4E7B8-E1E0-51F4-324C-2938BE993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049366"/>
            <a:ext cx="5943600" cy="3838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061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55394"/>
            <a:ext cx="842168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kern="1200" cap="all" spc="150" baseline="0" dirty="0">
                <a:latin typeface="+mj-lt"/>
                <a:ea typeface="+mj-ea"/>
                <a:cs typeface="+mj-cs"/>
              </a:rPr>
              <a:t>ADAUGĂ FILME</a:t>
            </a:r>
            <a:endParaRPr lang="en-US" kern="1200" cap="all" spc="15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C025F5-2373-E25E-E65D-009B3925D972}"/>
              </a:ext>
            </a:extLst>
          </p:cNvPr>
          <p:cNvSpPr txBox="1"/>
          <p:nvPr/>
        </p:nvSpPr>
        <p:spPr>
          <a:xfrm>
            <a:off x="960748" y="2114696"/>
            <a:ext cx="4366098" cy="370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Formu-ul adaug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regizori are ca rol ad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ugarea regizorilor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baza de date,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tergera lor f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ndu-se din formul precedent.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ugarea regizorilor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detaliilor se face respect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 c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mpurile specifice atunci c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 se completeaz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Procesul este realizat cu ajutorul comenzii “INSERT” din querry prin care baza de date se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populează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 informa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ț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 </a:t>
            </a:r>
            <a:r>
              <a:rPr lang="ro-R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baza de dat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adaugate de utilizator.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07489-1964-C6DF-433B-A56E76A8D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571" y="1772582"/>
            <a:ext cx="5943600" cy="4048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2559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o-RO" dirty="0"/>
              <a:t>UTILITIES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DBAC4C-8577-7C42-0DE7-0D92A9A45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427855" cy="4233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9006AD-48C5-0AC0-4620-AF8A345A2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530" y="2590862"/>
            <a:ext cx="3843655" cy="2091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o-RO" dirty="0"/>
              <a:t>UTILITIES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3B16C5-7921-AAF0-ED22-077A29663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78306"/>
            <a:ext cx="5943600" cy="474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073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o-RO" dirty="0"/>
              <a:t>THEMECOLOR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3145F6-BBFC-7F7C-7AFE-4ED4D11A7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30" y="1558787"/>
            <a:ext cx="5527675" cy="4925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DCC22C-911D-DCB2-5C03-512A82E17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55" y="1690688"/>
            <a:ext cx="3750945" cy="4665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920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ro-RO" dirty="0"/>
              <a:t>Baze de date-</a:t>
            </a:r>
            <a:r>
              <a:rPr lang="en-US" dirty="0"/>
              <a:t> </a:t>
            </a:r>
            <a:r>
              <a:rPr lang="en-US" dirty="0" err="1"/>
              <a:t>Regizori</a:t>
            </a:r>
            <a:r>
              <a:rPr lang="en-US" dirty="0"/>
              <a:t> </a:t>
            </a:r>
            <a:r>
              <a:rPr lang="ro-RO" dirty="0"/>
              <a:t>ȘI</a:t>
            </a:r>
            <a:r>
              <a:rPr lang="en-US" dirty="0"/>
              <a:t> </a:t>
            </a:r>
            <a:r>
              <a:rPr lang="en-US" dirty="0" err="1"/>
              <a:t>filme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5D0042F-C3EF-41C7-FF4A-C26C105307A9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1652518717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1671638"/>
            <a:ext cx="5111750" cy="1204912"/>
          </a:xfrm>
        </p:spPr>
        <p:txBody>
          <a:bodyPr/>
          <a:lstStyle/>
          <a:p>
            <a:r>
              <a:rPr lang="ro-RO" dirty="0"/>
              <a:t>Despre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3315541"/>
            <a:ext cx="5111750" cy="1525588"/>
          </a:xfrm>
        </p:spPr>
        <p:txBody>
          <a:bodyPr>
            <a:normAutofit fontScale="77500" lnSpcReduction="20000"/>
          </a:bodyPr>
          <a:lstStyle/>
          <a:p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Aplicatia este construită cu scopul de a afisa o listă de filme in care se poate cauta după numele filmelor, numele uploader-ului  și cuprinde un meniu format din 3 categorii: Filme, Regizori si Utilizatori. Pentru a intra în meniul principal al aplicației este necesar să trecem de etapa de conectare, care este formată dintr-un nume de utilizator și o parolă. În această aplicație se pot face diverse operații precum: înregistrarea și conectarea , ștergerea și adăugarea elementelor în aplicație, căutarea.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0"/>
            <a:ext cx="8421688" cy="1325563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Schema bazei de date</a:t>
            </a:r>
            <a:endParaRPr lang="en-US" dirty="0"/>
          </a:p>
        </p:txBody>
      </p:sp>
      <p:sp>
        <p:nvSpPr>
          <p:cNvPr id="19" name="Slide Number Placeholder 8">
            <a:extLst>
              <a:ext uri="{FF2B5EF4-FFF2-40B4-BE49-F238E27FC236}">
                <a16:creationId xmlns:a16="http://schemas.microsoft.com/office/drawing/2014/main" id="{5EE8EE7A-7018-33FE-58C1-41E905F3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4B4E3B5-D83E-101A-DAAC-102834147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435" y="1282550"/>
            <a:ext cx="4727130" cy="52563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55394"/>
            <a:ext cx="842168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50" baseline="0" dirty="0">
                <a:latin typeface="+mj-lt"/>
                <a:ea typeface="+mj-ea"/>
                <a:cs typeface="+mj-cs"/>
              </a:rPr>
              <a:t>Login/ register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C025F5-2373-E25E-E65D-009B3925D972}"/>
              </a:ext>
            </a:extLst>
          </p:cNvPr>
          <p:cNvSpPr txBox="1"/>
          <p:nvPr/>
        </p:nvSpPr>
        <p:spPr>
          <a:xfrm>
            <a:off x="1159213" y="2753155"/>
            <a:ext cx="4366098" cy="370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ro-RO" sz="1300" spc="50" dirty="0"/>
              <a:t>Î</a:t>
            </a:r>
            <a:r>
              <a:rPr lang="en-US" sz="1300" spc="50" dirty="0">
                <a:effectLst/>
              </a:rPr>
              <a:t>n  </a:t>
            </a:r>
            <a:r>
              <a:rPr lang="ro-RO" sz="1300" spc="50" dirty="0"/>
              <a:t>i</a:t>
            </a:r>
            <a:r>
              <a:rPr lang="en-US" sz="1300" spc="50" dirty="0" err="1">
                <a:effectLst/>
              </a:rPr>
              <a:t>nterfa</a:t>
            </a:r>
            <a:r>
              <a:rPr lang="ro-RO" sz="1300" spc="50" dirty="0">
                <a:effectLst/>
              </a:rPr>
              <a:t>ț</a:t>
            </a:r>
            <a:r>
              <a:rPr lang="en-US" sz="1300" spc="50" dirty="0">
                <a:effectLst/>
              </a:rPr>
              <a:t>a de login </a:t>
            </a:r>
            <a:r>
              <a:rPr lang="en-US" sz="1300" spc="50" dirty="0" err="1">
                <a:effectLst/>
              </a:rPr>
              <a:t>este</a:t>
            </a:r>
            <a:r>
              <a:rPr lang="en-US" sz="1300" spc="50" dirty="0">
                <a:effectLst/>
              </a:rPr>
              <a:t> </a:t>
            </a:r>
            <a:r>
              <a:rPr lang="en-US" sz="1300" spc="50" dirty="0" err="1">
                <a:effectLst/>
              </a:rPr>
              <a:t>necesar</a:t>
            </a:r>
            <a:r>
              <a:rPr lang="ro-RO" sz="1300" spc="50" dirty="0">
                <a:effectLst/>
              </a:rPr>
              <a:t>ă</a:t>
            </a:r>
            <a:r>
              <a:rPr lang="en-US" sz="1300" spc="50" dirty="0">
                <a:effectLst/>
              </a:rPr>
              <a:t> </a:t>
            </a:r>
            <a:r>
              <a:rPr lang="en-US" sz="1300" spc="50" dirty="0" err="1">
                <a:effectLst/>
              </a:rPr>
              <a:t>pentru</a:t>
            </a:r>
            <a:r>
              <a:rPr lang="en-US" sz="1300" spc="50" dirty="0">
                <a:effectLst/>
              </a:rPr>
              <a:t> ca </a:t>
            </a:r>
            <a:r>
              <a:rPr lang="en-US" sz="1300" spc="50" dirty="0" err="1">
                <a:effectLst/>
              </a:rPr>
              <a:t>utilizatorul</a:t>
            </a:r>
            <a:r>
              <a:rPr lang="en-US" sz="1300" spc="50" dirty="0">
                <a:effectLst/>
              </a:rPr>
              <a:t> s</a:t>
            </a:r>
            <a:r>
              <a:rPr lang="ro-RO" sz="1300" spc="50" dirty="0">
                <a:effectLst/>
              </a:rPr>
              <a:t>ă</a:t>
            </a:r>
            <a:r>
              <a:rPr lang="en-US" sz="1300" spc="50" dirty="0">
                <a:effectLst/>
              </a:rPr>
              <a:t> se </a:t>
            </a:r>
            <a:r>
              <a:rPr lang="ro-RO" sz="1300" spc="50" dirty="0"/>
              <a:t>î</a:t>
            </a:r>
            <a:r>
              <a:rPr lang="en-US" sz="1300" spc="50" dirty="0" err="1">
                <a:effectLst/>
              </a:rPr>
              <a:t>nregistreze</a:t>
            </a:r>
            <a:r>
              <a:rPr lang="en-US" sz="1300" spc="50" dirty="0">
                <a:effectLst/>
              </a:rPr>
              <a:t> </a:t>
            </a:r>
            <a:r>
              <a:rPr lang="ro-RO" sz="1300" spc="50" dirty="0"/>
              <a:t>ș</a:t>
            </a:r>
            <a:r>
              <a:rPr lang="en-US" sz="1300" spc="50" dirty="0" err="1">
                <a:effectLst/>
              </a:rPr>
              <a:t>i</a:t>
            </a:r>
            <a:r>
              <a:rPr lang="en-US" sz="1300" spc="50" dirty="0">
                <a:effectLst/>
              </a:rPr>
              <a:t> s</a:t>
            </a:r>
            <a:r>
              <a:rPr lang="ro-RO" sz="1300" spc="50" dirty="0">
                <a:effectLst/>
              </a:rPr>
              <a:t>ă</a:t>
            </a:r>
            <a:r>
              <a:rPr lang="en-US" sz="1300" spc="50" dirty="0">
                <a:effectLst/>
              </a:rPr>
              <a:t> se </a:t>
            </a:r>
            <a:r>
              <a:rPr lang="en-US" sz="1300" spc="50" dirty="0" err="1">
                <a:effectLst/>
              </a:rPr>
              <a:t>logheze</a:t>
            </a:r>
            <a:r>
              <a:rPr lang="en-US" sz="1300" spc="50" dirty="0">
                <a:effectLst/>
              </a:rPr>
              <a:t> </a:t>
            </a:r>
            <a:r>
              <a:rPr lang="ro-RO" sz="1300" spc="50" dirty="0">
                <a:effectLst/>
              </a:rPr>
              <a:t>î</a:t>
            </a:r>
            <a:r>
              <a:rPr lang="en-US" sz="1300" spc="50" dirty="0">
                <a:effectLst/>
              </a:rPr>
              <a:t>n </a:t>
            </a:r>
            <a:r>
              <a:rPr lang="en-US" sz="1300" spc="50" dirty="0" err="1">
                <a:effectLst/>
              </a:rPr>
              <a:t>baza</a:t>
            </a:r>
            <a:r>
              <a:rPr lang="en-US" sz="1300" spc="50" dirty="0">
                <a:effectLst/>
              </a:rPr>
              <a:t> de date, </a:t>
            </a:r>
            <a:r>
              <a:rPr lang="en-US" sz="1300" spc="50" dirty="0" err="1">
                <a:effectLst/>
              </a:rPr>
              <a:t>astfel</a:t>
            </a:r>
            <a:r>
              <a:rPr lang="en-US" sz="1300" spc="50" dirty="0">
                <a:effectLst/>
              </a:rPr>
              <a:t> </a:t>
            </a:r>
            <a:r>
              <a:rPr lang="en-US" sz="1300" spc="50" dirty="0" err="1">
                <a:effectLst/>
              </a:rPr>
              <a:t>contul</a:t>
            </a:r>
            <a:r>
              <a:rPr lang="en-US" sz="1300" spc="50" dirty="0">
                <a:effectLst/>
              </a:rPr>
              <a:t> s</a:t>
            </a:r>
            <a:r>
              <a:rPr lang="ro-RO" sz="1300" spc="50" dirty="0">
                <a:effectLst/>
              </a:rPr>
              <a:t>ă</a:t>
            </a:r>
            <a:r>
              <a:rPr lang="en-US" sz="1300" spc="50" dirty="0">
                <a:effectLst/>
              </a:rPr>
              <a:t>u </a:t>
            </a:r>
            <a:r>
              <a:rPr lang="en-US" sz="1300" spc="50" dirty="0" err="1">
                <a:effectLst/>
              </a:rPr>
              <a:t>este</a:t>
            </a:r>
            <a:r>
              <a:rPr lang="en-US" sz="1300" spc="50" dirty="0">
                <a:effectLst/>
              </a:rPr>
              <a:t> </a:t>
            </a:r>
            <a:r>
              <a:rPr lang="en-US" sz="1300" spc="50" dirty="0" err="1">
                <a:effectLst/>
              </a:rPr>
              <a:t>salvat</a:t>
            </a:r>
            <a:r>
              <a:rPr lang="en-US" sz="1300" spc="50" dirty="0">
                <a:effectLst/>
              </a:rPr>
              <a:t>.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ro-RO" sz="1300" spc="50" dirty="0"/>
              <a:t>Î</a:t>
            </a:r>
            <a:r>
              <a:rPr lang="en-US" sz="1300" spc="50" dirty="0">
                <a:effectLst/>
              </a:rPr>
              <a:t>n </a:t>
            </a:r>
            <a:r>
              <a:rPr lang="en-US" sz="1300" spc="50" dirty="0" err="1">
                <a:effectLst/>
              </a:rPr>
              <a:t>partea</a:t>
            </a:r>
            <a:r>
              <a:rPr lang="en-US" sz="1300" spc="50" dirty="0">
                <a:effectLst/>
              </a:rPr>
              <a:t> de cod</a:t>
            </a:r>
            <a:r>
              <a:rPr lang="ro-RO" sz="1300" spc="50" dirty="0">
                <a:effectLst/>
              </a:rPr>
              <a:t>,</a:t>
            </a:r>
            <a:r>
              <a:rPr lang="en-US" sz="1300" spc="50" dirty="0">
                <a:effectLst/>
              </a:rPr>
              <a:t> sunt </a:t>
            </a:r>
            <a:r>
              <a:rPr lang="en-US" sz="1300" spc="50" dirty="0" err="1">
                <a:effectLst/>
              </a:rPr>
              <a:t>folosite</a:t>
            </a:r>
            <a:r>
              <a:rPr lang="en-US" sz="1300" spc="50" dirty="0">
                <a:effectLst/>
              </a:rPr>
              <a:t> </a:t>
            </a:r>
            <a:r>
              <a:rPr lang="en-US" sz="1300" spc="50" dirty="0" err="1">
                <a:effectLst/>
              </a:rPr>
              <a:t>interog</a:t>
            </a:r>
            <a:r>
              <a:rPr lang="ro-RO" sz="1300" spc="50" dirty="0">
                <a:effectLst/>
              </a:rPr>
              <a:t>ă</a:t>
            </a:r>
            <a:r>
              <a:rPr lang="en-US" sz="1300" spc="50" dirty="0">
                <a:effectLst/>
              </a:rPr>
              <a:t>rile tip </a:t>
            </a:r>
            <a:r>
              <a:rPr lang="en-US" sz="1300" spc="50" dirty="0" err="1">
                <a:effectLst/>
              </a:rPr>
              <a:t>querry</a:t>
            </a:r>
            <a:r>
              <a:rPr lang="en-US" sz="1300" spc="50" dirty="0">
                <a:effectLst/>
              </a:rPr>
              <a:t> ,  </a:t>
            </a:r>
            <a:r>
              <a:rPr lang="en-US" sz="1300" spc="50" dirty="0" err="1">
                <a:effectLst/>
              </a:rPr>
              <a:t>salvate</a:t>
            </a:r>
            <a:r>
              <a:rPr lang="en-US" sz="1300" spc="50" dirty="0">
                <a:effectLst/>
              </a:rPr>
              <a:t> </a:t>
            </a:r>
            <a:r>
              <a:rPr lang="ro-RO" sz="1300" spc="50" dirty="0">
                <a:effectLst/>
              </a:rPr>
              <a:t>î</a:t>
            </a:r>
            <a:r>
              <a:rPr lang="en-US" sz="1300" spc="50" dirty="0">
                <a:effectLst/>
              </a:rPr>
              <a:t>n </a:t>
            </a:r>
            <a:r>
              <a:rPr lang="en-US" sz="1300" spc="50" dirty="0" err="1">
                <a:effectLst/>
              </a:rPr>
              <a:t>variabila</a:t>
            </a:r>
            <a:r>
              <a:rPr lang="en-US" sz="1300" spc="50" dirty="0">
                <a:effectLst/>
              </a:rPr>
              <a:t> “string login” </a:t>
            </a:r>
            <a:r>
              <a:rPr lang="en-US" sz="1300" spc="50" dirty="0" err="1">
                <a:effectLst/>
              </a:rPr>
              <a:t>pentru</a:t>
            </a:r>
            <a:r>
              <a:rPr lang="en-US" sz="1300" spc="50" dirty="0">
                <a:effectLst/>
              </a:rPr>
              <a:t> ca </a:t>
            </a:r>
            <a:r>
              <a:rPr lang="en-US" sz="1300" spc="50" dirty="0" err="1">
                <a:effectLst/>
              </a:rPr>
              <a:t>mai</a:t>
            </a:r>
            <a:r>
              <a:rPr lang="en-US" sz="1300" spc="50" dirty="0">
                <a:effectLst/>
              </a:rPr>
              <a:t> </a:t>
            </a:r>
            <a:r>
              <a:rPr lang="en-US" sz="1300" spc="50" dirty="0" err="1">
                <a:effectLst/>
              </a:rPr>
              <a:t>apoi</a:t>
            </a:r>
            <a:r>
              <a:rPr lang="en-US" sz="1300" spc="50" dirty="0">
                <a:effectLst/>
              </a:rPr>
              <a:t> s</a:t>
            </a:r>
            <a:r>
              <a:rPr lang="ro-RO" sz="1300" spc="50" dirty="0">
                <a:effectLst/>
              </a:rPr>
              <a:t>ă</a:t>
            </a:r>
            <a:r>
              <a:rPr lang="en-US" sz="1300" spc="50" dirty="0">
                <a:effectLst/>
              </a:rPr>
              <a:t> fie </a:t>
            </a:r>
            <a:r>
              <a:rPr lang="en-US" sz="1300" spc="50" dirty="0" err="1">
                <a:effectLst/>
              </a:rPr>
              <a:t>inserate</a:t>
            </a:r>
            <a:r>
              <a:rPr lang="en-US" sz="1300" spc="50" dirty="0">
                <a:effectLst/>
              </a:rPr>
              <a:t> </a:t>
            </a:r>
            <a:r>
              <a:rPr lang="ro-RO" sz="1300" spc="50" dirty="0"/>
              <a:t>ș</a:t>
            </a:r>
            <a:r>
              <a:rPr lang="en-US" sz="1300" spc="50" dirty="0" err="1">
                <a:effectLst/>
              </a:rPr>
              <a:t>i</a:t>
            </a:r>
            <a:r>
              <a:rPr lang="en-US" sz="1300" spc="50" dirty="0">
                <a:effectLst/>
              </a:rPr>
              <a:t> </a:t>
            </a:r>
            <a:r>
              <a:rPr lang="en-US" sz="1300" spc="50" dirty="0" err="1">
                <a:effectLst/>
              </a:rPr>
              <a:t>verificate</a:t>
            </a:r>
            <a:r>
              <a:rPr lang="en-US" sz="1300" spc="50" dirty="0">
                <a:effectLst/>
              </a:rPr>
              <a:t> de </a:t>
            </a:r>
            <a:r>
              <a:rPr lang="ro-RO" sz="1300" spc="50" dirty="0"/>
              <a:t>baza de date</a:t>
            </a:r>
            <a:r>
              <a:rPr lang="en-US" sz="1300" spc="50" dirty="0">
                <a:effectLst/>
              </a:rPr>
              <a:t>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D2FFF1-D975-B607-E12C-931043850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61" y="1899681"/>
            <a:ext cx="5145933" cy="35543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46301"/>
            <a:ext cx="842168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50" baseline="0" dirty="0"/>
              <a:t>Login/ register</a:t>
            </a:r>
            <a:r>
              <a:rPr lang="ro-RO" kern="1200" cap="all" spc="150" baseline="0" dirty="0"/>
              <a:t> </a:t>
            </a:r>
            <a:endParaRPr lang="en-US" kern="1200" cap="all" spc="150" baseline="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486BE31-4AAF-0651-BB74-7417F3D46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2412" y="1854426"/>
            <a:ext cx="7447175" cy="431936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9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55394"/>
            <a:ext cx="842168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kern="1200" cap="all" spc="150" baseline="0" dirty="0">
                <a:latin typeface="+mj-lt"/>
                <a:ea typeface="+mj-ea"/>
                <a:cs typeface="+mj-cs"/>
              </a:rPr>
              <a:t>Meniu principal</a:t>
            </a:r>
            <a:endParaRPr lang="en-US" kern="1200" cap="all" spc="15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C025F5-2373-E25E-E65D-009B3925D972}"/>
              </a:ext>
            </a:extLst>
          </p:cNvPr>
          <p:cNvSpPr txBox="1"/>
          <p:nvPr/>
        </p:nvSpPr>
        <p:spPr>
          <a:xfrm>
            <a:off x="838200" y="2115648"/>
            <a:ext cx="4366098" cy="37060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partea de hub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utilizatorul alege ferestrele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care dore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 s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adauge ,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tearg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sau s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vizualizeze datele din baza de date. Este recomandat ca acesta s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îș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creeze un profil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sec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ț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iunea de utilizatori de unde se poate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ț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ine eviden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ț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ad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ug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rilor </a:t>
            </a:r>
            <a:r>
              <a:rPr lang="ro-R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baza de date a fiec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rui utilizator.</a:t>
            </a:r>
            <a:b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Interfa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ț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este realizat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 ajutorul in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trumentului panel din tools pentru a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nchide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deschide cele 3 form-uri ,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mpreun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 butoanele de pe marginea st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 schimb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taburile de form la ap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sarea acestora.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D231AE-A4EB-660F-6101-D392DF1A5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25" y="1960251"/>
            <a:ext cx="5943600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2343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46301"/>
            <a:ext cx="842168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kern="1200" cap="all" spc="150" baseline="0" dirty="0"/>
              <a:t>MENIU PRINCIPAL</a:t>
            </a:r>
            <a:endParaRPr lang="en-US" kern="1200" cap="all" spc="150" baseline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836CC0-2B85-B74C-7218-9CF60AE6A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342" y="2457352"/>
            <a:ext cx="4425315" cy="3790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773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55394"/>
            <a:ext cx="842168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kern="1200" cap="all" spc="150" baseline="0" dirty="0">
                <a:latin typeface="+mj-lt"/>
                <a:ea typeface="+mj-ea"/>
                <a:cs typeface="+mj-cs"/>
              </a:rPr>
              <a:t>UTILIZATORI</a:t>
            </a:r>
            <a:endParaRPr lang="en-US" kern="1200" cap="all" spc="15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C025F5-2373-E25E-E65D-009B3925D972}"/>
              </a:ext>
            </a:extLst>
          </p:cNvPr>
          <p:cNvSpPr txBox="1"/>
          <p:nvPr/>
        </p:nvSpPr>
        <p:spPr>
          <a:xfrm>
            <a:off x="970175" y="2832901"/>
            <a:ext cx="4366098" cy="370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formul de utilizatori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creaz</a:t>
            </a:r>
            <a:r>
              <a:rPr lang="ro-R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profilul,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introducându-se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 date din textboxuri.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 pot fi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modificate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 cu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ajutorul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butoanelor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 care sunt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inserate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evenimentele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 click.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8E24F4-6067-FD67-D6F4-2AFBCF1C3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998" y="1992609"/>
            <a:ext cx="5943600" cy="3829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916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{7B0162ED-8D10-490D-A6D4-599150AACDC0}tf67328976_win32</Template>
  <TotalTime>44</TotalTime>
  <Words>711</Words>
  <Application>Microsoft Office PowerPoint</Application>
  <PresentationFormat>Widescreen</PresentationFormat>
  <Paragraphs>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Tenorite</vt:lpstr>
      <vt:lpstr>Times New Roman</vt:lpstr>
      <vt:lpstr>Office Theme</vt:lpstr>
      <vt:lpstr>Proiect eav</vt:lpstr>
      <vt:lpstr>Baze de date- Regizori ȘI filme</vt:lpstr>
      <vt:lpstr>Despre</vt:lpstr>
      <vt:lpstr>Schema bazei de date</vt:lpstr>
      <vt:lpstr>Login/ register</vt:lpstr>
      <vt:lpstr>Login/ register </vt:lpstr>
      <vt:lpstr>Meniu principal</vt:lpstr>
      <vt:lpstr>MENIU PRINCIPAL</vt:lpstr>
      <vt:lpstr>UTILIZATORI</vt:lpstr>
      <vt:lpstr>UTILIZATORI</vt:lpstr>
      <vt:lpstr>FILME/ CAUTĂ FILME</vt:lpstr>
      <vt:lpstr>FILME/ CAUTĂ FILME</vt:lpstr>
      <vt:lpstr> FILME/ CAUTĂ FILME</vt:lpstr>
      <vt:lpstr> FILME/ CAUTĂ FILME</vt:lpstr>
      <vt:lpstr>ADAUGĂ FILME</vt:lpstr>
      <vt:lpstr>UTILITIES</vt:lpstr>
      <vt:lpstr>UTILITIES</vt:lpstr>
      <vt:lpstr>THEMECOLOR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eav</dc:title>
  <dc:creator>Victor-Gabriel Fabian</dc:creator>
  <cp:lastModifiedBy>Victor-Gabriel Fabian</cp:lastModifiedBy>
  <cp:revision>1</cp:revision>
  <dcterms:created xsi:type="dcterms:W3CDTF">2023-01-18T21:29:07Z</dcterms:created>
  <dcterms:modified xsi:type="dcterms:W3CDTF">2023-01-19T22:50:13Z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