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34"/>
  </p:notesMasterIdLst>
  <p:sldIdLst>
    <p:sldId id="287" r:id="rId3"/>
    <p:sldId id="256" r:id="rId4"/>
    <p:sldId id="257" r:id="rId5"/>
    <p:sldId id="25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9" r:id="rId20"/>
    <p:sldId id="284" r:id="rId21"/>
    <p:sldId id="281" r:id="rId22"/>
    <p:sldId id="283" r:id="rId23"/>
    <p:sldId id="282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0DE92-A899-49DD-A525-271736D8E584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8E7A-E4D9-4F36-B30D-164D1877B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68E7A-E4D9-4F36-B30D-164D1877BB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31B48-D061-47BA-A7C0-F144B62426C8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FECC9-8314-4E15-A6D2-8D613DC50B5A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43B21-92BA-422D-91CF-172E205D735B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D6C-7E4D-45DD-9BBC-0AC1E708E733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19DD-B499-4AE9-BD3C-26FC32DDE21C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DAFE-73B1-4938-A931-AAAC17283F3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B622-E7CE-4D34-ABD2-F5DA751E514F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CB94-C0C0-4717-BE88-73E03EB60D3A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B931-FACC-4C82-BB81-B76FB9F4C0CB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0CF-9BD9-45B7-9AE1-10A81B157F4C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1181-8691-47DD-A566-90DFB44B1C58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648FF-1568-4608-896A-77735FFC45B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5D-23E6-41B1-946A-BF7E3DFFF506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9094-4EAD-485D-BB38-0B6104C937CF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4D48-B98E-4A48-84EC-162608BCEDDA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FC3BC-E0A6-4F92-857A-326C7196C49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8B16C-9018-493C-A686-57924F65DF03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10228B-9618-4D67-95D2-1D01B0E26077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6A748E-7A69-4A65-8916-18CB3C5DF68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4D5320-F654-4836-BCF6-C3FE0D3816B8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9E42D-9F66-474A-BB71-C7A7B7D0CB8E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AFE77-070B-4377-8EBC-EFE92CA20C85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BC143B1-908F-465E-8016-A563F4554234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AA15F2D-E242-4168-AB07-8CE72AD5F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4896-4E44-4C34-84AE-0FD5EFF09239}" type="datetime1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F3F3-DF07-47B0-9BF0-B0F52CF7A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trigonometric-functio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971800"/>
            <a:ext cx="4815840" cy="1752600"/>
          </a:xfrm>
        </p:spPr>
        <p:txBody>
          <a:bodyPr>
            <a:normAutofit/>
          </a:bodyPr>
          <a:lstStyle/>
          <a:p>
            <a:pPr lvl="2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Anjali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Pant</a:t>
            </a:r>
          </a:p>
          <a:p>
            <a:pPr lvl="2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HOD, </a:t>
            </a:r>
          </a:p>
          <a:p>
            <a:pPr lvl="2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Department of Applied Science</a:t>
            </a:r>
          </a:p>
          <a:p>
            <a:pPr lvl="2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Govt.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Polytechnics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Shaktifarm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Uttarakhand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India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305550"/>
            <a:ext cx="73152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 GEOLOGY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geologists use trigonometry to determine the real dip from an apparent dip to correct distortions in satellite imaging for maps.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Seismologists use trigonometry to accurately determine the epicenter of an earthquake.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Paleontologists use trigonometry to determine the actual width of a geological bed in Earth's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crust.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3048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 THE NAVIGATION PROCESS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navigating directions; it estimates in what direction to place the compass to get a straight direction.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6800" y="3048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Trigonometry </a:t>
            </a:r>
            <a:r>
              <a:rPr lang="en-US" sz="3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696200" cy="28194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 OCEANOGRAPHY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oceanography to calculate heights of waves and tides in oceans.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Trigonometry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IN CRIMINOLOGY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Trigonometry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even used in the investigation of a crime scene. The functions of trigonometry are helpful to calculate a trajectory of a projectile and to estimate the causes of a collision in a car accident. Further, it is used to identify how an object falls or in what angle the gun is shot.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66888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Applications of Trigonometry </a:t>
            </a:r>
            <a:r>
              <a:rPr lang="en-US" sz="3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800" cy="3581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IN DEVELOPING COMPUTER MUSIC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travels in the form of waves and this wave pattern through a sine or cosine function for developing computer music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Applications of Trigonometry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IN AVIATION</a:t>
            </a:r>
            <a:r>
              <a:rPr lang="en-US" sz="2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speed, direction and distance as well as the speed and direction of the wind is considered in aviation. The wind plays a vital role in when and how a flight will travel.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315200" cy="914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Questions and their Solutions-1 </a:t>
            </a:r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(Trigonometric Identities) </a:t>
            </a:r>
            <a:endParaRPr lang="en-US" sz="39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3921" y="1371600"/>
            <a:ext cx="761441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678736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Anjali Pant, HOD, G. P. Shaktifarm, Lecture Notes On Trigonometry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Questions and their Solutions-2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(Sum and difference Identities)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3432" y="1524000"/>
            <a:ext cx="714372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336792" cy="1096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3684" y="304800"/>
            <a:ext cx="703173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391400" cy="14477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</a:t>
            </a:r>
            <a:r>
              <a:rPr lang="en-US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7848600" cy="4114800"/>
          </a:xfrm>
        </p:spPr>
        <p:txBody>
          <a:bodyPr/>
          <a:lstStyle/>
          <a:p>
            <a:pPr lvl="0" algn="just"/>
            <a:r>
              <a:rPr lang="en-US" sz="3200" dirty="0" smtClean="0"/>
              <a:t>Trigonometry is derived from the Greek words </a:t>
            </a:r>
            <a:r>
              <a:rPr lang="en-US" sz="3200" dirty="0" err="1" smtClean="0"/>
              <a:t>trigonon</a:t>
            </a:r>
            <a:r>
              <a:rPr lang="en-US" sz="3200" dirty="0" smtClean="0"/>
              <a:t> (three - angle) and </a:t>
            </a:r>
            <a:r>
              <a:rPr lang="en-US" sz="3200" dirty="0" err="1" smtClean="0"/>
              <a:t>metron</a:t>
            </a:r>
            <a:r>
              <a:rPr lang="en-US" sz="3200" dirty="0" smtClean="0"/>
              <a:t> (measure). Thus trigonometry means the measurement of triangles.</a:t>
            </a:r>
          </a:p>
          <a:p>
            <a:pPr marL="514350" indent="-514350"/>
            <a:endParaRPr lang="en-US" sz="3200" dirty="0" smtClean="0"/>
          </a:p>
          <a:p>
            <a:pPr marL="514350" indent="-514350" algn="just"/>
            <a:r>
              <a:rPr lang="en-US" sz="3200" dirty="0" smtClean="0"/>
              <a:t>Trigonometry deals with right angle triangle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Questions and their Solutions - 3</a:t>
            </a:r>
            <a:br>
              <a:rPr lang="en-US" sz="39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(Transformation of a product into a sum or a difference)</a:t>
            </a:r>
            <a:endParaRPr lang="en-US" sz="2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6720586" cy="541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3276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46253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962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Questions and their Solutions - 4 </a:t>
            </a:r>
            <a:b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(Transformation of a Sum or a Difference into product)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934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05550"/>
            <a:ext cx="8610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333488" cy="9604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Assignment-1</a:t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(Trigonometric Identities)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643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6137275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Assignment- 2</a:t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(Sum and difference Identities)</a:t>
            </a:r>
            <a:b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540" y="1447800"/>
            <a:ext cx="755887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248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Assignment - 3</a:t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(Double and half angle formula)</a:t>
            </a:r>
            <a:r>
              <a:rPr lang="en-US" sz="2200" dirty="0" smtClean="0">
                <a:solidFill>
                  <a:schemeClr val="accent3"/>
                </a:solidFill>
              </a:rPr>
              <a:t/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Assignment - 4</a:t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(Transformation of a product into a Sum or a Difference)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Assignment - 5                               </a:t>
            </a:r>
            <a:r>
              <a:rPr lang="en-US" sz="2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(Transformation of a Sum or a Difference into product)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5056" y="1371600"/>
            <a:ext cx="696549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886200"/>
            <a:ext cx="8153400" cy="2133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2484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triangle ABC the angle C be of 90</a:t>
            </a:r>
            <a:r>
              <a:rPr lang="en-US" sz="29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 Side AB will be hypotenuse , AC is base and BC is perpendicular. 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Adjacent: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It will be the side adjacent to the angle being considered.</a:t>
            </a:r>
          </a:p>
          <a:p>
            <a:pPr lvl="1"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Opposite: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It will be the side opposite to angle being considered.</a:t>
            </a:r>
          </a:p>
          <a:p>
            <a:pPr lvl="1"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Hypotenuse: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 It will be the side opposite to the right angle of the triangle (or the largest side).</a:t>
            </a: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inθ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Perpendicular/ Hypotenuse= Opposite/Hypotenuse</a:t>
            </a:r>
          </a:p>
          <a:p>
            <a:pPr lvl="1"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cosine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Base/ Hypotenuse= Adjacent/Hypotenuse</a:t>
            </a:r>
          </a:p>
          <a:p>
            <a:pPr lvl="1"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tangent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tanθ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Perpendicular/Base= Opposite/Adjacent.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Trigonometric Identiti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971800"/>
            <a:ext cx="2154267" cy="165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9200" y="6305550"/>
            <a:ext cx="73914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Loney, S. 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1896), Plane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Trigonometry. Cambridge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University Press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Kanyal,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K.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2019).Applied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Mathematics. Khanna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Publishers, New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Delhi.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Sharma,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R.D. Applied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Mathematics, Dhanpatrai Publications, New Delhi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Sabharwal,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Sunita Rani,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Sharma Satish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,.(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2016). Simplified Approach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Applied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Mathematics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Edition-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Syllabus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Eagle Prakashan, Jalandher.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igonometric Identitie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"/>
            <a:ext cx="6934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Values of Trigonometric Function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19075" cy="304800"/>
          </a:xfrm>
          <a:prstGeom prst="rect">
            <a:avLst/>
          </a:prstGeom>
          <a:noFill/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42900" cy="304800"/>
          </a:xfrm>
          <a:prstGeom prst="rect">
            <a:avLst/>
          </a:prstGeom>
          <a:noFill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42900" cy="304800"/>
          </a:xfrm>
          <a:prstGeom prst="rect">
            <a:avLst/>
          </a:prstGeom>
          <a:noFill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42900" cy="304800"/>
          </a:xfrm>
          <a:prstGeom prst="rect">
            <a:avLst/>
          </a:prstGeom>
          <a:noFill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42900" cy="304800"/>
          </a:xfrm>
          <a:prstGeom prst="rect">
            <a:avLst/>
          </a:prstGeom>
          <a:noFill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371475"/>
          </a:xfrm>
          <a:prstGeom prst="rect">
            <a:avLst/>
          </a:prstGeom>
          <a:noFill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9575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9575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371475"/>
          </a:xfrm>
          <a:prstGeom prst="rect">
            <a:avLst/>
          </a:prstGeom>
          <a:noFill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2286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2095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20955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22860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2286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2095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2095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228600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19075" cy="304800"/>
          </a:xfrm>
          <a:prstGeom prst="rect">
            <a:avLst/>
          </a:prstGeom>
          <a:noFill/>
        </p:spPr>
      </p:pic>
      <p:pic>
        <p:nvPicPr>
          <p:cNvPr id="1069" name="Picture 4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42900" cy="304800"/>
          </a:xfrm>
          <a:prstGeom prst="rect">
            <a:avLst/>
          </a:prstGeom>
          <a:noFill/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371475"/>
          </a:xfrm>
          <a:prstGeom prst="rect">
            <a:avLst/>
          </a:prstGeom>
          <a:noFill/>
        </p:spPr>
      </p:pic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9575"/>
          </a:xfrm>
          <a:prstGeom prst="rect">
            <a:avLst/>
          </a:prstGeom>
          <a:noFill/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9575"/>
          </a:xfrm>
          <a:prstGeom prst="rect">
            <a:avLst/>
          </a:prstGeom>
          <a:noFill/>
        </p:spPr>
      </p:pic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80975" cy="400050"/>
          </a:xfrm>
          <a:prstGeom prst="rect">
            <a:avLst/>
          </a:prstGeom>
          <a:noFill/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209550"/>
          </a:xfrm>
          <a:prstGeom prst="rect">
            <a:avLst/>
          </a:prstGeom>
          <a:noFill/>
        </p:spPr>
      </p:pic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2743200" y="2895600"/>
            <a:ext cx="4343400" cy="1828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0600" y="12954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ASTC Formula </a:t>
            </a:r>
            <a:endParaRPr lang="en-US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6070457" cy="503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Reference angle Values in Various Quadrants</a:t>
            </a:r>
            <a:endParaRPr lang="en-US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5334000" cy="2667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Trigonometry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 HEIGHTS AND DISTANCE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Trigonometry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in measuring the height of a building or a mountain. The distance of a building from the viewpoint and the elevation angle can easily determine the height of a building using the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trigonometric functions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6870192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790688" cy="4876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504D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THE ARCHITECTURE OF BUILDINGS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to calculate exact angles of intersection for components of their structure to ensure stability and safety. Architecture include arches, domes, support beams, and suspension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bridges.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990600" y="3048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4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Trigonometry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F2D-E242-4168-AB07-8CE72AD5FB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0" y="6305550"/>
            <a:ext cx="7467600" cy="47625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Anjali</a:t>
            </a:r>
            <a:r>
              <a:rPr lang="en-US" dirty="0" smtClean="0"/>
              <a:t> Pant, HOD, G. P. </a:t>
            </a:r>
            <a:r>
              <a:rPr lang="en-US" dirty="0" err="1" smtClean="0"/>
              <a:t>Shaktifarm</a:t>
            </a:r>
            <a:r>
              <a:rPr lang="en-US" dirty="0" smtClean="0"/>
              <a:t>, Lecture Notes On Trigonometry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328</TotalTime>
  <Words>956</Words>
  <Application>Microsoft Office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Solstice</vt:lpstr>
      <vt:lpstr>Custom Design</vt:lpstr>
      <vt:lpstr>Trigonometry</vt:lpstr>
      <vt:lpstr>Trigonometry </vt:lpstr>
      <vt:lpstr> </vt:lpstr>
      <vt:lpstr>Slide 4</vt:lpstr>
      <vt:lpstr>Values of Trigonometric Function </vt:lpstr>
      <vt:lpstr>ASTC Formula </vt:lpstr>
      <vt:lpstr>Reference angle Values in Various Quadrants</vt:lpstr>
      <vt:lpstr>Applications of Trigonometry </vt:lpstr>
      <vt:lpstr> </vt:lpstr>
      <vt:lpstr> </vt:lpstr>
      <vt:lpstr>Slide 11</vt:lpstr>
      <vt:lpstr>Applications of Trigonometry cont..</vt:lpstr>
      <vt:lpstr>Applications of Trigonometry cont.. </vt:lpstr>
      <vt:lpstr>  Applications of Trigonometry cont..  </vt:lpstr>
      <vt:lpstr>  Applications of Trigonometry cont. </vt:lpstr>
      <vt:lpstr>Questions and their Solutions-1 (Trigonometric Identities) </vt:lpstr>
      <vt:lpstr>Slide 17</vt:lpstr>
      <vt:lpstr>  Questions and their Solutions-2  (Sum and difference Identities) </vt:lpstr>
      <vt:lpstr>Slide 19</vt:lpstr>
      <vt:lpstr>Questions and their Solutions - 3 (Transformation of a product into a sum or a difference)</vt:lpstr>
      <vt:lpstr>Slide 21</vt:lpstr>
      <vt:lpstr>Questions and their Solutions - 4  (Transformation of a Sum or a Difference into product)</vt:lpstr>
      <vt:lpstr> Assignment-1 (Trigonometric Identities)  </vt:lpstr>
      <vt:lpstr>Slide 24</vt:lpstr>
      <vt:lpstr>  Assignment- 2 (Sum and difference Identities)   </vt:lpstr>
      <vt:lpstr>Slide 26</vt:lpstr>
      <vt:lpstr>  Assignment - 3 (Double and half angle formula)   </vt:lpstr>
      <vt:lpstr> Assignment - 4 (Transformation of a product into a Sum or a Difference) </vt:lpstr>
      <vt:lpstr> Assignment - 5                               (Transformation of a Sum or a Difference into product) </vt:lpstr>
      <vt:lpstr>REFERENCES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Trigonometry</dc:title>
  <dc:creator>click</dc:creator>
  <cp:lastModifiedBy>click</cp:lastModifiedBy>
  <cp:revision>75</cp:revision>
  <dcterms:created xsi:type="dcterms:W3CDTF">2019-09-29T16:19:43Z</dcterms:created>
  <dcterms:modified xsi:type="dcterms:W3CDTF">2019-10-07T14:11:38Z</dcterms:modified>
</cp:coreProperties>
</file>