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9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0408-9CF0-0855-B045-65D2E057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CEAEA-8529-538B-E018-758455912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5D63-9AA7-D8C5-10BF-91F9A08C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39A7-E2CE-5849-E796-5270B41E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A02C-4EBA-7E1B-59F6-F8569E67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9DDB-D7E8-DB48-1BEE-6B520071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9F33A-752F-1AD9-26CD-1511972F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848F-EC2A-567B-464C-95234994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9009-0041-BD52-A97A-4FC6C4ED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571B7-4864-B446-F658-6AB53E8F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E1051-189E-3D51-A91E-A10E72566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51DEA-C1AE-BF8E-667D-43E6E96E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6E16-C6ED-81C8-319F-DD1EA8EE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787B-DA66-2B88-1779-27D8700D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7832-EA5C-F1C8-CD65-2BE43794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2A88-1C53-0F4F-4BA9-1F0F5190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943A-FDC6-7768-068F-FCC28775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BCBF2-C13D-4A12-F2B5-98CCE712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90C6-B18F-D90E-3E93-CED61E28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C8F48-AE13-9F3D-64BA-57B409C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E3D2-6F46-7F9C-DB2C-5DC3D95E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7815-CAC4-3DB0-D8BD-5F36E7CBB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E558-7810-A5AB-8DAE-7BD16AF2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2FEE-945D-2886-0310-85AA0135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B2E1-4E3B-3CB2-C194-6AC50CFF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6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7CEC-46CF-21E2-05DC-65B1A792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85A8-4ED2-5B0B-9B91-30610BC9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08DA-238A-E333-1A2A-4D096143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6A8B4-82DF-BD18-28EA-A6820849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209AC-CBE5-C1DF-9D18-659800A7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87B3-853B-8645-A2EB-E96BCF68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1EBE-A5A1-261A-07AD-B52B95E5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1BB7-42A2-88F1-25EE-0A86B692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8B994-ACE3-45BD-A376-9B7A8A833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9F7EC-0BB3-8F89-164A-CE9116EC8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CAE3C-E132-3247-6770-A75E8DB83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08D68-D07C-84BC-1ABD-3F9FB88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A5222-DBC8-28D3-269B-9797E767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847E-5F21-BDB9-4696-54660964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9B25-4931-6549-DAAB-DA4547C7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DDB2E-CB49-C02C-27C8-FCD477AF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A5978-FDD3-D482-3EB1-59AAFEF2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B6F3D-F633-3E9E-AAA5-580CF16B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4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722EA-DD49-B885-38A1-175C05A3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B06E9-49A2-1581-F203-D4ED9799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3895-9F2F-F855-1BD8-F7BE1C6A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1882-4C10-5A56-EF31-C88A7E39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5358-D639-5666-E95E-693DB5BB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F18B-A477-375B-9CAB-CB7CA3130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D1B4A-6505-C44B-8D0A-E576AA24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03156-F24A-C5AD-7877-B2529917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7D557-4F2B-6640-63C1-25022D7D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E411-C636-2AC1-DDC3-84D6766C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68847-17D5-9330-F349-60A4FC07F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67EE-8871-D8C4-D39F-B21FB39AD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79612-65E1-B3C8-7C33-277A524A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E5A0-DD34-6A2D-75C1-7CC01756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16A1-3B12-6927-67C8-AFD28B25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F2985-977A-5814-C9B4-81563247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4E554-9E29-1730-F986-CC3C935A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979E-5DDB-1336-A24C-6350DEA6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2497A-C612-4C67-93A1-C33F6C0C52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AB5C-CC09-6485-835A-2D71EA891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000B-201A-1F15-86D5-B768CF488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45D12-F397-4785-B5BC-6C79F2E6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395/v8i2.1356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ucedem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D01E-697C-3AF1-D6CC-BBBED0657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" y="1284514"/>
            <a:ext cx="11527972" cy="3570515"/>
          </a:xfrm>
        </p:spPr>
        <p:txBody>
          <a:bodyPr>
            <a:normAutofit/>
          </a:bodyPr>
          <a:lstStyle/>
          <a:p>
            <a:r>
              <a:rPr lang="en-US" sz="5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Program Testing Using Selenium Python:</a:t>
            </a:r>
            <a:br>
              <a:rPr lang="en-US" sz="5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5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 Practices and Effective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1018-96D9-569B-193D-0248A867E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5192486"/>
            <a:ext cx="5453744" cy="1503362"/>
          </a:xfrm>
        </p:spPr>
        <p:txBody>
          <a:bodyPr>
            <a:normAutofit/>
          </a:bodyPr>
          <a:lstStyle/>
          <a:p>
            <a:pPr algn="l"/>
            <a:r>
              <a:rPr lang="en-US" sz="2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Student: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Badea Robert-Alexandru</a:t>
            </a:r>
          </a:p>
          <a:p>
            <a:pPr algn="l"/>
            <a:r>
              <a:rPr lang="en-US" sz="2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Grupa: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311</a:t>
            </a:r>
          </a:p>
        </p:txBody>
      </p:sp>
    </p:spTree>
    <p:extLst>
      <p:ext uri="{BB962C8B-B14F-4D97-AF65-F5344CB8AC3E}">
        <p14:creationId xmlns:p14="http://schemas.microsoft.com/office/powerpoint/2010/main" val="151452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BAF-B38D-D399-D5B6-8753B44D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Rezultatele test</a:t>
            </a:r>
            <a:r>
              <a:rPr lang="ro-RO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ării</a:t>
            </a:r>
            <a:endParaRPr lang="en-US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5E1E-0D10-7C02-7A20-01822D2B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Rezultate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ogin: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Rata de succes a testelor de logare, cu detalierea cazurilor de eșec și succes.</a:t>
            </a:r>
          </a:p>
          <a:p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Rezultate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ranzacții de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unuri: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Eficiența și viteza procesului de adăugare în coș și finalizare comandă.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Măsurarea performanței și a stabilității procesului sub sarcină.</a:t>
            </a:r>
          </a:p>
          <a:p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Rezultate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ntroducere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lient: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Corectitudinea și securitatea datelor introduse automat.</a:t>
            </a: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1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E69B47-0EF7-1A8A-A2B1-34A585BC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1" y="3712029"/>
            <a:ext cx="7802097" cy="1338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B7F3C0-F6CF-8EAE-F99D-F6E76409D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0" b="-4750"/>
          <a:stretch/>
        </p:blipFill>
        <p:spPr>
          <a:xfrm>
            <a:off x="2194951" y="1273629"/>
            <a:ext cx="7802097" cy="7579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B6CA11-E69E-5202-6144-3E52A44D8633}"/>
              </a:ext>
            </a:extLst>
          </p:cNvPr>
          <p:cNvSpPr txBox="1"/>
          <p:nvPr/>
        </p:nvSpPr>
        <p:spPr>
          <a:xfrm>
            <a:off x="3929744" y="2242457"/>
            <a:ext cx="429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 1 - Rezultatele testelor login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A9680-FE72-8013-665B-C48EEAC90C82}"/>
              </a:ext>
            </a:extLst>
          </p:cNvPr>
          <p:cNvSpPr txBox="1"/>
          <p:nvPr/>
        </p:nvSpPr>
        <p:spPr>
          <a:xfrm>
            <a:off x="3200400" y="5384316"/>
            <a:ext cx="576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 2 - Rezultatele testelor de tranzacții de bunuri și introducere date client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5D44-C2C3-43FC-53AF-CFB9F54B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Provocări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5AB5-89DE-B66F-0507-A40128A1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Diversitatea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lementelor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eb: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Gestionarea elementelor dinamice și a celor care se schimbă în funcție de context.</a:t>
            </a:r>
          </a:p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Complexitatea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cenariilor de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estare: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Coordonarea și sincronizarea acțiunilor automate pentru scenarii de testare complexe.</a:t>
            </a:r>
          </a:p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Probleme de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erformanță și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ecuritate: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Asigurarea că testele nu afectează negativ performanța site-ului și că datele sunt protejate corespunzător.</a:t>
            </a:r>
          </a:p>
        </p:txBody>
      </p:sp>
    </p:spTree>
    <p:extLst>
      <p:ext uri="{BB962C8B-B14F-4D97-AF65-F5344CB8AC3E}">
        <p14:creationId xmlns:p14="http://schemas.microsoft.com/office/powerpoint/2010/main" val="230393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181F-E850-7646-A750-1B1256A8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Cele </a:t>
            </a:r>
            <a:r>
              <a:rPr lang="ro-RO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 </a:t>
            </a:r>
            <a:r>
              <a:rPr lang="ro-RO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une </a:t>
            </a:r>
            <a:r>
              <a:rPr lang="ro-RO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ractici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3859-E68C-9CE9-3420-6103AE7D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Identificarea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ficientă a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lementelor: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Utilizarea unor strategii precise de identificare, cum ar fi selecția după ID-uri, nume de clasă, și selectori CSS.</a:t>
            </a:r>
          </a:p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Gestionarea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xcepțiilor și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rorilor: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Implementarea robustă a gestionării erorilor pentru a preveni întreruperile în fluxurile de testare.</a:t>
            </a:r>
          </a:p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Securitatea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atelor: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Utilizarea tehnicilor avansate pentru protecția datelor și a sesiunilor utilizatorilor în timpul testărilor automate.</a:t>
            </a:r>
          </a:p>
        </p:txBody>
      </p:sp>
    </p:spTree>
    <p:extLst>
      <p:ext uri="{BB962C8B-B14F-4D97-AF65-F5344CB8AC3E}">
        <p14:creationId xmlns:p14="http://schemas.microsoft.com/office/powerpoint/2010/main" val="10587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A559-C8E5-AB96-B110-462F15A1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Concluzii</a:t>
            </a:r>
            <a:endParaRPr lang="en-US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680B-D4AF-600F-4598-003BA2AA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Eficiență și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onsistență: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Utilizarea Selenium a permis automatizarea proceselor de logare, tranzacții de bunuri, și introducerea datelor clientului, sporind eficiența și consistența acestor operațiuni.</a:t>
            </a:r>
          </a:p>
          <a:p>
            <a:pPr marL="0" indent="0">
              <a:buNone/>
            </a:pPr>
            <a:endParaRPr lang="ro-RO" sz="32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Experiența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tilizatorului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î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mbunătățită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 automatizarea proceselor, utilizatorii beneficiază de o experiență de cumpărături mai rapidă și mai plăcută.</a:t>
            </a:r>
          </a:p>
        </p:txBody>
      </p:sp>
    </p:spTree>
    <p:extLst>
      <p:ext uri="{BB962C8B-B14F-4D97-AF65-F5344CB8AC3E}">
        <p14:creationId xmlns:p14="http://schemas.microsoft.com/office/powerpoint/2010/main" val="208717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2D9F-7BD4-C873-02E2-EBBC37BF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o-RO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</a:t>
            </a:r>
            <a:endParaRPr lang="en-US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5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0E47-0E06-44CE-F62D-510FB876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Bibliografie</a:t>
            </a:r>
            <a:endParaRPr lang="en-US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2FDC-8B2D-61CD-12D8-D7612F8D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E6D0-A11F-4551-5C00-4E00E889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 despre articolul științific ales</a:t>
            </a:r>
            <a:endParaRPr lang="en-US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96FB-0631-548E-B658-281BE316F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9861"/>
          </a:xfrm>
        </p:spPr>
        <p:txBody>
          <a:bodyPr>
            <a:normAutofit lnSpcReduction="10000"/>
          </a:bodyPr>
          <a:lstStyle/>
          <a:p>
            <a:r>
              <a:rPr lang="ro-RO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Titlu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Program Testing Using Selenium Python: Best Practices and Effective Approaches</a:t>
            </a:r>
          </a:p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Autori: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Rusdiansyah, Nining Suharyanti, Hendra Supendar, Tuslaela</a:t>
            </a:r>
          </a:p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Instituții:</a:t>
            </a: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Universitas Bina Sarana Informatika</a:t>
            </a: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Universitas Nusa Mandiri, Indonesia</a:t>
            </a:r>
          </a:p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 de publicare și jurnal:</a:t>
            </a: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publicării: 1 Aprilie 2024</a:t>
            </a: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Jurnal: Sinkron: Jurnal dan Penelitian Teknik Informatika</a:t>
            </a: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DOI: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https://doi.org/10.33395/v8i2.13569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2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CAD1-93F1-BDA0-F001-5CFFABDB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Scurt rezumat al abstractului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26FF-4D1A-0B73-7AFD-6592A84F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Scopul cercetării: </a:t>
            </a:r>
            <a:r>
              <a:rPr lang="en-US"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Utilizarea Selenium pentru automatizarea </a:t>
            </a:r>
            <a:r>
              <a:rPr lang="ro-RO"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testării</a:t>
            </a:r>
            <a:r>
              <a:rPr lang="en-US"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în aplicații web, cum ar fi logarea, tranzacțiile și introducerea datelor clienților.</a:t>
            </a:r>
            <a:endParaRPr lang="ro-RO" sz="3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3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Concluzii principale: </a:t>
            </a:r>
            <a:r>
              <a:rPr lang="en-US"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Utilizarea Selenium contribuie la creșterea eficienței test</a:t>
            </a:r>
            <a:r>
              <a:rPr lang="ro-RO"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ării</a:t>
            </a:r>
            <a:r>
              <a:rPr lang="en-US"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aplicațiilor web.</a:t>
            </a:r>
          </a:p>
        </p:txBody>
      </p:sp>
    </p:spTree>
    <p:extLst>
      <p:ext uri="{BB962C8B-B14F-4D97-AF65-F5344CB8AC3E}">
        <p14:creationId xmlns:p14="http://schemas.microsoft.com/office/powerpoint/2010/main" val="181123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DFB7-8F0D-930B-9429-6BEC3337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9DB2-0723-6165-DB76-7031BB5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Importanța testării programelor: 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Testarea programelor este vitală pentru a asigura o experiență pozitivă utilizatorilor, pe lângă funcționalitatea adecvată a site-urilor web.</a:t>
            </a:r>
          </a:p>
          <a:p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Rolul Selenium și Python: 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Aceste tehnologii sunt folosite pentru a automatiza testarea funcționalității, performanței și securității site-urilor web, îmbunătățind procesele prin eficiență și acuratețe sporită.</a:t>
            </a:r>
          </a:p>
        </p:txBody>
      </p:sp>
    </p:spTree>
    <p:extLst>
      <p:ext uri="{BB962C8B-B14F-4D97-AF65-F5344CB8AC3E}">
        <p14:creationId xmlns:p14="http://schemas.microsoft.com/office/powerpoint/2010/main" val="12596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40DB-2709-339B-9E1C-79D7E260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967C-3070-11CB-922B-4F5B10CB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2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Planificarea cercetării: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Identificarea obiectivelor și problemelor cercetării.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Crearea unui cadru de cercetare pentru organizarea pașilor ce urmează a fi luați.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Colectarea datelor: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Adunarea informațiilor despre Python și Selenium ca unelte de cercetare și limbaje de programare.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Studierea documentației și a resurselor online pentru a învăța despre utilizarea Selenium pentru automatizarea testelor pe site-uri web.</a:t>
            </a:r>
          </a:p>
        </p:txBody>
      </p:sp>
    </p:spTree>
    <p:extLst>
      <p:ext uri="{BB962C8B-B14F-4D97-AF65-F5344CB8AC3E}">
        <p14:creationId xmlns:p14="http://schemas.microsoft.com/office/powerpoint/2010/main" val="6531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41E9-F53B-7732-23AB-C72E0A16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"/>
            <a:ext cx="10515600" cy="579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Implementarea: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Configurarea limbajului de programare Python și instalarea Selenium WebDriver.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Crearea scripturilor de test pentru diverse aspecte ale testării site-urilor web, cum ar fi funcționalitatea, performanța și securitatea.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Testarea: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Utilizarea scripturilor create pentru a evalua fiabilitatea și eficacitatea utilizării Selenium în programele de testare ale site-urilor web.</a:t>
            </a:r>
          </a:p>
          <a:p>
            <a:pPr lvl="1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Analiza rezultatelor testelor pentru a determina avantajele și dezavantajele metodelor utilizate.</a:t>
            </a:r>
          </a:p>
        </p:txBody>
      </p:sp>
    </p:spTree>
    <p:extLst>
      <p:ext uri="{BB962C8B-B14F-4D97-AF65-F5344CB8AC3E}">
        <p14:creationId xmlns:p14="http://schemas.microsoft.com/office/powerpoint/2010/main" val="261321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BFB2-2E34-2B82-9E68-0816089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Implementarea Selenium în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A367-A712-BEEB-AA04-DDFAE441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477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Automatizarea Procesului de Logare</a:t>
            </a:r>
          </a:p>
          <a:p>
            <a:pPr lvl="1"/>
            <a:r>
              <a:rPr lang="en-US" sz="2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Tehnici de identificare a elementelor: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Folosirea ID-urilor, numelor de clasă și selectorilor CSS pentru a asigura o logare sigură și eficientă.</a:t>
            </a:r>
          </a:p>
          <a:p>
            <a:pPr lvl="1"/>
            <a:r>
              <a:rPr lang="en-US" sz="2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Scenariu de testare: 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Demonstrarea automatizării completării numelui de utilizator și a parolei folosind Selenium.</a:t>
            </a:r>
          </a:p>
        </p:txBody>
      </p:sp>
    </p:spTree>
    <p:extLst>
      <p:ext uri="{BB962C8B-B14F-4D97-AF65-F5344CB8AC3E}">
        <p14:creationId xmlns:p14="http://schemas.microsoft.com/office/powerpoint/2010/main" val="13365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922F-5C61-56DA-1069-E44E02A0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286"/>
            <a:ext cx="10515600" cy="5632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Automatizarea tranzacțiilor de bunuri</a:t>
            </a:r>
          </a:p>
          <a:p>
            <a:pPr lvl="1"/>
            <a:r>
              <a:rPr lang="en-US" sz="2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Selectarea și adăugarea produselor: 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Automatizarea selecției articolelor din pagina de inventar și adăugarea lor în coșul de cumpărături.</a:t>
            </a:r>
          </a:p>
          <a:p>
            <a:pPr lvl="1"/>
            <a:r>
              <a:rPr lang="en-US" sz="2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Eficiența procesului: 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Utilizarea metodelor de așteptare automată și click pentru a accelera și simplifica tranzacțiile.</a:t>
            </a:r>
            <a:endParaRPr lang="ro-RO" sz="28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Automatizarea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ntroducerii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atelor </a:t>
            </a:r>
            <a:r>
              <a:rPr lang="ro-RO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lientului</a:t>
            </a:r>
          </a:p>
          <a:p>
            <a:pPr lvl="1"/>
            <a:r>
              <a:rPr lang="en-US" sz="2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Formularul de checkout: 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Automatizarea completării datelor clientului pe prima pagină de checkout folosind identificatori unici pentru fiecare câmp.</a:t>
            </a:r>
          </a:p>
          <a:p>
            <a:pPr lvl="1"/>
            <a:r>
              <a:rPr lang="en-US" sz="2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Securitatea datelor: 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Importanța intrării corecte și sigure a datelor, evitând erorile și breșele de securitate.</a:t>
            </a:r>
          </a:p>
        </p:txBody>
      </p:sp>
    </p:spTree>
    <p:extLst>
      <p:ext uri="{BB962C8B-B14F-4D97-AF65-F5344CB8AC3E}">
        <p14:creationId xmlns:p14="http://schemas.microsoft.com/office/powerpoint/2010/main" val="415873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1F5A-7831-DCFD-0B21-F6620937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Scenarii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D96E-8F5E-A897-D30F-F4AD64BA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44200" cy="4836433"/>
          </a:xfrm>
        </p:spPr>
        <p:txBody>
          <a:bodyPr>
            <a:normAutofit fontScale="62500" lnSpcReduction="20000"/>
          </a:bodyPr>
          <a:lstStyle/>
          <a:p>
            <a:r>
              <a:rPr lang="en-US" sz="51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login:</a:t>
            </a:r>
          </a:p>
          <a:p>
            <a:pPr lvl="1"/>
            <a:r>
              <a:rPr lang="ro-RO" sz="4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Logarea </a:t>
            </a:r>
            <a:r>
              <a:rPr lang="en-US" sz="4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automată folosind "standard_user" și parola "secret_sauce"</a:t>
            </a:r>
            <a:r>
              <a:rPr lang="ro-RO" sz="4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 pagina web </a:t>
            </a:r>
            <a:r>
              <a:rPr lang="ro-RO" sz="4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www.saucedemo.com</a:t>
            </a:r>
            <a:endParaRPr lang="en-US" sz="4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4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Verificarea automată a succesului logării prin schimbarea URL-ului.</a:t>
            </a:r>
          </a:p>
          <a:p>
            <a:r>
              <a:rPr lang="en-US" sz="51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Tranzacții de bunuri:</a:t>
            </a:r>
          </a:p>
          <a:p>
            <a:pPr lvl="1"/>
            <a:r>
              <a:rPr lang="en-US" sz="4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Automatizarea adăugării articolelor în coșul de cumpărături și efectuarea checkout-ului.</a:t>
            </a:r>
          </a:p>
          <a:p>
            <a:pPr lvl="1"/>
            <a:r>
              <a:rPr lang="en-US" sz="4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Utilizarea CSS pentru identificarea și selectarea elementelor necesare.</a:t>
            </a:r>
          </a:p>
          <a:p>
            <a:r>
              <a:rPr lang="en-US" sz="51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Introducere date client:</a:t>
            </a:r>
          </a:p>
          <a:p>
            <a:pPr lvl="1"/>
            <a:r>
              <a:rPr lang="en-US" sz="4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Automatizarea introducerii datelor clientului și trimiterea comenzii.</a:t>
            </a:r>
          </a:p>
          <a:p>
            <a:pPr lvl="1"/>
            <a:endParaRPr lang="en-US" sz="28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endParaRPr lang="en-US" sz="28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8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801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Roboto</vt:lpstr>
      <vt:lpstr>Office Theme</vt:lpstr>
      <vt:lpstr>Web Program Testing Using Selenium Python: Best Practices and Effective Approaches</vt:lpstr>
      <vt:lpstr>Date despre articolul științific ales</vt:lpstr>
      <vt:lpstr>Scurt rezumat al abstractului</vt:lpstr>
      <vt:lpstr>Introducere</vt:lpstr>
      <vt:lpstr>Metodologie</vt:lpstr>
      <vt:lpstr>PowerPoint Presentation</vt:lpstr>
      <vt:lpstr>Implementarea Selenium în testare</vt:lpstr>
      <vt:lpstr>PowerPoint Presentation</vt:lpstr>
      <vt:lpstr>Scenarii de testare</vt:lpstr>
      <vt:lpstr>Rezultatele testării</vt:lpstr>
      <vt:lpstr>PowerPoint Presentation</vt:lpstr>
      <vt:lpstr>Provocări</vt:lpstr>
      <vt:lpstr>Cele mai bune practici</vt:lpstr>
      <vt:lpstr>Concluzii</vt:lpstr>
      <vt:lpstr>Demo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 Testing Using Selenium Python: Best Practices and Effective Approaches</dc:title>
  <dc:creator>Robert-Alexandru BADEA (103590)</dc:creator>
  <cp:lastModifiedBy>Robert-Alexandru BADEA (103590)</cp:lastModifiedBy>
  <cp:revision>14</cp:revision>
  <dcterms:created xsi:type="dcterms:W3CDTF">2024-04-21T18:40:18Z</dcterms:created>
  <dcterms:modified xsi:type="dcterms:W3CDTF">2024-04-22T13:18:30Z</dcterms:modified>
</cp:coreProperties>
</file>