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8"/>
  </p:notesMasterIdLst>
  <p:sldIdLst>
    <p:sldId id="256" r:id="rId2"/>
    <p:sldId id="265" r:id="rId3"/>
    <p:sldId id="261" r:id="rId4"/>
    <p:sldId id="263" r:id="rId5"/>
    <p:sldId id="264" r:id="rId6"/>
    <p:sldId id="302" r:id="rId7"/>
  </p:sldIdLst>
  <p:sldSz cx="9144000" cy="5143500" type="screen16x9"/>
  <p:notesSz cx="6858000" cy="9144000"/>
  <p:embeddedFontLst>
    <p:embeddedFont>
      <p:font typeface="Berkshire Swash" panose="020B0604020202020204" charset="0"/>
      <p:regular r:id="rId9"/>
    </p:embeddedFont>
    <p:embeddedFont>
      <p:font typeface="Roboto" panose="02000000000000000000" pitchFamily="2" charset="0"/>
      <p:regular r:id="rId10"/>
      <p:bold r:id="rId11"/>
      <p:italic r:id="rId12"/>
      <p:boldItalic r:id="rId13"/>
    </p:embeddedFont>
    <p:embeddedFont>
      <p:font typeface="Roboto Black" panose="02000000000000000000" pitchFamily="2" charset="0"/>
      <p:bold r:id="rId14"/>
      <p:boldItalic r:id="rId15"/>
    </p:embeddedFont>
    <p:embeddedFont>
      <p:font typeface="Space Grotesk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AB927C-147B-4A1C-8431-B116B00604D0}">
  <a:tblStyle styleId="{50AB927C-147B-4A1C-8431-B116B00604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5417505d66_0_2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5417505d66_0_2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9c14574f4e_0_11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9c14574f4e_0_11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5417505d66_0_1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5417505d66_0_1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417505d66_0_1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5417505d66_0_1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5150" y="1154375"/>
            <a:ext cx="3846900" cy="19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5151" y="3115260"/>
            <a:ext cx="3644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/>
          <p:nvPr/>
        </p:nvSpPr>
        <p:spPr>
          <a:xfrm flipH="1">
            <a:off x="2110163" y="4510025"/>
            <a:ext cx="4923675" cy="860725"/>
          </a:xfrm>
          <a:custGeom>
            <a:avLst/>
            <a:gdLst/>
            <a:ahLst/>
            <a:cxnLst/>
            <a:rect l="l" t="t" r="r" b="b"/>
            <a:pathLst>
              <a:path w="196947" h="34429" extrusionOk="0">
                <a:moveTo>
                  <a:pt x="0" y="33068"/>
                </a:moveTo>
                <a:cubicBezTo>
                  <a:pt x="9454" y="29362"/>
                  <a:pt x="41824" y="13478"/>
                  <a:pt x="56724" y="10831"/>
                </a:cubicBezTo>
                <a:cubicBezTo>
                  <a:pt x="71624" y="8184"/>
                  <a:pt x="76919" y="18925"/>
                  <a:pt x="89398" y="17185"/>
                </a:cubicBezTo>
                <a:cubicBezTo>
                  <a:pt x="101878" y="15446"/>
                  <a:pt x="113676" y="-2480"/>
                  <a:pt x="131601" y="394"/>
                </a:cubicBezTo>
                <a:cubicBezTo>
                  <a:pt x="149526" y="3268"/>
                  <a:pt x="186056" y="28757"/>
                  <a:pt x="196947" y="34429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92" name="Google Shape;192;p28"/>
          <p:cNvSpPr/>
          <p:nvPr/>
        </p:nvSpPr>
        <p:spPr>
          <a:xfrm rot="10800000" flipH="1">
            <a:off x="-2906725" y="-227250"/>
            <a:ext cx="4923675" cy="860725"/>
          </a:xfrm>
          <a:custGeom>
            <a:avLst/>
            <a:gdLst/>
            <a:ahLst/>
            <a:cxnLst/>
            <a:rect l="l" t="t" r="r" b="b"/>
            <a:pathLst>
              <a:path w="196947" h="34429" extrusionOk="0">
                <a:moveTo>
                  <a:pt x="0" y="33068"/>
                </a:moveTo>
                <a:cubicBezTo>
                  <a:pt x="9454" y="29362"/>
                  <a:pt x="41824" y="13478"/>
                  <a:pt x="56724" y="10831"/>
                </a:cubicBezTo>
                <a:cubicBezTo>
                  <a:pt x="71624" y="8184"/>
                  <a:pt x="76919" y="18925"/>
                  <a:pt x="89398" y="17185"/>
                </a:cubicBezTo>
                <a:cubicBezTo>
                  <a:pt x="101878" y="15446"/>
                  <a:pt x="113676" y="-2480"/>
                  <a:pt x="131601" y="394"/>
                </a:cubicBezTo>
                <a:cubicBezTo>
                  <a:pt x="149526" y="3268"/>
                  <a:pt x="186056" y="28757"/>
                  <a:pt x="196947" y="34429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93" name="Google Shape;193;p28"/>
          <p:cNvSpPr/>
          <p:nvPr/>
        </p:nvSpPr>
        <p:spPr>
          <a:xfrm rot="10800000" flipH="1">
            <a:off x="7127050" y="-227250"/>
            <a:ext cx="4923675" cy="860725"/>
          </a:xfrm>
          <a:custGeom>
            <a:avLst/>
            <a:gdLst/>
            <a:ahLst/>
            <a:cxnLst/>
            <a:rect l="l" t="t" r="r" b="b"/>
            <a:pathLst>
              <a:path w="196947" h="34429" extrusionOk="0">
                <a:moveTo>
                  <a:pt x="0" y="33068"/>
                </a:moveTo>
                <a:cubicBezTo>
                  <a:pt x="9454" y="29362"/>
                  <a:pt x="41824" y="13478"/>
                  <a:pt x="56724" y="10831"/>
                </a:cubicBezTo>
                <a:cubicBezTo>
                  <a:pt x="71624" y="8184"/>
                  <a:pt x="76919" y="18925"/>
                  <a:pt x="89398" y="17185"/>
                </a:cubicBezTo>
                <a:cubicBezTo>
                  <a:pt x="101878" y="15446"/>
                  <a:pt x="113676" y="-2480"/>
                  <a:pt x="131601" y="394"/>
                </a:cubicBezTo>
                <a:cubicBezTo>
                  <a:pt x="149526" y="3268"/>
                  <a:pt x="186056" y="28757"/>
                  <a:pt x="196947" y="34429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4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/>
          <p:nvPr/>
        </p:nvSpPr>
        <p:spPr>
          <a:xfrm>
            <a:off x="7546850" y="-454119"/>
            <a:ext cx="1973675" cy="2751175"/>
          </a:xfrm>
          <a:custGeom>
            <a:avLst/>
            <a:gdLst/>
            <a:ahLst/>
            <a:cxnLst/>
            <a:rect l="l" t="t" r="r" b="b"/>
            <a:pathLst>
              <a:path w="78947" h="110047" extrusionOk="0">
                <a:moveTo>
                  <a:pt x="0" y="0"/>
                </a:moveTo>
                <a:cubicBezTo>
                  <a:pt x="1950" y="5130"/>
                  <a:pt x="2065" y="21040"/>
                  <a:pt x="11697" y="30779"/>
                </a:cubicBezTo>
                <a:cubicBezTo>
                  <a:pt x="21329" y="40518"/>
                  <a:pt x="46582" y="45224"/>
                  <a:pt x="57790" y="58435"/>
                </a:cubicBezTo>
                <a:cubicBezTo>
                  <a:pt x="68998" y="71646"/>
                  <a:pt x="75421" y="101445"/>
                  <a:pt x="78947" y="110047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96" name="Google Shape;196;p29"/>
          <p:cNvSpPr/>
          <p:nvPr/>
        </p:nvSpPr>
        <p:spPr>
          <a:xfrm>
            <a:off x="-376525" y="2846444"/>
            <a:ext cx="1973675" cy="2751175"/>
          </a:xfrm>
          <a:custGeom>
            <a:avLst/>
            <a:gdLst/>
            <a:ahLst/>
            <a:cxnLst/>
            <a:rect l="l" t="t" r="r" b="b"/>
            <a:pathLst>
              <a:path w="78947" h="110047" extrusionOk="0">
                <a:moveTo>
                  <a:pt x="0" y="0"/>
                </a:moveTo>
                <a:cubicBezTo>
                  <a:pt x="1950" y="5130"/>
                  <a:pt x="2065" y="21040"/>
                  <a:pt x="11697" y="30779"/>
                </a:cubicBezTo>
                <a:cubicBezTo>
                  <a:pt x="21329" y="40518"/>
                  <a:pt x="46582" y="45224"/>
                  <a:pt x="57790" y="58435"/>
                </a:cubicBezTo>
                <a:cubicBezTo>
                  <a:pt x="68998" y="71646"/>
                  <a:pt x="75421" y="101445"/>
                  <a:pt x="78947" y="110047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722375" y="2149375"/>
            <a:ext cx="3279600" cy="10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22375" y="3270224"/>
            <a:ext cx="2467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62375" y="1321299"/>
            <a:ext cx="7677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/>
          <p:nvPr/>
        </p:nvSpPr>
        <p:spPr>
          <a:xfrm>
            <a:off x="5452188" y="2721872"/>
            <a:ext cx="80042" cy="80119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6494288" y="-56262"/>
            <a:ext cx="2960500" cy="3209700"/>
          </a:xfrm>
          <a:custGeom>
            <a:avLst/>
            <a:gdLst/>
            <a:ahLst/>
            <a:cxnLst/>
            <a:rect l="l" t="t" r="r" b="b"/>
            <a:pathLst>
              <a:path w="118420" h="128388" extrusionOk="0">
                <a:moveTo>
                  <a:pt x="118420" y="128388"/>
                </a:moveTo>
                <a:cubicBezTo>
                  <a:pt x="111243" y="122939"/>
                  <a:pt x="84595" y="112572"/>
                  <a:pt x="75358" y="95693"/>
                </a:cubicBezTo>
                <a:cubicBezTo>
                  <a:pt x="66121" y="78814"/>
                  <a:pt x="75558" y="43062"/>
                  <a:pt x="62998" y="27113"/>
                </a:cubicBezTo>
                <a:cubicBezTo>
                  <a:pt x="50438" y="11164"/>
                  <a:pt x="10500" y="4519"/>
                  <a:pt x="0" y="0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7" name="Google Shape;17;p3"/>
          <p:cNvSpPr/>
          <p:nvPr/>
        </p:nvSpPr>
        <p:spPr>
          <a:xfrm>
            <a:off x="-1377587" y="1990063"/>
            <a:ext cx="2960500" cy="3209700"/>
          </a:xfrm>
          <a:custGeom>
            <a:avLst/>
            <a:gdLst/>
            <a:ahLst/>
            <a:cxnLst/>
            <a:rect l="l" t="t" r="r" b="b"/>
            <a:pathLst>
              <a:path w="118420" h="128388" extrusionOk="0">
                <a:moveTo>
                  <a:pt x="118420" y="128388"/>
                </a:moveTo>
                <a:cubicBezTo>
                  <a:pt x="111243" y="122939"/>
                  <a:pt x="84595" y="112572"/>
                  <a:pt x="75358" y="95693"/>
                </a:cubicBezTo>
                <a:cubicBezTo>
                  <a:pt x="66121" y="78814"/>
                  <a:pt x="75558" y="43062"/>
                  <a:pt x="62998" y="27113"/>
                </a:cubicBezTo>
                <a:cubicBezTo>
                  <a:pt x="50438" y="11164"/>
                  <a:pt x="10500" y="4519"/>
                  <a:pt x="0" y="0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/>
          <p:nvPr/>
        </p:nvSpPr>
        <p:spPr>
          <a:xfrm>
            <a:off x="6794900" y="-139600"/>
            <a:ext cx="2639850" cy="3454225"/>
          </a:xfrm>
          <a:custGeom>
            <a:avLst/>
            <a:gdLst/>
            <a:ahLst/>
            <a:cxnLst/>
            <a:rect l="l" t="t" r="r" b="b"/>
            <a:pathLst>
              <a:path w="105594" h="138169" extrusionOk="0">
                <a:moveTo>
                  <a:pt x="105594" y="138169"/>
                </a:moveTo>
                <a:cubicBezTo>
                  <a:pt x="96934" y="131762"/>
                  <a:pt x="62574" y="116330"/>
                  <a:pt x="53635" y="99727"/>
                </a:cubicBezTo>
                <a:cubicBezTo>
                  <a:pt x="44696" y="83124"/>
                  <a:pt x="60898" y="55171"/>
                  <a:pt x="51959" y="38550"/>
                </a:cubicBezTo>
                <a:cubicBezTo>
                  <a:pt x="43020" y="21929"/>
                  <a:pt x="8660" y="6425"/>
                  <a:pt x="0" y="0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4356300" y="445025"/>
            <a:ext cx="40644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chemeClr val="accent1"/>
                </a:highlight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chemeClr val="accent1"/>
                </a:highlight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chemeClr val="accent1"/>
                </a:highlight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chemeClr val="accent1"/>
                </a:highlight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chemeClr val="accent1"/>
                </a:highlight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chemeClr val="accent1"/>
                </a:highlight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chemeClr val="accent1"/>
                </a:highlight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chemeClr val="accent1"/>
                </a:highlight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6049800" y="3134874"/>
            <a:ext cx="22185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2"/>
          </p:nvPr>
        </p:nvSpPr>
        <p:spPr>
          <a:xfrm>
            <a:off x="6049800" y="3457599"/>
            <a:ext cx="221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3"/>
          </p:nvPr>
        </p:nvSpPr>
        <p:spPr>
          <a:xfrm>
            <a:off x="3462750" y="3134874"/>
            <a:ext cx="22185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4"/>
          </p:nvPr>
        </p:nvSpPr>
        <p:spPr>
          <a:xfrm>
            <a:off x="3462750" y="3457599"/>
            <a:ext cx="221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5"/>
          </p:nvPr>
        </p:nvSpPr>
        <p:spPr>
          <a:xfrm>
            <a:off x="875575" y="3134874"/>
            <a:ext cx="22185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6"/>
          </p:nvPr>
        </p:nvSpPr>
        <p:spPr>
          <a:xfrm>
            <a:off x="875575" y="3457599"/>
            <a:ext cx="221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723175" y="445025"/>
            <a:ext cx="769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85" name="Google Shape;85;p14"/>
          <p:cNvGrpSpPr/>
          <p:nvPr/>
        </p:nvGrpSpPr>
        <p:grpSpPr>
          <a:xfrm>
            <a:off x="-552037" y="-798700"/>
            <a:ext cx="10248075" cy="6740900"/>
            <a:chOff x="-552037" y="-798700"/>
            <a:chExt cx="10248075" cy="6740900"/>
          </a:xfrm>
        </p:grpSpPr>
        <p:sp>
          <p:nvSpPr>
            <p:cNvPr id="86" name="Google Shape;86;p14"/>
            <p:cNvSpPr/>
            <p:nvPr/>
          </p:nvSpPr>
          <p:spPr>
            <a:xfrm>
              <a:off x="-552037" y="2592950"/>
              <a:ext cx="2192975" cy="3349250"/>
            </a:xfrm>
            <a:custGeom>
              <a:avLst/>
              <a:gdLst/>
              <a:ahLst/>
              <a:cxnLst/>
              <a:rect l="l" t="t" r="r" b="b"/>
              <a:pathLst>
                <a:path w="87719" h="133970" extrusionOk="0">
                  <a:moveTo>
                    <a:pt x="0" y="0"/>
                  </a:moveTo>
                  <a:cubicBezTo>
                    <a:pt x="7177" y="6247"/>
                    <a:pt x="37214" y="25668"/>
                    <a:pt x="43062" y="37480"/>
                  </a:cubicBezTo>
                  <a:cubicBezTo>
                    <a:pt x="48910" y="49292"/>
                    <a:pt x="32563" y="62235"/>
                    <a:pt x="35088" y="70874"/>
                  </a:cubicBezTo>
                  <a:cubicBezTo>
                    <a:pt x="37613" y="79513"/>
                    <a:pt x="54227" y="82120"/>
                    <a:pt x="58214" y="89313"/>
                  </a:cubicBezTo>
                  <a:cubicBezTo>
                    <a:pt x="62201" y="96506"/>
                    <a:pt x="54094" y="106591"/>
                    <a:pt x="59011" y="114034"/>
                  </a:cubicBezTo>
                  <a:cubicBezTo>
                    <a:pt x="63929" y="121477"/>
                    <a:pt x="82934" y="130647"/>
                    <a:pt x="87719" y="13397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87" name="Google Shape;87;p14"/>
            <p:cNvSpPr/>
            <p:nvPr/>
          </p:nvSpPr>
          <p:spPr>
            <a:xfrm>
              <a:off x="7503063" y="-798700"/>
              <a:ext cx="2192975" cy="3349250"/>
            </a:xfrm>
            <a:custGeom>
              <a:avLst/>
              <a:gdLst/>
              <a:ahLst/>
              <a:cxnLst/>
              <a:rect l="l" t="t" r="r" b="b"/>
              <a:pathLst>
                <a:path w="87719" h="133970" extrusionOk="0">
                  <a:moveTo>
                    <a:pt x="0" y="0"/>
                  </a:moveTo>
                  <a:cubicBezTo>
                    <a:pt x="7177" y="6247"/>
                    <a:pt x="37214" y="25668"/>
                    <a:pt x="43062" y="37480"/>
                  </a:cubicBezTo>
                  <a:cubicBezTo>
                    <a:pt x="48910" y="49292"/>
                    <a:pt x="32563" y="62235"/>
                    <a:pt x="35088" y="70874"/>
                  </a:cubicBezTo>
                  <a:cubicBezTo>
                    <a:pt x="37613" y="79513"/>
                    <a:pt x="54227" y="82120"/>
                    <a:pt x="58214" y="89313"/>
                  </a:cubicBezTo>
                  <a:cubicBezTo>
                    <a:pt x="62201" y="96506"/>
                    <a:pt x="54094" y="106591"/>
                    <a:pt x="59011" y="114034"/>
                  </a:cubicBezTo>
                  <a:cubicBezTo>
                    <a:pt x="63929" y="121477"/>
                    <a:pt x="82934" y="130647"/>
                    <a:pt x="87719" y="13397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9_1_1_1_1_1_2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723300" y="445025"/>
            <a:ext cx="769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9" name="Google Shape;149;p21"/>
          <p:cNvGrpSpPr/>
          <p:nvPr/>
        </p:nvGrpSpPr>
        <p:grpSpPr>
          <a:xfrm>
            <a:off x="-475892" y="-344447"/>
            <a:ext cx="10095784" cy="5832394"/>
            <a:chOff x="-475892" y="-344447"/>
            <a:chExt cx="10095784" cy="5832394"/>
          </a:xfrm>
        </p:grpSpPr>
        <p:sp>
          <p:nvSpPr>
            <p:cNvPr id="150" name="Google Shape;150;p21"/>
            <p:cNvSpPr/>
            <p:nvPr/>
          </p:nvSpPr>
          <p:spPr>
            <a:xfrm>
              <a:off x="-475892" y="1520197"/>
              <a:ext cx="1437275" cy="3967750"/>
            </a:xfrm>
            <a:custGeom>
              <a:avLst/>
              <a:gdLst/>
              <a:ahLst/>
              <a:cxnLst/>
              <a:rect l="l" t="t" r="r" b="b"/>
              <a:pathLst>
                <a:path w="57491" h="158710" extrusionOk="0">
                  <a:moveTo>
                    <a:pt x="18885" y="158710"/>
                  </a:moveTo>
                  <a:cubicBezTo>
                    <a:pt x="25310" y="151465"/>
                    <a:pt x="56113" y="126695"/>
                    <a:pt x="57435" y="115240"/>
                  </a:cubicBezTo>
                  <a:cubicBezTo>
                    <a:pt x="58757" y="103785"/>
                    <a:pt x="36390" y="109188"/>
                    <a:pt x="26817" y="89981"/>
                  </a:cubicBezTo>
                  <a:cubicBezTo>
                    <a:pt x="17245" y="70774"/>
                    <a:pt x="4470" y="14997"/>
                    <a:pt x="0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51" name="Google Shape;151;p21"/>
            <p:cNvSpPr/>
            <p:nvPr/>
          </p:nvSpPr>
          <p:spPr>
            <a:xfrm rot="10800000">
              <a:off x="8182617" y="-344447"/>
              <a:ext cx="1437275" cy="3967750"/>
            </a:xfrm>
            <a:custGeom>
              <a:avLst/>
              <a:gdLst/>
              <a:ahLst/>
              <a:cxnLst/>
              <a:rect l="l" t="t" r="r" b="b"/>
              <a:pathLst>
                <a:path w="57491" h="158710" extrusionOk="0">
                  <a:moveTo>
                    <a:pt x="18885" y="158710"/>
                  </a:moveTo>
                  <a:cubicBezTo>
                    <a:pt x="25310" y="151465"/>
                    <a:pt x="56113" y="126695"/>
                    <a:pt x="57435" y="115240"/>
                  </a:cubicBezTo>
                  <a:cubicBezTo>
                    <a:pt x="58757" y="103785"/>
                    <a:pt x="36390" y="109188"/>
                    <a:pt x="26817" y="89981"/>
                  </a:cubicBezTo>
                  <a:cubicBezTo>
                    <a:pt x="17245" y="70774"/>
                    <a:pt x="4470" y="14997"/>
                    <a:pt x="0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TWO_COLUMNS_2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723300" y="445025"/>
            <a:ext cx="769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1"/>
          </p:nvPr>
        </p:nvSpPr>
        <p:spPr>
          <a:xfrm>
            <a:off x="5764251" y="2255497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title" idx="2" hasCustomPrompt="1"/>
          </p:nvPr>
        </p:nvSpPr>
        <p:spPr>
          <a:xfrm>
            <a:off x="4900632" y="219875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24"/>
          <p:cNvSpPr txBox="1">
            <a:spLocks noGrp="1"/>
          </p:cNvSpPr>
          <p:nvPr>
            <p:ph type="subTitle" idx="3"/>
          </p:nvPr>
        </p:nvSpPr>
        <p:spPr>
          <a:xfrm>
            <a:off x="5764251" y="1933862"/>
            <a:ext cx="23676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subTitle" idx="4"/>
          </p:nvPr>
        </p:nvSpPr>
        <p:spPr>
          <a:xfrm>
            <a:off x="5764251" y="3525462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title" idx="5" hasCustomPrompt="1"/>
          </p:nvPr>
        </p:nvSpPr>
        <p:spPr>
          <a:xfrm>
            <a:off x="4900632" y="3468671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0" name="Google Shape;170;p24"/>
          <p:cNvSpPr txBox="1">
            <a:spLocks noGrp="1"/>
          </p:cNvSpPr>
          <p:nvPr>
            <p:ph type="subTitle" idx="6"/>
          </p:nvPr>
        </p:nvSpPr>
        <p:spPr>
          <a:xfrm>
            <a:off x="5764251" y="3202725"/>
            <a:ext cx="23676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-447525" y="1418681"/>
            <a:ext cx="1388125" cy="4211175"/>
          </a:xfrm>
          <a:custGeom>
            <a:avLst/>
            <a:gdLst/>
            <a:ahLst/>
            <a:cxnLst/>
            <a:rect l="l" t="t" r="r" b="b"/>
            <a:pathLst>
              <a:path w="55525" h="168447" extrusionOk="0">
                <a:moveTo>
                  <a:pt x="25141" y="168447"/>
                </a:moveTo>
                <a:cubicBezTo>
                  <a:pt x="30169" y="160067"/>
                  <a:pt x="58244" y="133250"/>
                  <a:pt x="55311" y="118165"/>
                </a:cubicBezTo>
                <a:cubicBezTo>
                  <a:pt x="52378" y="103080"/>
                  <a:pt x="16761" y="97633"/>
                  <a:pt x="7542" y="77939"/>
                </a:cubicBezTo>
                <a:cubicBezTo>
                  <a:pt x="-1676" y="58245"/>
                  <a:pt x="1257" y="12990"/>
                  <a:pt x="0" y="0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72" name="Google Shape;172;p24"/>
          <p:cNvSpPr/>
          <p:nvPr/>
        </p:nvSpPr>
        <p:spPr>
          <a:xfrm rot="10800000">
            <a:off x="8203400" y="-486356"/>
            <a:ext cx="1388125" cy="4211175"/>
          </a:xfrm>
          <a:custGeom>
            <a:avLst/>
            <a:gdLst/>
            <a:ahLst/>
            <a:cxnLst/>
            <a:rect l="l" t="t" r="r" b="b"/>
            <a:pathLst>
              <a:path w="55525" h="168447" extrusionOk="0">
                <a:moveTo>
                  <a:pt x="25141" y="168447"/>
                </a:moveTo>
                <a:cubicBezTo>
                  <a:pt x="30169" y="160067"/>
                  <a:pt x="58244" y="133250"/>
                  <a:pt x="55311" y="118165"/>
                </a:cubicBezTo>
                <a:cubicBezTo>
                  <a:pt x="52378" y="103080"/>
                  <a:pt x="16761" y="97633"/>
                  <a:pt x="7542" y="77939"/>
                </a:cubicBezTo>
                <a:cubicBezTo>
                  <a:pt x="-1676" y="58245"/>
                  <a:pt x="1257" y="12990"/>
                  <a:pt x="0" y="0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73" name="Google Shape;173;p24"/>
          <p:cNvSpPr txBox="1">
            <a:spLocks noGrp="1"/>
          </p:cNvSpPr>
          <p:nvPr>
            <p:ph type="subTitle" idx="7"/>
          </p:nvPr>
        </p:nvSpPr>
        <p:spPr>
          <a:xfrm>
            <a:off x="2008426" y="2255497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title" idx="8" hasCustomPrompt="1"/>
          </p:nvPr>
        </p:nvSpPr>
        <p:spPr>
          <a:xfrm>
            <a:off x="1144807" y="219875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5" name="Google Shape;175;p24"/>
          <p:cNvSpPr txBox="1">
            <a:spLocks noGrp="1"/>
          </p:cNvSpPr>
          <p:nvPr>
            <p:ph type="subTitle" idx="9"/>
          </p:nvPr>
        </p:nvSpPr>
        <p:spPr>
          <a:xfrm>
            <a:off x="2008426" y="1933862"/>
            <a:ext cx="23676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76" name="Google Shape;176;p24"/>
          <p:cNvSpPr txBox="1">
            <a:spLocks noGrp="1"/>
          </p:cNvSpPr>
          <p:nvPr>
            <p:ph type="subTitle" idx="13"/>
          </p:nvPr>
        </p:nvSpPr>
        <p:spPr>
          <a:xfrm>
            <a:off x="2008426" y="3525462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24"/>
          <p:cNvSpPr txBox="1">
            <a:spLocks noGrp="1"/>
          </p:cNvSpPr>
          <p:nvPr>
            <p:ph type="title" idx="14" hasCustomPrompt="1"/>
          </p:nvPr>
        </p:nvSpPr>
        <p:spPr>
          <a:xfrm>
            <a:off x="1144807" y="3468671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8" name="Google Shape;178;p24"/>
          <p:cNvSpPr txBox="1">
            <a:spLocks noGrp="1"/>
          </p:cNvSpPr>
          <p:nvPr>
            <p:ph type="subTitle" idx="15"/>
          </p:nvPr>
        </p:nvSpPr>
        <p:spPr>
          <a:xfrm>
            <a:off x="2008426" y="3202725"/>
            <a:ext cx="23676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/>
          <p:nvPr/>
        </p:nvSpPr>
        <p:spPr>
          <a:xfrm>
            <a:off x="-956012" y="-129875"/>
            <a:ext cx="2681325" cy="3040875"/>
          </a:xfrm>
          <a:custGeom>
            <a:avLst/>
            <a:gdLst/>
            <a:ahLst/>
            <a:cxnLst/>
            <a:rect l="l" t="t" r="r" b="b"/>
            <a:pathLst>
              <a:path w="107253" h="121635" extrusionOk="0">
                <a:moveTo>
                  <a:pt x="0" y="121635"/>
                </a:moveTo>
                <a:cubicBezTo>
                  <a:pt x="9037" y="117245"/>
                  <a:pt x="45319" y="109719"/>
                  <a:pt x="54223" y="95294"/>
                </a:cubicBezTo>
                <a:cubicBezTo>
                  <a:pt x="63127" y="80869"/>
                  <a:pt x="44587" y="50969"/>
                  <a:pt x="53425" y="35087"/>
                </a:cubicBezTo>
                <a:cubicBezTo>
                  <a:pt x="62263" y="19205"/>
                  <a:pt x="98282" y="5848"/>
                  <a:pt x="107253" y="0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86" name="Google Shape;186;p26"/>
          <p:cNvSpPr/>
          <p:nvPr/>
        </p:nvSpPr>
        <p:spPr>
          <a:xfrm>
            <a:off x="7418688" y="2232500"/>
            <a:ext cx="2681325" cy="3040875"/>
          </a:xfrm>
          <a:custGeom>
            <a:avLst/>
            <a:gdLst/>
            <a:ahLst/>
            <a:cxnLst/>
            <a:rect l="l" t="t" r="r" b="b"/>
            <a:pathLst>
              <a:path w="107253" h="121635" extrusionOk="0">
                <a:moveTo>
                  <a:pt x="0" y="121635"/>
                </a:moveTo>
                <a:cubicBezTo>
                  <a:pt x="9037" y="117245"/>
                  <a:pt x="45319" y="109719"/>
                  <a:pt x="54223" y="95294"/>
                </a:cubicBezTo>
                <a:cubicBezTo>
                  <a:pt x="63127" y="80869"/>
                  <a:pt x="44587" y="50969"/>
                  <a:pt x="53425" y="35087"/>
                </a:cubicBezTo>
                <a:cubicBezTo>
                  <a:pt x="62263" y="19205"/>
                  <a:pt x="98282" y="5848"/>
                  <a:pt x="107253" y="0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/>
          <p:nvPr/>
        </p:nvSpPr>
        <p:spPr>
          <a:xfrm>
            <a:off x="-447525" y="1418681"/>
            <a:ext cx="1388125" cy="4211175"/>
          </a:xfrm>
          <a:custGeom>
            <a:avLst/>
            <a:gdLst/>
            <a:ahLst/>
            <a:cxnLst/>
            <a:rect l="l" t="t" r="r" b="b"/>
            <a:pathLst>
              <a:path w="55525" h="168447" extrusionOk="0">
                <a:moveTo>
                  <a:pt x="25141" y="168447"/>
                </a:moveTo>
                <a:cubicBezTo>
                  <a:pt x="30169" y="160067"/>
                  <a:pt x="58244" y="133250"/>
                  <a:pt x="55311" y="118165"/>
                </a:cubicBezTo>
                <a:cubicBezTo>
                  <a:pt x="52378" y="103080"/>
                  <a:pt x="16761" y="97633"/>
                  <a:pt x="7542" y="77939"/>
                </a:cubicBezTo>
                <a:cubicBezTo>
                  <a:pt x="-1676" y="58245"/>
                  <a:pt x="1257" y="12990"/>
                  <a:pt x="0" y="0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89" name="Google Shape;189;p27"/>
          <p:cNvSpPr/>
          <p:nvPr/>
        </p:nvSpPr>
        <p:spPr>
          <a:xfrm rot="10800000">
            <a:off x="8203400" y="-486356"/>
            <a:ext cx="1388125" cy="4211175"/>
          </a:xfrm>
          <a:custGeom>
            <a:avLst/>
            <a:gdLst/>
            <a:ahLst/>
            <a:cxnLst/>
            <a:rect l="l" t="t" r="r" b="b"/>
            <a:pathLst>
              <a:path w="55525" h="168447" extrusionOk="0">
                <a:moveTo>
                  <a:pt x="25141" y="168447"/>
                </a:moveTo>
                <a:cubicBezTo>
                  <a:pt x="30169" y="160067"/>
                  <a:pt x="58244" y="133250"/>
                  <a:pt x="55311" y="118165"/>
                </a:cubicBezTo>
                <a:cubicBezTo>
                  <a:pt x="52378" y="103080"/>
                  <a:pt x="16761" y="97633"/>
                  <a:pt x="7542" y="77939"/>
                </a:cubicBezTo>
                <a:cubicBezTo>
                  <a:pt x="-1676" y="58245"/>
                  <a:pt x="1257" y="12990"/>
                  <a:pt x="0" y="0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5" y="445025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 b="1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 b="1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 b="1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 b="1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 b="1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 b="1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 b="1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 b="1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152475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58" r:id="rId4"/>
    <p:sldLayoutId id="2147483660" r:id="rId5"/>
    <p:sldLayoutId id="2147483667" r:id="rId6"/>
    <p:sldLayoutId id="2147483670" r:id="rId7"/>
    <p:sldLayoutId id="2147483672" r:id="rId8"/>
    <p:sldLayoutId id="2147483673" r:id="rId9"/>
    <p:sldLayoutId id="2147483674" r:id="rId10"/>
    <p:sldLayoutId id="214748367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>
            <a:spLocks noGrp="1"/>
          </p:cNvSpPr>
          <p:nvPr>
            <p:ph type="ctrTitle"/>
          </p:nvPr>
        </p:nvSpPr>
        <p:spPr>
          <a:xfrm>
            <a:off x="387611" y="1527294"/>
            <a:ext cx="4943174" cy="15916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dirty="0" err="1">
                <a:effectLst/>
                <a:latin typeface="Space Grotesk" panose="020B0604020202020204" charset="0"/>
                <a:cs typeface="Space Grotesk" panose="020B0604020202020204" charset="0"/>
              </a:rPr>
              <a:t>Detectarea</a:t>
            </a:r>
            <a:r>
              <a:rPr lang="en-US" sz="2800" i="0" dirty="0">
                <a:effectLst/>
                <a:latin typeface="Space Grotesk" panose="020B0604020202020204" charset="0"/>
                <a:cs typeface="Space Grotesk" panose="020B0604020202020204" charset="0"/>
              </a:rPr>
              <a:t> </a:t>
            </a:r>
            <a:r>
              <a:rPr lang="ro-RO" sz="2800" dirty="0">
                <a:latin typeface="Space Grotesk" panose="020B0604020202020204" charset="0"/>
                <a:cs typeface="Space Grotesk" panose="020B0604020202020204" charset="0"/>
              </a:rPr>
              <a:t>ș</a:t>
            </a:r>
            <a:r>
              <a:rPr lang="en-US" sz="2800" i="0" dirty="0" err="1">
                <a:effectLst/>
                <a:latin typeface="Space Grotesk" panose="020B0604020202020204" charset="0"/>
                <a:cs typeface="Space Grotesk" panose="020B0604020202020204" charset="0"/>
              </a:rPr>
              <a:t>i</a:t>
            </a:r>
            <a:r>
              <a:rPr lang="en-US" sz="2800" i="0" dirty="0">
                <a:effectLst/>
                <a:latin typeface="Space Grotesk" panose="020B0604020202020204" charset="0"/>
                <a:cs typeface="Space Grotesk" panose="020B0604020202020204" charset="0"/>
              </a:rPr>
              <a:t> </a:t>
            </a:r>
            <a:r>
              <a:rPr lang="en-US" sz="2800" i="0" dirty="0" err="1">
                <a:effectLst/>
                <a:latin typeface="Space Grotesk" panose="020B0604020202020204" charset="0"/>
                <a:cs typeface="Space Grotesk" panose="020B0604020202020204" charset="0"/>
              </a:rPr>
              <a:t>clasarea</a:t>
            </a:r>
            <a:r>
              <a:rPr lang="en-US" sz="2800" i="0" dirty="0">
                <a:effectLst/>
                <a:latin typeface="Space Grotesk" panose="020B0604020202020204" charset="0"/>
                <a:cs typeface="Space Grotesk" panose="020B0604020202020204" charset="0"/>
              </a:rPr>
              <a:t> </a:t>
            </a:r>
            <a:r>
              <a:rPr lang="en-US" sz="2800" i="0" dirty="0" err="1">
                <a:effectLst/>
                <a:latin typeface="Space Grotesk" panose="020B0604020202020204" charset="0"/>
                <a:cs typeface="Space Grotesk" panose="020B0604020202020204" charset="0"/>
              </a:rPr>
              <a:t>culorilor</a:t>
            </a:r>
            <a:r>
              <a:rPr lang="en-US" sz="2800" i="0" dirty="0">
                <a:effectLst/>
                <a:latin typeface="Space Grotesk" panose="020B0604020202020204" charset="0"/>
                <a:cs typeface="Space Grotesk" panose="020B0604020202020204" charset="0"/>
              </a:rPr>
              <a:t> </a:t>
            </a:r>
            <a:r>
              <a:rPr lang="en-US" sz="2800" i="0" dirty="0" err="1">
                <a:effectLst/>
                <a:latin typeface="Space Grotesk" panose="020B0604020202020204" charset="0"/>
                <a:cs typeface="Space Grotesk" panose="020B0604020202020204" charset="0"/>
              </a:rPr>
              <a:t>unui</a:t>
            </a:r>
            <a:r>
              <a:rPr lang="en-US" sz="2800" i="0" dirty="0">
                <a:effectLst/>
                <a:latin typeface="Space Grotesk" panose="020B0604020202020204" charset="0"/>
                <a:cs typeface="Space Grotesk" panose="020B0604020202020204" charset="0"/>
              </a:rPr>
              <a:t> </a:t>
            </a:r>
            <a:r>
              <a:rPr lang="ro-RO" sz="2800" dirty="0">
                <a:solidFill>
                  <a:schemeClr val="bg1"/>
                </a:solidFill>
                <a:highlight>
                  <a:srgbClr val="FF00FF"/>
                </a:highlight>
                <a:latin typeface="Space Grotesk" panose="020B0604020202020204" charset="0"/>
                <a:cs typeface="Space Grotesk" panose="020B0604020202020204" charset="0"/>
              </a:rPr>
              <a:t>C</a:t>
            </a:r>
            <a:r>
              <a:rPr lang="en-US" sz="2800" i="0" dirty="0" err="1">
                <a:solidFill>
                  <a:schemeClr val="bg1"/>
                </a:solidFill>
                <a:effectLst/>
                <a:highlight>
                  <a:srgbClr val="FF00FF"/>
                </a:highlight>
                <a:latin typeface="Space Grotesk" panose="020B0604020202020204" charset="0"/>
                <a:cs typeface="Space Grotesk" panose="020B0604020202020204" charset="0"/>
              </a:rPr>
              <a:t>ub</a:t>
            </a:r>
            <a:r>
              <a:rPr lang="ro-RO" sz="2800" i="0" dirty="0">
                <a:solidFill>
                  <a:schemeClr val="bg1"/>
                </a:solidFill>
                <a:effectLst/>
                <a:highlight>
                  <a:srgbClr val="FF00FF"/>
                </a:highlight>
                <a:latin typeface="Space Grotesk" panose="020B0604020202020204" charset="0"/>
                <a:cs typeface="Space Grotesk" panose="020B0604020202020204" charset="0"/>
              </a:rPr>
              <a:t> </a:t>
            </a:r>
            <a:r>
              <a:rPr lang="ro-RO" sz="2800" dirty="0">
                <a:solidFill>
                  <a:schemeClr val="bg1"/>
                </a:solidFill>
                <a:highlight>
                  <a:srgbClr val="FF00FF"/>
                </a:highlight>
                <a:latin typeface="Space Grotesk" panose="020B0604020202020204" charset="0"/>
                <a:cs typeface="Space Grotesk" panose="020B0604020202020204" charset="0"/>
              </a:rPr>
              <a:t>R</a:t>
            </a:r>
            <a:r>
              <a:rPr lang="en-US" sz="2800" i="0" dirty="0" err="1">
                <a:solidFill>
                  <a:schemeClr val="bg1"/>
                </a:solidFill>
                <a:effectLst/>
                <a:highlight>
                  <a:srgbClr val="FF00FF"/>
                </a:highlight>
                <a:latin typeface="Space Grotesk" panose="020B0604020202020204" charset="0"/>
                <a:cs typeface="Space Grotesk" panose="020B0604020202020204" charset="0"/>
              </a:rPr>
              <a:t>ubik</a:t>
            </a:r>
            <a:endParaRPr lang="en-US" sz="2800" dirty="0">
              <a:solidFill>
                <a:schemeClr val="bg1"/>
              </a:solidFill>
              <a:highlight>
                <a:srgbClr val="FF00FF"/>
              </a:highlight>
              <a:latin typeface="Space Grotesk" panose="020B0604020202020204" charset="0"/>
              <a:cs typeface="Space Grotesk" panose="020B0604020202020204" charset="0"/>
              <a:sym typeface="Space Grotesk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4581415" y="-253137"/>
            <a:ext cx="5016650" cy="5649775"/>
          </a:xfrm>
          <a:custGeom>
            <a:avLst/>
            <a:gdLst/>
            <a:ahLst/>
            <a:cxnLst/>
            <a:rect l="l" t="t" r="r" b="b"/>
            <a:pathLst>
              <a:path w="200666" h="225991" extrusionOk="0">
                <a:moveTo>
                  <a:pt x="200666" y="0"/>
                </a:moveTo>
                <a:cubicBezTo>
                  <a:pt x="188565" y="5446"/>
                  <a:pt x="140462" y="15580"/>
                  <a:pt x="128058" y="32673"/>
                </a:cubicBezTo>
                <a:cubicBezTo>
                  <a:pt x="115654" y="49766"/>
                  <a:pt x="146361" y="81683"/>
                  <a:pt x="126243" y="102558"/>
                </a:cubicBezTo>
                <a:cubicBezTo>
                  <a:pt x="106125" y="123433"/>
                  <a:pt x="26256" y="137349"/>
                  <a:pt x="7348" y="157921"/>
                </a:cubicBezTo>
                <a:cubicBezTo>
                  <a:pt x="-11560" y="178493"/>
                  <a:pt x="11886" y="214646"/>
                  <a:pt x="12794" y="225991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08" name="Google Shape;208;p32"/>
          <p:cNvGrpSpPr/>
          <p:nvPr/>
        </p:nvGrpSpPr>
        <p:grpSpPr>
          <a:xfrm>
            <a:off x="4995106" y="1319474"/>
            <a:ext cx="3012533" cy="2504552"/>
            <a:chOff x="4995106" y="1319476"/>
            <a:chExt cx="3012533" cy="2504552"/>
          </a:xfrm>
        </p:grpSpPr>
        <p:sp>
          <p:nvSpPr>
            <p:cNvPr id="209" name="Google Shape;209;p32"/>
            <p:cNvSpPr/>
            <p:nvPr/>
          </p:nvSpPr>
          <p:spPr>
            <a:xfrm>
              <a:off x="4995106" y="2034587"/>
              <a:ext cx="3012533" cy="1789441"/>
            </a:xfrm>
            <a:custGeom>
              <a:avLst/>
              <a:gdLst/>
              <a:ahLst/>
              <a:cxnLst/>
              <a:rect l="l" t="t" r="r" b="b"/>
              <a:pathLst>
                <a:path w="34426" h="20449" extrusionOk="0">
                  <a:moveTo>
                    <a:pt x="17217" y="1"/>
                  </a:moveTo>
                  <a:cubicBezTo>
                    <a:pt x="17071" y="1"/>
                    <a:pt x="16930" y="34"/>
                    <a:pt x="16813" y="101"/>
                  </a:cubicBezTo>
                  <a:lnTo>
                    <a:pt x="535" y="9541"/>
                  </a:lnTo>
                  <a:cubicBezTo>
                    <a:pt x="1" y="9841"/>
                    <a:pt x="1" y="10609"/>
                    <a:pt x="535" y="10942"/>
                  </a:cubicBezTo>
                  <a:lnTo>
                    <a:pt x="16813" y="20349"/>
                  </a:lnTo>
                  <a:cubicBezTo>
                    <a:pt x="16930" y="20416"/>
                    <a:pt x="17071" y="20449"/>
                    <a:pt x="17217" y="20449"/>
                  </a:cubicBezTo>
                  <a:cubicBezTo>
                    <a:pt x="17363" y="20449"/>
                    <a:pt x="17513" y="20416"/>
                    <a:pt x="17647" y="20349"/>
                  </a:cubicBezTo>
                  <a:lnTo>
                    <a:pt x="33892" y="10942"/>
                  </a:lnTo>
                  <a:cubicBezTo>
                    <a:pt x="34425" y="10609"/>
                    <a:pt x="34425" y="9841"/>
                    <a:pt x="33892" y="9508"/>
                  </a:cubicBezTo>
                  <a:lnTo>
                    <a:pt x="17647" y="101"/>
                  </a:lnTo>
                  <a:cubicBezTo>
                    <a:pt x="17513" y="34"/>
                    <a:pt x="17363" y="1"/>
                    <a:pt x="17217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0" name="Google Shape;210;p32"/>
            <p:cNvGrpSpPr/>
            <p:nvPr/>
          </p:nvGrpSpPr>
          <p:grpSpPr>
            <a:xfrm>
              <a:off x="5415492" y="1319476"/>
              <a:ext cx="2151372" cy="2487051"/>
              <a:chOff x="5415492" y="1319476"/>
              <a:chExt cx="2151372" cy="2487051"/>
            </a:xfrm>
          </p:grpSpPr>
          <p:sp>
            <p:nvSpPr>
              <p:cNvPr id="211" name="Google Shape;211;p32"/>
              <p:cNvSpPr/>
              <p:nvPr/>
            </p:nvSpPr>
            <p:spPr>
              <a:xfrm>
                <a:off x="5415492" y="1944104"/>
                <a:ext cx="359131" cy="616053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40" extrusionOk="0">
                    <a:moveTo>
                      <a:pt x="0" y="1"/>
                    </a:moveTo>
                    <a:lnTo>
                      <a:pt x="0" y="4704"/>
                    </a:lnTo>
                    <a:lnTo>
                      <a:pt x="4070" y="7039"/>
                    </a:lnTo>
                    <a:lnTo>
                      <a:pt x="4103" y="7039"/>
                    </a:lnTo>
                    <a:lnTo>
                      <a:pt x="4103" y="233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2"/>
              <p:cNvSpPr/>
              <p:nvPr/>
            </p:nvSpPr>
            <p:spPr>
              <a:xfrm>
                <a:off x="5771560" y="2154297"/>
                <a:ext cx="356243" cy="613078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06" extrusionOk="0">
                    <a:moveTo>
                      <a:pt x="1" y="1"/>
                    </a:moveTo>
                    <a:lnTo>
                      <a:pt x="1" y="4671"/>
                    </a:lnTo>
                    <a:lnTo>
                      <a:pt x="4070" y="7006"/>
                    </a:lnTo>
                    <a:lnTo>
                      <a:pt x="4070" y="233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2"/>
              <p:cNvSpPr/>
              <p:nvPr/>
            </p:nvSpPr>
            <p:spPr>
              <a:xfrm>
                <a:off x="6130603" y="2358627"/>
                <a:ext cx="356243" cy="615965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39" extrusionOk="0">
                    <a:moveTo>
                      <a:pt x="1" y="1"/>
                    </a:moveTo>
                    <a:lnTo>
                      <a:pt x="1" y="4704"/>
                    </a:lnTo>
                    <a:lnTo>
                      <a:pt x="4070" y="7039"/>
                    </a:lnTo>
                    <a:lnTo>
                      <a:pt x="4070" y="7006"/>
                    </a:lnTo>
                    <a:lnTo>
                      <a:pt x="4070" y="23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2"/>
              <p:cNvSpPr/>
              <p:nvPr/>
            </p:nvSpPr>
            <p:spPr>
              <a:xfrm>
                <a:off x="5415492" y="2361515"/>
                <a:ext cx="356156" cy="616053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7040" extrusionOk="0">
                    <a:moveTo>
                      <a:pt x="0" y="1"/>
                    </a:moveTo>
                    <a:lnTo>
                      <a:pt x="0" y="4704"/>
                    </a:lnTo>
                    <a:lnTo>
                      <a:pt x="4070" y="7039"/>
                    </a:lnTo>
                    <a:lnTo>
                      <a:pt x="4070" y="7006"/>
                    </a:lnTo>
                    <a:lnTo>
                      <a:pt x="4070" y="233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2"/>
              <p:cNvSpPr/>
              <p:nvPr/>
            </p:nvSpPr>
            <p:spPr>
              <a:xfrm>
                <a:off x="5771560" y="2565845"/>
                <a:ext cx="356243" cy="616053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40" extrusionOk="0">
                    <a:moveTo>
                      <a:pt x="1" y="1"/>
                    </a:moveTo>
                    <a:lnTo>
                      <a:pt x="1" y="4704"/>
                    </a:lnTo>
                    <a:lnTo>
                      <a:pt x="4070" y="7039"/>
                    </a:lnTo>
                    <a:lnTo>
                      <a:pt x="4070" y="2369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2"/>
              <p:cNvSpPr/>
              <p:nvPr/>
            </p:nvSpPr>
            <p:spPr>
              <a:xfrm>
                <a:off x="6130603" y="2773150"/>
                <a:ext cx="356243" cy="615965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39" extrusionOk="0">
                    <a:moveTo>
                      <a:pt x="1" y="0"/>
                    </a:moveTo>
                    <a:lnTo>
                      <a:pt x="1" y="4704"/>
                    </a:lnTo>
                    <a:lnTo>
                      <a:pt x="4070" y="7039"/>
                    </a:lnTo>
                    <a:lnTo>
                      <a:pt x="4070" y="23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2"/>
              <p:cNvSpPr/>
              <p:nvPr/>
            </p:nvSpPr>
            <p:spPr>
              <a:xfrm>
                <a:off x="5415492" y="2776038"/>
                <a:ext cx="359131" cy="618941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73" extrusionOk="0">
                    <a:moveTo>
                      <a:pt x="0" y="1"/>
                    </a:moveTo>
                    <a:lnTo>
                      <a:pt x="0" y="4704"/>
                    </a:lnTo>
                    <a:lnTo>
                      <a:pt x="4070" y="7072"/>
                    </a:lnTo>
                    <a:lnTo>
                      <a:pt x="4103" y="7039"/>
                    </a:lnTo>
                    <a:lnTo>
                      <a:pt x="4103" y="233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2"/>
              <p:cNvSpPr/>
              <p:nvPr/>
            </p:nvSpPr>
            <p:spPr>
              <a:xfrm>
                <a:off x="5771560" y="2983343"/>
                <a:ext cx="359131" cy="61596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39" extrusionOk="0">
                    <a:moveTo>
                      <a:pt x="1" y="0"/>
                    </a:moveTo>
                    <a:lnTo>
                      <a:pt x="1" y="4703"/>
                    </a:lnTo>
                    <a:lnTo>
                      <a:pt x="4070" y="7038"/>
                    </a:lnTo>
                    <a:cubicBezTo>
                      <a:pt x="4104" y="7038"/>
                      <a:pt x="4070" y="7005"/>
                      <a:pt x="4070" y="7005"/>
                    </a:cubicBezTo>
                    <a:lnTo>
                      <a:pt x="4070" y="2335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2"/>
              <p:cNvSpPr/>
              <p:nvPr/>
            </p:nvSpPr>
            <p:spPr>
              <a:xfrm>
                <a:off x="6130603" y="3187673"/>
                <a:ext cx="356243" cy="618853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72" extrusionOk="0">
                    <a:moveTo>
                      <a:pt x="1" y="0"/>
                    </a:moveTo>
                    <a:lnTo>
                      <a:pt x="1" y="4703"/>
                    </a:lnTo>
                    <a:lnTo>
                      <a:pt x="4070" y="7072"/>
                    </a:lnTo>
                    <a:lnTo>
                      <a:pt x="4070" y="7038"/>
                    </a:lnTo>
                    <a:lnTo>
                      <a:pt x="4070" y="23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32"/>
              <p:cNvSpPr/>
              <p:nvPr/>
            </p:nvSpPr>
            <p:spPr>
              <a:xfrm>
                <a:off x="5415492" y="1944104"/>
                <a:ext cx="359131" cy="616053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40" fill="none" extrusionOk="0">
                    <a:moveTo>
                      <a:pt x="4070" y="7039"/>
                    </a:moveTo>
                    <a:lnTo>
                      <a:pt x="0" y="4704"/>
                    </a:lnTo>
                    <a:lnTo>
                      <a:pt x="0" y="4704"/>
                    </a:lnTo>
                    <a:lnTo>
                      <a:pt x="0" y="1"/>
                    </a:lnTo>
                    <a:lnTo>
                      <a:pt x="34" y="1"/>
                    </a:lnTo>
                    <a:lnTo>
                      <a:pt x="4103" y="2336"/>
                    </a:lnTo>
                    <a:lnTo>
                      <a:pt x="4103" y="703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32"/>
              <p:cNvSpPr/>
              <p:nvPr/>
            </p:nvSpPr>
            <p:spPr>
              <a:xfrm>
                <a:off x="5771560" y="2154297"/>
                <a:ext cx="359131" cy="613078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06" fill="none" extrusionOk="0">
                    <a:moveTo>
                      <a:pt x="4070" y="7006"/>
                    </a:moveTo>
                    <a:lnTo>
                      <a:pt x="1" y="4671"/>
                    </a:lnTo>
                    <a:lnTo>
                      <a:pt x="1" y="4671"/>
                    </a:lnTo>
                    <a:lnTo>
                      <a:pt x="1" y="1"/>
                    </a:lnTo>
                    <a:lnTo>
                      <a:pt x="34" y="1"/>
                    </a:lnTo>
                    <a:lnTo>
                      <a:pt x="4070" y="2336"/>
                    </a:lnTo>
                    <a:lnTo>
                      <a:pt x="4070" y="2336"/>
                    </a:lnTo>
                    <a:lnTo>
                      <a:pt x="4070" y="7006"/>
                    </a:lnTo>
                    <a:cubicBezTo>
                      <a:pt x="4070" y="7006"/>
                      <a:pt x="4104" y="7006"/>
                      <a:pt x="4070" y="700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32"/>
              <p:cNvSpPr/>
              <p:nvPr/>
            </p:nvSpPr>
            <p:spPr>
              <a:xfrm>
                <a:off x="6130603" y="2358627"/>
                <a:ext cx="356243" cy="615965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39" fill="none" extrusionOk="0">
                    <a:moveTo>
                      <a:pt x="4070" y="7039"/>
                    </a:moveTo>
                    <a:lnTo>
                      <a:pt x="1" y="4704"/>
                    </a:lnTo>
                    <a:lnTo>
                      <a:pt x="1" y="4704"/>
                    </a:lnTo>
                    <a:lnTo>
                      <a:pt x="1" y="1"/>
                    </a:lnTo>
                    <a:lnTo>
                      <a:pt x="4070" y="2336"/>
                    </a:lnTo>
                    <a:lnTo>
                      <a:pt x="4070" y="2336"/>
                    </a:lnTo>
                    <a:lnTo>
                      <a:pt x="4070" y="700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2"/>
              <p:cNvSpPr/>
              <p:nvPr/>
            </p:nvSpPr>
            <p:spPr>
              <a:xfrm>
                <a:off x="5415492" y="2361515"/>
                <a:ext cx="356156" cy="616053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7040" fill="none" extrusionOk="0">
                    <a:moveTo>
                      <a:pt x="4070" y="7039"/>
                    </a:moveTo>
                    <a:lnTo>
                      <a:pt x="0" y="4704"/>
                    </a:lnTo>
                    <a:lnTo>
                      <a:pt x="0" y="4704"/>
                    </a:lnTo>
                    <a:lnTo>
                      <a:pt x="0" y="1"/>
                    </a:lnTo>
                    <a:lnTo>
                      <a:pt x="34" y="1"/>
                    </a:lnTo>
                    <a:lnTo>
                      <a:pt x="4070" y="2336"/>
                    </a:lnTo>
                    <a:lnTo>
                      <a:pt x="4070" y="700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2"/>
              <p:cNvSpPr/>
              <p:nvPr/>
            </p:nvSpPr>
            <p:spPr>
              <a:xfrm>
                <a:off x="5771560" y="2565845"/>
                <a:ext cx="359131" cy="618941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73" fill="none" extrusionOk="0">
                    <a:moveTo>
                      <a:pt x="4070" y="7039"/>
                    </a:moveTo>
                    <a:lnTo>
                      <a:pt x="1" y="4704"/>
                    </a:lnTo>
                    <a:lnTo>
                      <a:pt x="1" y="4704"/>
                    </a:lnTo>
                    <a:lnTo>
                      <a:pt x="1" y="1"/>
                    </a:lnTo>
                    <a:lnTo>
                      <a:pt x="34" y="1"/>
                    </a:lnTo>
                    <a:lnTo>
                      <a:pt x="4070" y="2369"/>
                    </a:lnTo>
                    <a:lnTo>
                      <a:pt x="4070" y="2369"/>
                    </a:lnTo>
                    <a:lnTo>
                      <a:pt x="4070" y="7039"/>
                    </a:lnTo>
                    <a:cubicBezTo>
                      <a:pt x="4070" y="7039"/>
                      <a:pt x="4104" y="7073"/>
                      <a:pt x="4070" y="703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2"/>
              <p:cNvSpPr/>
              <p:nvPr/>
            </p:nvSpPr>
            <p:spPr>
              <a:xfrm>
                <a:off x="6130603" y="2773150"/>
                <a:ext cx="356243" cy="615965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39" fill="none" extrusionOk="0">
                    <a:moveTo>
                      <a:pt x="4070" y="7039"/>
                    </a:moveTo>
                    <a:lnTo>
                      <a:pt x="1" y="4704"/>
                    </a:lnTo>
                    <a:lnTo>
                      <a:pt x="1" y="4704"/>
                    </a:lnTo>
                    <a:lnTo>
                      <a:pt x="1" y="0"/>
                    </a:lnTo>
                    <a:lnTo>
                      <a:pt x="4070" y="2335"/>
                    </a:lnTo>
                    <a:lnTo>
                      <a:pt x="4070" y="2335"/>
                    </a:lnTo>
                    <a:lnTo>
                      <a:pt x="4070" y="703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2"/>
              <p:cNvSpPr/>
              <p:nvPr/>
            </p:nvSpPr>
            <p:spPr>
              <a:xfrm>
                <a:off x="5415492" y="2776038"/>
                <a:ext cx="359131" cy="618941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73" fill="none" extrusionOk="0">
                    <a:moveTo>
                      <a:pt x="4070" y="7072"/>
                    </a:moveTo>
                    <a:lnTo>
                      <a:pt x="0" y="4704"/>
                    </a:lnTo>
                    <a:lnTo>
                      <a:pt x="0" y="4704"/>
                    </a:lnTo>
                    <a:lnTo>
                      <a:pt x="0" y="1"/>
                    </a:lnTo>
                    <a:lnTo>
                      <a:pt x="34" y="1"/>
                    </a:lnTo>
                    <a:lnTo>
                      <a:pt x="4103" y="2336"/>
                    </a:lnTo>
                    <a:lnTo>
                      <a:pt x="4103" y="703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2"/>
              <p:cNvSpPr/>
              <p:nvPr/>
            </p:nvSpPr>
            <p:spPr>
              <a:xfrm>
                <a:off x="5771560" y="2983343"/>
                <a:ext cx="359131" cy="61596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39" fill="none" extrusionOk="0">
                    <a:moveTo>
                      <a:pt x="4070" y="7038"/>
                    </a:moveTo>
                    <a:lnTo>
                      <a:pt x="1" y="4703"/>
                    </a:lnTo>
                    <a:lnTo>
                      <a:pt x="1" y="4703"/>
                    </a:lnTo>
                    <a:lnTo>
                      <a:pt x="1" y="0"/>
                    </a:lnTo>
                    <a:lnTo>
                      <a:pt x="34" y="0"/>
                    </a:lnTo>
                    <a:lnTo>
                      <a:pt x="4070" y="2335"/>
                    </a:lnTo>
                    <a:lnTo>
                      <a:pt x="4070" y="2335"/>
                    </a:lnTo>
                    <a:lnTo>
                      <a:pt x="4070" y="7005"/>
                    </a:lnTo>
                    <a:cubicBezTo>
                      <a:pt x="4070" y="7005"/>
                      <a:pt x="4104" y="7038"/>
                      <a:pt x="4070" y="703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2"/>
              <p:cNvSpPr/>
              <p:nvPr/>
            </p:nvSpPr>
            <p:spPr>
              <a:xfrm>
                <a:off x="6130603" y="3187673"/>
                <a:ext cx="356243" cy="618853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72" fill="none" extrusionOk="0">
                    <a:moveTo>
                      <a:pt x="4070" y="7072"/>
                    </a:moveTo>
                    <a:lnTo>
                      <a:pt x="1" y="4703"/>
                    </a:lnTo>
                    <a:lnTo>
                      <a:pt x="1" y="4703"/>
                    </a:lnTo>
                    <a:lnTo>
                      <a:pt x="1" y="0"/>
                    </a:lnTo>
                    <a:lnTo>
                      <a:pt x="4070" y="2368"/>
                    </a:lnTo>
                    <a:lnTo>
                      <a:pt x="4070" y="2368"/>
                    </a:lnTo>
                    <a:lnTo>
                      <a:pt x="4070" y="703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2"/>
              <p:cNvSpPr/>
              <p:nvPr/>
            </p:nvSpPr>
            <p:spPr>
              <a:xfrm>
                <a:off x="6492622" y="2365015"/>
                <a:ext cx="356156" cy="603189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6893" extrusionOk="0">
                    <a:moveTo>
                      <a:pt x="3951" y="1"/>
                    </a:moveTo>
                    <a:cubicBezTo>
                      <a:pt x="3925" y="1"/>
                      <a:pt x="3897" y="9"/>
                      <a:pt x="3870" y="28"/>
                    </a:cubicBezTo>
                    <a:lnTo>
                      <a:pt x="67" y="2229"/>
                    </a:lnTo>
                    <a:cubicBezTo>
                      <a:pt x="33" y="2229"/>
                      <a:pt x="0" y="2296"/>
                      <a:pt x="0" y="2329"/>
                    </a:cubicBezTo>
                    <a:lnTo>
                      <a:pt x="0" y="6766"/>
                    </a:lnTo>
                    <a:cubicBezTo>
                      <a:pt x="0" y="6838"/>
                      <a:pt x="52" y="6893"/>
                      <a:pt x="119" y="6893"/>
                    </a:cubicBezTo>
                    <a:cubicBezTo>
                      <a:pt x="144" y="6893"/>
                      <a:pt x="172" y="6885"/>
                      <a:pt x="200" y="6866"/>
                    </a:cubicBezTo>
                    <a:lnTo>
                      <a:pt x="4003" y="4664"/>
                    </a:lnTo>
                    <a:cubicBezTo>
                      <a:pt x="4070" y="4631"/>
                      <a:pt x="4070" y="4598"/>
                      <a:pt x="4070" y="4531"/>
                    </a:cubicBezTo>
                    <a:lnTo>
                      <a:pt x="4070" y="128"/>
                    </a:lnTo>
                    <a:cubicBezTo>
                      <a:pt x="4070" y="56"/>
                      <a:pt x="4018" y="1"/>
                      <a:pt x="39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32"/>
              <p:cNvSpPr/>
              <p:nvPr/>
            </p:nvSpPr>
            <p:spPr>
              <a:xfrm>
                <a:off x="6848690" y="2157797"/>
                <a:ext cx="359131" cy="603189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893" extrusionOk="0">
                    <a:moveTo>
                      <a:pt x="3971" y="0"/>
                    </a:moveTo>
                    <a:cubicBezTo>
                      <a:pt x="3946" y="0"/>
                      <a:pt x="3922" y="9"/>
                      <a:pt x="3903" y="27"/>
                    </a:cubicBezTo>
                    <a:lnTo>
                      <a:pt x="67" y="2229"/>
                    </a:lnTo>
                    <a:cubicBezTo>
                      <a:pt x="34" y="2262"/>
                      <a:pt x="1" y="2296"/>
                      <a:pt x="1" y="2329"/>
                    </a:cubicBezTo>
                    <a:lnTo>
                      <a:pt x="1" y="6765"/>
                    </a:lnTo>
                    <a:cubicBezTo>
                      <a:pt x="1" y="6838"/>
                      <a:pt x="53" y="6892"/>
                      <a:pt x="119" y="6892"/>
                    </a:cubicBezTo>
                    <a:cubicBezTo>
                      <a:pt x="145" y="6892"/>
                      <a:pt x="173" y="6884"/>
                      <a:pt x="201" y="6866"/>
                    </a:cubicBezTo>
                    <a:lnTo>
                      <a:pt x="4037" y="4664"/>
                    </a:lnTo>
                    <a:cubicBezTo>
                      <a:pt x="4070" y="4631"/>
                      <a:pt x="4104" y="4597"/>
                      <a:pt x="4104" y="4531"/>
                    </a:cubicBezTo>
                    <a:lnTo>
                      <a:pt x="4104" y="127"/>
                    </a:lnTo>
                    <a:cubicBezTo>
                      <a:pt x="4104" y="55"/>
                      <a:pt x="4034" y="0"/>
                      <a:pt x="39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32"/>
              <p:cNvSpPr/>
              <p:nvPr/>
            </p:nvSpPr>
            <p:spPr>
              <a:xfrm>
                <a:off x="7207733" y="1950580"/>
                <a:ext cx="359131" cy="606077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926" extrusionOk="0">
                    <a:moveTo>
                      <a:pt x="3968" y="1"/>
                    </a:moveTo>
                    <a:cubicBezTo>
                      <a:pt x="3944" y="1"/>
                      <a:pt x="3921" y="9"/>
                      <a:pt x="3903" y="27"/>
                    </a:cubicBezTo>
                    <a:lnTo>
                      <a:pt x="67" y="2229"/>
                    </a:lnTo>
                    <a:cubicBezTo>
                      <a:pt x="34" y="2262"/>
                      <a:pt x="1" y="2295"/>
                      <a:pt x="1" y="2362"/>
                    </a:cubicBezTo>
                    <a:lnTo>
                      <a:pt x="1" y="6798"/>
                    </a:lnTo>
                    <a:cubicBezTo>
                      <a:pt x="1" y="6871"/>
                      <a:pt x="53" y="6925"/>
                      <a:pt x="119" y="6925"/>
                    </a:cubicBezTo>
                    <a:cubicBezTo>
                      <a:pt x="145" y="6925"/>
                      <a:pt x="173" y="6917"/>
                      <a:pt x="201" y="6899"/>
                    </a:cubicBezTo>
                    <a:lnTo>
                      <a:pt x="4037" y="4664"/>
                    </a:lnTo>
                    <a:cubicBezTo>
                      <a:pt x="4070" y="4664"/>
                      <a:pt x="4104" y="4597"/>
                      <a:pt x="4104" y="4564"/>
                    </a:cubicBezTo>
                    <a:lnTo>
                      <a:pt x="4104" y="160"/>
                    </a:lnTo>
                    <a:cubicBezTo>
                      <a:pt x="4104" y="63"/>
                      <a:pt x="4032" y="1"/>
                      <a:pt x="39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32"/>
              <p:cNvSpPr/>
              <p:nvPr/>
            </p:nvSpPr>
            <p:spPr>
              <a:xfrm>
                <a:off x="6492622" y="2779538"/>
                <a:ext cx="356156" cy="603189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6893" extrusionOk="0">
                    <a:moveTo>
                      <a:pt x="3951" y="1"/>
                    </a:moveTo>
                    <a:cubicBezTo>
                      <a:pt x="3925" y="1"/>
                      <a:pt x="3897" y="9"/>
                      <a:pt x="3870" y="27"/>
                    </a:cubicBezTo>
                    <a:lnTo>
                      <a:pt x="67" y="2229"/>
                    </a:lnTo>
                    <a:cubicBezTo>
                      <a:pt x="33" y="2262"/>
                      <a:pt x="0" y="2296"/>
                      <a:pt x="0" y="2362"/>
                    </a:cubicBezTo>
                    <a:lnTo>
                      <a:pt x="0" y="6766"/>
                    </a:lnTo>
                    <a:cubicBezTo>
                      <a:pt x="0" y="6838"/>
                      <a:pt x="52" y="6892"/>
                      <a:pt x="119" y="6892"/>
                    </a:cubicBezTo>
                    <a:cubicBezTo>
                      <a:pt x="144" y="6892"/>
                      <a:pt x="172" y="6884"/>
                      <a:pt x="200" y="6866"/>
                    </a:cubicBezTo>
                    <a:lnTo>
                      <a:pt x="4003" y="4664"/>
                    </a:lnTo>
                    <a:cubicBezTo>
                      <a:pt x="4070" y="4631"/>
                      <a:pt x="4070" y="4597"/>
                      <a:pt x="4070" y="4564"/>
                    </a:cubicBezTo>
                    <a:lnTo>
                      <a:pt x="4070" y="127"/>
                    </a:lnTo>
                    <a:cubicBezTo>
                      <a:pt x="4070" y="55"/>
                      <a:pt x="4018" y="1"/>
                      <a:pt x="39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2"/>
              <p:cNvSpPr/>
              <p:nvPr/>
            </p:nvSpPr>
            <p:spPr>
              <a:xfrm>
                <a:off x="6848690" y="2573896"/>
                <a:ext cx="359131" cy="602927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890" extrusionOk="0">
                    <a:moveTo>
                      <a:pt x="3944" y="0"/>
                    </a:moveTo>
                    <a:cubicBezTo>
                      <a:pt x="3929" y="0"/>
                      <a:pt x="3915" y="3"/>
                      <a:pt x="3903" y="9"/>
                    </a:cubicBezTo>
                    <a:lnTo>
                      <a:pt x="67" y="2211"/>
                    </a:lnTo>
                    <a:cubicBezTo>
                      <a:pt x="34" y="2244"/>
                      <a:pt x="1" y="2277"/>
                      <a:pt x="1" y="2344"/>
                    </a:cubicBezTo>
                    <a:lnTo>
                      <a:pt x="1" y="6747"/>
                    </a:lnTo>
                    <a:cubicBezTo>
                      <a:pt x="1" y="6830"/>
                      <a:pt x="68" y="6889"/>
                      <a:pt x="148" y="6889"/>
                    </a:cubicBezTo>
                    <a:cubicBezTo>
                      <a:pt x="165" y="6889"/>
                      <a:pt x="183" y="6887"/>
                      <a:pt x="201" y="6881"/>
                    </a:cubicBezTo>
                    <a:lnTo>
                      <a:pt x="4037" y="4646"/>
                    </a:lnTo>
                    <a:cubicBezTo>
                      <a:pt x="4070" y="4646"/>
                      <a:pt x="4104" y="4579"/>
                      <a:pt x="4104" y="4546"/>
                    </a:cubicBezTo>
                    <a:lnTo>
                      <a:pt x="4104" y="142"/>
                    </a:lnTo>
                    <a:cubicBezTo>
                      <a:pt x="4104" y="60"/>
                      <a:pt x="4013" y="0"/>
                      <a:pt x="39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2"/>
              <p:cNvSpPr/>
              <p:nvPr/>
            </p:nvSpPr>
            <p:spPr>
              <a:xfrm>
                <a:off x="7207733" y="2366678"/>
                <a:ext cx="359131" cy="602839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889" extrusionOk="0">
                    <a:moveTo>
                      <a:pt x="3944" y="0"/>
                    </a:moveTo>
                    <a:cubicBezTo>
                      <a:pt x="3929" y="0"/>
                      <a:pt x="3915" y="3"/>
                      <a:pt x="3903" y="9"/>
                    </a:cubicBezTo>
                    <a:lnTo>
                      <a:pt x="67" y="2244"/>
                    </a:lnTo>
                    <a:cubicBezTo>
                      <a:pt x="34" y="2244"/>
                      <a:pt x="1" y="2310"/>
                      <a:pt x="1" y="2344"/>
                    </a:cubicBezTo>
                    <a:lnTo>
                      <a:pt x="1" y="6747"/>
                    </a:lnTo>
                    <a:cubicBezTo>
                      <a:pt x="1" y="6829"/>
                      <a:pt x="68" y="6889"/>
                      <a:pt x="148" y="6889"/>
                    </a:cubicBezTo>
                    <a:cubicBezTo>
                      <a:pt x="165" y="6889"/>
                      <a:pt x="183" y="6886"/>
                      <a:pt x="201" y="6880"/>
                    </a:cubicBezTo>
                    <a:lnTo>
                      <a:pt x="4037" y="4679"/>
                    </a:lnTo>
                    <a:cubicBezTo>
                      <a:pt x="4070" y="4645"/>
                      <a:pt x="4104" y="4612"/>
                      <a:pt x="4104" y="4545"/>
                    </a:cubicBezTo>
                    <a:lnTo>
                      <a:pt x="4104" y="142"/>
                    </a:lnTo>
                    <a:cubicBezTo>
                      <a:pt x="4104" y="60"/>
                      <a:pt x="4013" y="0"/>
                      <a:pt x="39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2"/>
              <p:cNvSpPr/>
              <p:nvPr/>
            </p:nvSpPr>
            <p:spPr>
              <a:xfrm>
                <a:off x="6492622" y="3195636"/>
                <a:ext cx="356156" cy="602927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6890" extrusionOk="0">
                    <a:moveTo>
                      <a:pt x="3922" y="0"/>
                    </a:moveTo>
                    <a:cubicBezTo>
                      <a:pt x="3905" y="0"/>
                      <a:pt x="3887" y="3"/>
                      <a:pt x="3870" y="9"/>
                    </a:cubicBezTo>
                    <a:lnTo>
                      <a:pt x="67" y="2244"/>
                    </a:lnTo>
                    <a:cubicBezTo>
                      <a:pt x="33" y="2244"/>
                      <a:pt x="0" y="2277"/>
                      <a:pt x="0" y="2344"/>
                    </a:cubicBezTo>
                    <a:lnTo>
                      <a:pt x="0" y="6747"/>
                    </a:lnTo>
                    <a:cubicBezTo>
                      <a:pt x="0" y="6830"/>
                      <a:pt x="68" y="6889"/>
                      <a:pt x="148" y="6889"/>
                    </a:cubicBezTo>
                    <a:cubicBezTo>
                      <a:pt x="165" y="6889"/>
                      <a:pt x="183" y="6887"/>
                      <a:pt x="200" y="6881"/>
                    </a:cubicBezTo>
                    <a:lnTo>
                      <a:pt x="4003" y="4679"/>
                    </a:lnTo>
                    <a:cubicBezTo>
                      <a:pt x="4070" y="4646"/>
                      <a:pt x="4070" y="4579"/>
                      <a:pt x="4070" y="4546"/>
                    </a:cubicBezTo>
                    <a:lnTo>
                      <a:pt x="4070" y="143"/>
                    </a:lnTo>
                    <a:cubicBezTo>
                      <a:pt x="4070" y="60"/>
                      <a:pt x="4002" y="0"/>
                      <a:pt x="39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2"/>
              <p:cNvSpPr/>
              <p:nvPr/>
            </p:nvSpPr>
            <p:spPr>
              <a:xfrm>
                <a:off x="6848690" y="2989731"/>
                <a:ext cx="359131" cy="601614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875" extrusionOk="0">
                    <a:moveTo>
                      <a:pt x="3971" y="0"/>
                    </a:moveTo>
                    <a:cubicBezTo>
                      <a:pt x="3946" y="0"/>
                      <a:pt x="3922" y="8"/>
                      <a:pt x="3903" y="27"/>
                    </a:cubicBezTo>
                    <a:lnTo>
                      <a:pt x="67" y="2229"/>
                    </a:lnTo>
                    <a:cubicBezTo>
                      <a:pt x="34" y="2229"/>
                      <a:pt x="1" y="2295"/>
                      <a:pt x="1" y="2329"/>
                    </a:cubicBezTo>
                    <a:lnTo>
                      <a:pt x="1" y="6732"/>
                    </a:lnTo>
                    <a:cubicBezTo>
                      <a:pt x="1" y="6814"/>
                      <a:pt x="68" y="6874"/>
                      <a:pt x="148" y="6874"/>
                    </a:cubicBezTo>
                    <a:cubicBezTo>
                      <a:pt x="165" y="6874"/>
                      <a:pt x="183" y="6871"/>
                      <a:pt x="201" y="6865"/>
                    </a:cubicBezTo>
                    <a:lnTo>
                      <a:pt x="4037" y="4664"/>
                    </a:lnTo>
                    <a:cubicBezTo>
                      <a:pt x="4070" y="4630"/>
                      <a:pt x="4104" y="4597"/>
                      <a:pt x="4104" y="4530"/>
                    </a:cubicBezTo>
                    <a:lnTo>
                      <a:pt x="4104" y="127"/>
                    </a:lnTo>
                    <a:cubicBezTo>
                      <a:pt x="4104" y="55"/>
                      <a:pt x="4034" y="0"/>
                      <a:pt x="39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32"/>
              <p:cNvSpPr/>
              <p:nvPr/>
            </p:nvSpPr>
            <p:spPr>
              <a:xfrm>
                <a:off x="7207733" y="2782426"/>
                <a:ext cx="359131" cy="603189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893" extrusionOk="0">
                    <a:moveTo>
                      <a:pt x="3971" y="1"/>
                    </a:moveTo>
                    <a:cubicBezTo>
                      <a:pt x="3946" y="1"/>
                      <a:pt x="3922" y="9"/>
                      <a:pt x="3903" y="28"/>
                    </a:cubicBezTo>
                    <a:lnTo>
                      <a:pt x="67" y="2229"/>
                    </a:lnTo>
                    <a:cubicBezTo>
                      <a:pt x="34" y="2263"/>
                      <a:pt x="1" y="2296"/>
                      <a:pt x="1" y="2329"/>
                    </a:cubicBezTo>
                    <a:lnTo>
                      <a:pt x="1" y="6766"/>
                    </a:lnTo>
                    <a:cubicBezTo>
                      <a:pt x="1" y="6838"/>
                      <a:pt x="53" y="6893"/>
                      <a:pt x="119" y="6893"/>
                    </a:cubicBezTo>
                    <a:cubicBezTo>
                      <a:pt x="145" y="6893"/>
                      <a:pt x="173" y="6885"/>
                      <a:pt x="201" y="6866"/>
                    </a:cubicBezTo>
                    <a:lnTo>
                      <a:pt x="4037" y="4664"/>
                    </a:lnTo>
                    <a:cubicBezTo>
                      <a:pt x="4070" y="4631"/>
                      <a:pt x="4104" y="4598"/>
                      <a:pt x="4104" y="4564"/>
                    </a:cubicBezTo>
                    <a:lnTo>
                      <a:pt x="4104" y="128"/>
                    </a:lnTo>
                    <a:cubicBezTo>
                      <a:pt x="4104" y="56"/>
                      <a:pt x="4034" y="1"/>
                      <a:pt x="3971" y="1"/>
                    </a:cubicBezTo>
                    <a:close/>
                  </a:path>
                </a:pathLst>
              </a:custGeom>
              <a:solidFill>
                <a:srgbClr val="6734A7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2"/>
              <p:cNvSpPr/>
              <p:nvPr/>
            </p:nvSpPr>
            <p:spPr>
              <a:xfrm>
                <a:off x="6492622" y="2361515"/>
                <a:ext cx="356156" cy="610190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6973" fill="none" extrusionOk="0">
                    <a:moveTo>
                      <a:pt x="4003" y="4704"/>
                    </a:moveTo>
                    <a:lnTo>
                      <a:pt x="200" y="6906"/>
                    </a:lnTo>
                    <a:cubicBezTo>
                      <a:pt x="100" y="6973"/>
                      <a:pt x="0" y="6906"/>
                      <a:pt x="0" y="6806"/>
                    </a:cubicBezTo>
                    <a:lnTo>
                      <a:pt x="0" y="2369"/>
                    </a:lnTo>
                    <a:cubicBezTo>
                      <a:pt x="0" y="2336"/>
                      <a:pt x="33" y="2269"/>
                      <a:pt x="67" y="2269"/>
                    </a:cubicBezTo>
                    <a:lnTo>
                      <a:pt x="3870" y="68"/>
                    </a:lnTo>
                    <a:cubicBezTo>
                      <a:pt x="3970" y="1"/>
                      <a:pt x="4070" y="68"/>
                      <a:pt x="4070" y="168"/>
                    </a:cubicBezTo>
                    <a:lnTo>
                      <a:pt x="4070" y="4571"/>
                    </a:lnTo>
                    <a:cubicBezTo>
                      <a:pt x="4070" y="4638"/>
                      <a:pt x="4070" y="4671"/>
                      <a:pt x="4003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2"/>
              <p:cNvSpPr/>
              <p:nvPr/>
            </p:nvSpPr>
            <p:spPr>
              <a:xfrm>
                <a:off x="6848690" y="2154297"/>
                <a:ext cx="359131" cy="610190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973" fill="none" extrusionOk="0">
                    <a:moveTo>
                      <a:pt x="4037" y="4704"/>
                    </a:moveTo>
                    <a:lnTo>
                      <a:pt x="201" y="6906"/>
                    </a:lnTo>
                    <a:cubicBezTo>
                      <a:pt x="101" y="6972"/>
                      <a:pt x="1" y="6906"/>
                      <a:pt x="1" y="6805"/>
                    </a:cubicBezTo>
                    <a:lnTo>
                      <a:pt x="1" y="2369"/>
                    </a:lnTo>
                    <a:cubicBezTo>
                      <a:pt x="1" y="2336"/>
                      <a:pt x="34" y="2302"/>
                      <a:pt x="67" y="2269"/>
                    </a:cubicBezTo>
                    <a:lnTo>
                      <a:pt x="3903" y="67"/>
                    </a:lnTo>
                    <a:cubicBezTo>
                      <a:pt x="3970" y="1"/>
                      <a:pt x="4104" y="67"/>
                      <a:pt x="4104" y="167"/>
                    </a:cubicBezTo>
                    <a:lnTo>
                      <a:pt x="4104" y="4571"/>
                    </a:lnTo>
                    <a:cubicBezTo>
                      <a:pt x="4104" y="4637"/>
                      <a:pt x="4070" y="4671"/>
                      <a:pt x="4037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2"/>
              <p:cNvSpPr/>
              <p:nvPr/>
            </p:nvSpPr>
            <p:spPr>
              <a:xfrm>
                <a:off x="7207733" y="1947079"/>
                <a:ext cx="359131" cy="613078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06" fill="none" extrusionOk="0">
                    <a:moveTo>
                      <a:pt x="4037" y="4704"/>
                    </a:moveTo>
                    <a:lnTo>
                      <a:pt x="201" y="6939"/>
                    </a:lnTo>
                    <a:cubicBezTo>
                      <a:pt x="101" y="7005"/>
                      <a:pt x="1" y="6939"/>
                      <a:pt x="1" y="6838"/>
                    </a:cubicBezTo>
                    <a:lnTo>
                      <a:pt x="1" y="2402"/>
                    </a:lnTo>
                    <a:cubicBezTo>
                      <a:pt x="1" y="2335"/>
                      <a:pt x="34" y="2302"/>
                      <a:pt x="67" y="2269"/>
                    </a:cubicBezTo>
                    <a:lnTo>
                      <a:pt x="3903" y="67"/>
                    </a:lnTo>
                    <a:cubicBezTo>
                      <a:pt x="3970" y="0"/>
                      <a:pt x="4104" y="67"/>
                      <a:pt x="4104" y="200"/>
                    </a:cubicBezTo>
                    <a:lnTo>
                      <a:pt x="4104" y="4604"/>
                    </a:lnTo>
                    <a:cubicBezTo>
                      <a:pt x="4104" y="4637"/>
                      <a:pt x="4070" y="4704"/>
                      <a:pt x="4037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2"/>
              <p:cNvSpPr/>
              <p:nvPr/>
            </p:nvSpPr>
            <p:spPr>
              <a:xfrm>
                <a:off x="6492622" y="2776038"/>
                <a:ext cx="356156" cy="610190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6973" fill="none" extrusionOk="0">
                    <a:moveTo>
                      <a:pt x="4003" y="4704"/>
                    </a:moveTo>
                    <a:lnTo>
                      <a:pt x="200" y="6906"/>
                    </a:lnTo>
                    <a:cubicBezTo>
                      <a:pt x="100" y="6972"/>
                      <a:pt x="0" y="6906"/>
                      <a:pt x="0" y="6806"/>
                    </a:cubicBezTo>
                    <a:lnTo>
                      <a:pt x="0" y="2402"/>
                    </a:lnTo>
                    <a:cubicBezTo>
                      <a:pt x="0" y="2336"/>
                      <a:pt x="33" y="2302"/>
                      <a:pt x="67" y="2269"/>
                    </a:cubicBezTo>
                    <a:lnTo>
                      <a:pt x="3870" y="67"/>
                    </a:lnTo>
                    <a:cubicBezTo>
                      <a:pt x="3970" y="1"/>
                      <a:pt x="4070" y="67"/>
                      <a:pt x="4070" y="167"/>
                    </a:cubicBezTo>
                    <a:lnTo>
                      <a:pt x="4070" y="4604"/>
                    </a:lnTo>
                    <a:cubicBezTo>
                      <a:pt x="4070" y="4637"/>
                      <a:pt x="4070" y="4671"/>
                      <a:pt x="4003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2"/>
              <p:cNvSpPr/>
              <p:nvPr/>
            </p:nvSpPr>
            <p:spPr>
              <a:xfrm>
                <a:off x="6848690" y="2571708"/>
                <a:ext cx="359131" cy="60721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939" fill="none" extrusionOk="0">
                    <a:moveTo>
                      <a:pt x="4037" y="4671"/>
                    </a:moveTo>
                    <a:lnTo>
                      <a:pt x="201" y="6906"/>
                    </a:lnTo>
                    <a:cubicBezTo>
                      <a:pt x="101" y="6939"/>
                      <a:pt x="1" y="6872"/>
                      <a:pt x="1" y="6772"/>
                    </a:cubicBezTo>
                    <a:lnTo>
                      <a:pt x="1" y="2369"/>
                    </a:lnTo>
                    <a:cubicBezTo>
                      <a:pt x="1" y="2302"/>
                      <a:pt x="34" y="2269"/>
                      <a:pt x="67" y="2236"/>
                    </a:cubicBezTo>
                    <a:lnTo>
                      <a:pt x="3903" y="34"/>
                    </a:lnTo>
                    <a:cubicBezTo>
                      <a:pt x="3970" y="1"/>
                      <a:pt x="4104" y="67"/>
                      <a:pt x="4104" y="167"/>
                    </a:cubicBezTo>
                    <a:lnTo>
                      <a:pt x="4104" y="4571"/>
                    </a:lnTo>
                    <a:cubicBezTo>
                      <a:pt x="4104" y="4604"/>
                      <a:pt x="4070" y="4671"/>
                      <a:pt x="4037" y="467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2"/>
              <p:cNvSpPr/>
              <p:nvPr/>
            </p:nvSpPr>
            <p:spPr>
              <a:xfrm>
                <a:off x="7207733" y="2364490"/>
                <a:ext cx="359131" cy="60721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939" fill="none" extrusionOk="0">
                    <a:moveTo>
                      <a:pt x="4037" y="4704"/>
                    </a:moveTo>
                    <a:lnTo>
                      <a:pt x="201" y="6905"/>
                    </a:lnTo>
                    <a:cubicBezTo>
                      <a:pt x="101" y="6939"/>
                      <a:pt x="1" y="6872"/>
                      <a:pt x="1" y="6772"/>
                    </a:cubicBezTo>
                    <a:lnTo>
                      <a:pt x="1" y="2369"/>
                    </a:lnTo>
                    <a:cubicBezTo>
                      <a:pt x="1" y="2335"/>
                      <a:pt x="34" y="2269"/>
                      <a:pt x="67" y="2269"/>
                    </a:cubicBezTo>
                    <a:lnTo>
                      <a:pt x="3903" y="34"/>
                    </a:lnTo>
                    <a:cubicBezTo>
                      <a:pt x="3970" y="0"/>
                      <a:pt x="4104" y="67"/>
                      <a:pt x="4104" y="167"/>
                    </a:cubicBezTo>
                    <a:lnTo>
                      <a:pt x="4104" y="4570"/>
                    </a:lnTo>
                    <a:cubicBezTo>
                      <a:pt x="4104" y="4637"/>
                      <a:pt x="4070" y="4670"/>
                      <a:pt x="4037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2"/>
              <p:cNvSpPr/>
              <p:nvPr/>
            </p:nvSpPr>
            <p:spPr>
              <a:xfrm>
                <a:off x="6492622" y="3193449"/>
                <a:ext cx="356156" cy="607302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6940" fill="none" extrusionOk="0">
                    <a:moveTo>
                      <a:pt x="4003" y="4704"/>
                    </a:moveTo>
                    <a:lnTo>
                      <a:pt x="200" y="6906"/>
                    </a:lnTo>
                    <a:cubicBezTo>
                      <a:pt x="100" y="6939"/>
                      <a:pt x="0" y="6872"/>
                      <a:pt x="0" y="6772"/>
                    </a:cubicBezTo>
                    <a:lnTo>
                      <a:pt x="0" y="2369"/>
                    </a:lnTo>
                    <a:cubicBezTo>
                      <a:pt x="0" y="2302"/>
                      <a:pt x="33" y="2269"/>
                      <a:pt x="67" y="2269"/>
                    </a:cubicBezTo>
                    <a:lnTo>
                      <a:pt x="3870" y="34"/>
                    </a:lnTo>
                    <a:cubicBezTo>
                      <a:pt x="3970" y="1"/>
                      <a:pt x="4070" y="67"/>
                      <a:pt x="4070" y="168"/>
                    </a:cubicBezTo>
                    <a:lnTo>
                      <a:pt x="4070" y="4571"/>
                    </a:lnTo>
                    <a:cubicBezTo>
                      <a:pt x="4070" y="4604"/>
                      <a:pt x="4070" y="4671"/>
                      <a:pt x="4003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2"/>
              <p:cNvSpPr/>
              <p:nvPr/>
            </p:nvSpPr>
            <p:spPr>
              <a:xfrm>
                <a:off x="6848690" y="2986231"/>
                <a:ext cx="359131" cy="60721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939" fill="none" extrusionOk="0">
                    <a:moveTo>
                      <a:pt x="4037" y="4704"/>
                    </a:moveTo>
                    <a:lnTo>
                      <a:pt x="201" y="6905"/>
                    </a:lnTo>
                    <a:cubicBezTo>
                      <a:pt x="101" y="6939"/>
                      <a:pt x="1" y="6872"/>
                      <a:pt x="1" y="6772"/>
                    </a:cubicBezTo>
                    <a:lnTo>
                      <a:pt x="1" y="2369"/>
                    </a:lnTo>
                    <a:cubicBezTo>
                      <a:pt x="1" y="2335"/>
                      <a:pt x="34" y="2269"/>
                      <a:pt x="67" y="2269"/>
                    </a:cubicBezTo>
                    <a:lnTo>
                      <a:pt x="3903" y="67"/>
                    </a:lnTo>
                    <a:cubicBezTo>
                      <a:pt x="3970" y="0"/>
                      <a:pt x="4104" y="67"/>
                      <a:pt x="4104" y="167"/>
                    </a:cubicBezTo>
                    <a:lnTo>
                      <a:pt x="4104" y="4570"/>
                    </a:lnTo>
                    <a:cubicBezTo>
                      <a:pt x="4104" y="4637"/>
                      <a:pt x="4070" y="4670"/>
                      <a:pt x="4037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2"/>
              <p:cNvSpPr/>
              <p:nvPr/>
            </p:nvSpPr>
            <p:spPr>
              <a:xfrm>
                <a:off x="7207733" y="2779013"/>
                <a:ext cx="359131" cy="610102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972" fill="none" extrusionOk="0">
                    <a:moveTo>
                      <a:pt x="4037" y="4703"/>
                    </a:moveTo>
                    <a:lnTo>
                      <a:pt x="201" y="6905"/>
                    </a:lnTo>
                    <a:cubicBezTo>
                      <a:pt x="101" y="6972"/>
                      <a:pt x="1" y="6905"/>
                      <a:pt x="1" y="6805"/>
                    </a:cubicBezTo>
                    <a:lnTo>
                      <a:pt x="1" y="2368"/>
                    </a:lnTo>
                    <a:cubicBezTo>
                      <a:pt x="1" y="2335"/>
                      <a:pt x="34" y="2302"/>
                      <a:pt x="67" y="2268"/>
                    </a:cubicBezTo>
                    <a:lnTo>
                      <a:pt x="3903" y="67"/>
                    </a:lnTo>
                    <a:cubicBezTo>
                      <a:pt x="3970" y="0"/>
                      <a:pt x="4104" y="67"/>
                      <a:pt x="4104" y="167"/>
                    </a:cubicBezTo>
                    <a:lnTo>
                      <a:pt x="4104" y="4603"/>
                    </a:lnTo>
                    <a:cubicBezTo>
                      <a:pt x="4104" y="4637"/>
                      <a:pt x="4070" y="4670"/>
                      <a:pt x="4037" y="4703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2"/>
              <p:cNvSpPr/>
              <p:nvPr/>
            </p:nvSpPr>
            <p:spPr>
              <a:xfrm>
                <a:off x="6145217" y="1320176"/>
                <a:ext cx="700673" cy="410935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696" extrusionOk="0">
                    <a:moveTo>
                      <a:pt x="3987" y="1"/>
                    </a:moveTo>
                    <a:cubicBezTo>
                      <a:pt x="3970" y="1"/>
                      <a:pt x="3953" y="9"/>
                      <a:pt x="3937" y="26"/>
                    </a:cubicBezTo>
                    <a:lnTo>
                      <a:pt x="67" y="2261"/>
                    </a:lnTo>
                    <a:cubicBezTo>
                      <a:pt x="1" y="2294"/>
                      <a:pt x="1" y="2394"/>
                      <a:pt x="67" y="2428"/>
                    </a:cubicBezTo>
                    <a:lnTo>
                      <a:pt x="3937" y="4696"/>
                    </a:lnTo>
                    <a:lnTo>
                      <a:pt x="4037" y="4696"/>
                    </a:lnTo>
                    <a:lnTo>
                      <a:pt x="7940" y="2428"/>
                    </a:lnTo>
                    <a:cubicBezTo>
                      <a:pt x="8006" y="2394"/>
                      <a:pt x="8006" y="2294"/>
                      <a:pt x="7940" y="2261"/>
                    </a:cubicBezTo>
                    <a:lnTo>
                      <a:pt x="4037" y="26"/>
                    </a:lnTo>
                    <a:cubicBezTo>
                      <a:pt x="4020" y="9"/>
                      <a:pt x="4003" y="1"/>
                      <a:pt x="39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2"/>
              <p:cNvSpPr/>
              <p:nvPr/>
            </p:nvSpPr>
            <p:spPr>
              <a:xfrm>
                <a:off x="6501373" y="1527481"/>
                <a:ext cx="700585" cy="410148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687" extrusionOk="0">
                    <a:moveTo>
                      <a:pt x="4020" y="0"/>
                    </a:moveTo>
                    <a:cubicBezTo>
                      <a:pt x="4003" y="0"/>
                      <a:pt x="3986" y="8"/>
                      <a:pt x="3970" y="25"/>
                    </a:cubicBezTo>
                    <a:lnTo>
                      <a:pt x="67" y="2260"/>
                    </a:lnTo>
                    <a:cubicBezTo>
                      <a:pt x="0" y="2293"/>
                      <a:pt x="0" y="2394"/>
                      <a:pt x="67" y="2427"/>
                    </a:cubicBezTo>
                    <a:lnTo>
                      <a:pt x="3970" y="4662"/>
                    </a:lnTo>
                    <a:cubicBezTo>
                      <a:pt x="3986" y="4678"/>
                      <a:pt x="4003" y="4687"/>
                      <a:pt x="4020" y="4687"/>
                    </a:cubicBezTo>
                    <a:cubicBezTo>
                      <a:pt x="4036" y="4687"/>
                      <a:pt x="4053" y="4678"/>
                      <a:pt x="4070" y="4662"/>
                    </a:cubicBezTo>
                    <a:lnTo>
                      <a:pt x="7939" y="2427"/>
                    </a:lnTo>
                    <a:cubicBezTo>
                      <a:pt x="8006" y="2394"/>
                      <a:pt x="8006" y="2293"/>
                      <a:pt x="7939" y="2260"/>
                    </a:cubicBezTo>
                    <a:lnTo>
                      <a:pt x="4070" y="25"/>
                    </a:lnTo>
                    <a:cubicBezTo>
                      <a:pt x="4053" y="8"/>
                      <a:pt x="4036" y="0"/>
                      <a:pt x="40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2"/>
              <p:cNvSpPr/>
              <p:nvPr/>
            </p:nvSpPr>
            <p:spPr>
              <a:xfrm>
                <a:off x="6860416" y="1733999"/>
                <a:ext cx="700585" cy="410935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696" extrusionOk="0">
                    <a:moveTo>
                      <a:pt x="3936" y="0"/>
                    </a:moveTo>
                    <a:lnTo>
                      <a:pt x="67" y="2268"/>
                    </a:lnTo>
                    <a:cubicBezTo>
                      <a:pt x="0" y="2302"/>
                      <a:pt x="0" y="2402"/>
                      <a:pt x="67" y="2435"/>
                    </a:cubicBezTo>
                    <a:lnTo>
                      <a:pt x="3936" y="4670"/>
                    </a:lnTo>
                    <a:cubicBezTo>
                      <a:pt x="3953" y="4687"/>
                      <a:pt x="3970" y="4695"/>
                      <a:pt x="3986" y="4695"/>
                    </a:cubicBezTo>
                    <a:cubicBezTo>
                      <a:pt x="4003" y="4695"/>
                      <a:pt x="4020" y="4687"/>
                      <a:pt x="4036" y="4670"/>
                    </a:cubicBezTo>
                    <a:lnTo>
                      <a:pt x="7939" y="2435"/>
                    </a:lnTo>
                    <a:cubicBezTo>
                      <a:pt x="8006" y="2402"/>
                      <a:pt x="8006" y="2302"/>
                      <a:pt x="7939" y="2268"/>
                    </a:cubicBezTo>
                    <a:lnTo>
                      <a:pt x="403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2"/>
              <p:cNvSpPr/>
              <p:nvPr/>
            </p:nvSpPr>
            <p:spPr>
              <a:xfrm>
                <a:off x="5783286" y="1529669"/>
                <a:ext cx="700673" cy="408748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671" extrusionOk="0">
                    <a:moveTo>
                      <a:pt x="3970" y="0"/>
                    </a:moveTo>
                    <a:lnTo>
                      <a:pt x="100" y="2235"/>
                    </a:lnTo>
                    <a:cubicBezTo>
                      <a:pt x="0" y="2268"/>
                      <a:pt x="0" y="2369"/>
                      <a:pt x="100" y="2435"/>
                    </a:cubicBezTo>
                    <a:lnTo>
                      <a:pt x="3970" y="4670"/>
                    </a:lnTo>
                    <a:lnTo>
                      <a:pt x="4070" y="4670"/>
                    </a:lnTo>
                    <a:lnTo>
                      <a:pt x="7939" y="2435"/>
                    </a:lnTo>
                    <a:cubicBezTo>
                      <a:pt x="8006" y="2369"/>
                      <a:pt x="8006" y="2268"/>
                      <a:pt x="7939" y="2235"/>
                    </a:cubicBezTo>
                    <a:lnTo>
                      <a:pt x="407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32"/>
              <p:cNvSpPr/>
              <p:nvPr/>
            </p:nvSpPr>
            <p:spPr>
              <a:xfrm>
                <a:off x="6142329" y="1734699"/>
                <a:ext cx="700585" cy="410935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696" extrusionOk="0">
                    <a:moveTo>
                      <a:pt x="4003" y="1"/>
                    </a:moveTo>
                    <a:cubicBezTo>
                      <a:pt x="3978" y="1"/>
                      <a:pt x="3953" y="9"/>
                      <a:pt x="3936" y="26"/>
                    </a:cubicBezTo>
                    <a:lnTo>
                      <a:pt x="67" y="2260"/>
                    </a:lnTo>
                    <a:cubicBezTo>
                      <a:pt x="0" y="2294"/>
                      <a:pt x="0" y="2394"/>
                      <a:pt x="67" y="2427"/>
                    </a:cubicBezTo>
                    <a:lnTo>
                      <a:pt x="3936" y="4696"/>
                    </a:lnTo>
                    <a:lnTo>
                      <a:pt x="4070" y="4696"/>
                    </a:lnTo>
                    <a:lnTo>
                      <a:pt x="7939" y="2427"/>
                    </a:lnTo>
                    <a:cubicBezTo>
                      <a:pt x="8006" y="2394"/>
                      <a:pt x="8006" y="2294"/>
                      <a:pt x="7939" y="2260"/>
                    </a:cubicBezTo>
                    <a:lnTo>
                      <a:pt x="4070" y="26"/>
                    </a:lnTo>
                    <a:cubicBezTo>
                      <a:pt x="4053" y="9"/>
                      <a:pt x="4028" y="1"/>
                      <a:pt x="40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32"/>
              <p:cNvSpPr/>
              <p:nvPr/>
            </p:nvSpPr>
            <p:spPr>
              <a:xfrm>
                <a:off x="6501373" y="1941916"/>
                <a:ext cx="697697" cy="410235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4688" extrusionOk="0">
                    <a:moveTo>
                      <a:pt x="3986" y="1"/>
                    </a:moveTo>
                    <a:cubicBezTo>
                      <a:pt x="3970" y="1"/>
                      <a:pt x="3953" y="9"/>
                      <a:pt x="3936" y="26"/>
                    </a:cubicBezTo>
                    <a:lnTo>
                      <a:pt x="67" y="2261"/>
                    </a:lnTo>
                    <a:cubicBezTo>
                      <a:pt x="0" y="2294"/>
                      <a:pt x="0" y="2394"/>
                      <a:pt x="67" y="2428"/>
                    </a:cubicBezTo>
                    <a:lnTo>
                      <a:pt x="3936" y="4663"/>
                    </a:lnTo>
                    <a:cubicBezTo>
                      <a:pt x="3953" y="4679"/>
                      <a:pt x="3970" y="4688"/>
                      <a:pt x="3986" y="4688"/>
                    </a:cubicBezTo>
                    <a:cubicBezTo>
                      <a:pt x="4003" y="4688"/>
                      <a:pt x="4020" y="4679"/>
                      <a:pt x="4036" y="4663"/>
                    </a:cubicBezTo>
                    <a:lnTo>
                      <a:pt x="7906" y="2428"/>
                    </a:lnTo>
                    <a:cubicBezTo>
                      <a:pt x="7973" y="2394"/>
                      <a:pt x="7973" y="2294"/>
                      <a:pt x="7906" y="2261"/>
                    </a:cubicBezTo>
                    <a:lnTo>
                      <a:pt x="4036" y="26"/>
                    </a:lnTo>
                    <a:cubicBezTo>
                      <a:pt x="4020" y="9"/>
                      <a:pt x="4003" y="1"/>
                      <a:pt x="39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2"/>
              <p:cNvSpPr/>
              <p:nvPr/>
            </p:nvSpPr>
            <p:spPr>
              <a:xfrm>
                <a:off x="5427131" y="1736886"/>
                <a:ext cx="700673" cy="408748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671" extrusionOk="0">
                    <a:moveTo>
                      <a:pt x="3937" y="1"/>
                    </a:moveTo>
                    <a:lnTo>
                      <a:pt x="67" y="2235"/>
                    </a:lnTo>
                    <a:cubicBezTo>
                      <a:pt x="1" y="2269"/>
                      <a:pt x="1" y="2402"/>
                      <a:pt x="67" y="2436"/>
                    </a:cubicBezTo>
                    <a:lnTo>
                      <a:pt x="3937" y="4671"/>
                    </a:lnTo>
                    <a:lnTo>
                      <a:pt x="4037" y="4671"/>
                    </a:lnTo>
                    <a:lnTo>
                      <a:pt x="7940" y="2436"/>
                    </a:lnTo>
                    <a:cubicBezTo>
                      <a:pt x="8006" y="2402"/>
                      <a:pt x="8006" y="2302"/>
                      <a:pt x="7940" y="2235"/>
                    </a:cubicBezTo>
                    <a:lnTo>
                      <a:pt x="403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2"/>
              <p:cNvSpPr/>
              <p:nvPr/>
            </p:nvSpPr>
            <p:spPr>
              <a:xfrm>
                <a:off x="5783286" y="1941916"/>
                <a:ext cx="700673" cy="410935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696" extrusionOk="0">
                    <a:moveTo>
                      <a:pt x="3987" y="1"/>
                    </a:moveTo>
                    <a:cubicBezTo>
                      <a:pt x="3970" y="1"/>
                      <a:pt x="3953" y="9"/>
                      <a:pt x="3936" y="26"/>
                    </a:cubicBezTo>
                    <a:lnTo>
                      <a:pt x="67" y="2261"/>
                    </a:lnTo>
                    <a:cubicBezTo>
                      <a:pt x="0" y="2294"/>
                      <a:pt x="0" y="2394"/>
                      <a:pt x="67" y="2461"/>
                    </a:cubicBezTo>
                    <a:lnTo>
                      <a:pt x="3936" y="4696"/>
                    </a:lnTo>
                    <a:lnTo>
                      <a:pt x="4037" y="4696"/>
                    </a:lnTo>
                    <a:lnTo>
                      <a:pt x="7939" y="2461"/>
                    </a:lnTo>
                    <a:cubicBezTo>
                      <a:pt x="8006" y="2394"/>
                      <a:pt x="8006" y="2294"/>
                      <a:pt x="7939" y="2261"/>
                    </a:cubicBezTo>
                    <a:lnTo>
                      <a:pt x="4037" y="26"/>
                    </a:lnTo>
                    <a:cubicBezTo>
                      <a:pt x="4020" y="9"/>
                      <a:pt x="4003" y="1"/>
                      <a:pt x="39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32"/>
              <p:cNvSpPr/>
              <p:nvPr/>
            </p:nvSpPr>
            <p:spPr>
              <a:xfrm>
                <a:off x="6139354" y="2149222"/>
                <a:ext cx="700673" cy="410935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696" extrusionOk="0">
                    <a:moveTo>
                      <a:pt x="4020" y="0"/>
                    </a:moveTo>
                    <a:cubicBezTo>
                      <a:pt x="4004" y="0"/>
                      <a:pt x="3987" y="9"/>
                      <a:pt x="3970" y="25"/>
                    </a:cubicBezTo>
                    <a:lnTo>
                      <a:pt x="68" y="2260"/>
                    </a:lnTo>
                    <a:cubicBezTo>
                      <a:pt x="1" y="2294"/>
                      <a:pt x="1" y="2394"/>
                      <a:pt x="68" y="2427"/>
                    </a:cubicBezTo>
                    <a:lnTo>
                      <a:pt x="3970" y="4695"/>
                    </a:lnTo>
                    <a:lnTo>
                      <a:pt x="4070" y="4695"/>
                    </a:lnTo>
                    <a:lnTo>
                      <a:pt x="7940" y="2427"/>
                    </a:lnTo>
                    <a:cubicBezTo>
                      <a:pt x="8007" y="2394"/>
                      <a:pt x="8007" y="2294"/>
                      <a:pt x="7940" y="2260"/>
                    </a:cubicBezTo>
                    <a:lnTo>
                      <a:pt x="4070" y="25"/>
                    </a:lnTo>
                    <a:cubicBezTo>
                      <a:pt x="4054" y="9"/>
                      <a:pt x="4037" y="0"/>
                      <a:pt x="40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32"/>
              <p:cNvSpPr/>
              <p:nvPr/>
            </p:nvSpPr>
            <p:spPr>
              <a:xfrm>
                <a:off x="6145217" y="1319476"/>
                <a:ext cx="700673" cy="411635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704" fill="none" extrusionOk="0">
                    <a:moveTo>
                      <a:pt x="3937" y="4704"/>
                    </a:moveTo>
                    <a:lnTo>
                      <a:pt x="67" y="2436"/>
                    </a:lnTo>
                    <a:cubicBezTo>
                      <a:pt x="1" y="2402"/>
                      <a:pt x="1" y="2302"/>
                      <a:pt x="67" y="2269"/>
                    </a:cubicBezTo>
                    <a:lnTo>
                      <a:pt x="3937" y="34"/>
                    </a:lnTo>
                    <a:cubicBezTo>
                      <a:pt x="3970" y="0"/>
                      <a:pt x="4003" y="0"/>
                      <a:pt x="4037" y="34"/>
                    </a:cubicBezTo>
                    <a:lnTo>
                      <a:pt x="7940" y="2269"/>
                    </a:lnTo>
                    <a:cubicBezTo>
                      <a:pt x="8006" y="2302"/>
                      <a:pt x="8006" y="2402"/>
                      <a:pt x="7940" y="2436"/>
                    </a:cubicBezTo>
                    <a:lnTo>
                      <a:pt x="4037" y="4704"/>
                    </a:lnTo>
                    <a:cubicBezTo>
                      <a:pt x="4003" y="4704"/>
                      <a:pt x="3970" y="4704"/>
                      <a:pt x="3937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32"/>
              <p:cNvSpPr/>
              <p:nvPr/>
            </p:nvSpPr>
            <p:spPr>
              <a:xfrm>
                <a:off x="6501373" y="1526693"/>
                <a:ext cx="700585" cy="411723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705" fill="none" extrusionOk="0">
                    <a:moveTo>
                      <a:pt x="3970" y="4671"/>
                    </a:moveTo>
                    <a:lnTo>
                      <a:pt x="67" y="2436"/>
                    </a:lnTo>
                    <a:cubicBezTo>
                      <a:pt x="0" y="2403"/>
                      <a:pt x="0" y="2302"/>
                      <a:pt x="67" y="2269"/>
                    </a:cubicBezTo>
                    <a:lnTo>
                      <a:pt x="3970" y="34"/>
                    </a:lnTo>
                    <a:cubicBezTo>
                      <a:pt x="4003" y="1"/>
                      <a:pt x="4036" y="1"/>
                      <a:pt x="4070" y="34"/>
                    </a:cubicBezTo>
                    <a:lnTo>
                      <a:pt x="7939" y="2269"/>
                    </a:lnTo>
                    <a:cubicBezTo>
                      <a:pt x="8006" y="2302"/>
                      <a:pt x="8006" y="2403"/>
                      <a:pt x="7939" y="2436"/>
                    </a:cubicBezTo>
                    <a:lnTo>
                      <a:pt x="4070" y="4671"/>
                    </a:lnTo>
                    <a:cubicBezTo>
                      <a:pt x="4036" y="4704"/>
                      <a:pt x="4003" y="4704"/>
                      <a:pt x="3970" y="467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32"/>
              <p:cNvSpPr/>
              <p:nvPr/>
            </p:nvSpPr>
            <p:spPr>
              <a:xfrm>
                <a:off x="6860416" y="1733999"/>
                <a:ext cx="700585" cy="411635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704" fill="none" extrusionOk="0">
                    <a:moveTo>
                      <a:pt x="3936" y="4670"/>
                    </a:moveTo>
                    <a:lnTo>
                      <a:pt x="67" y="2435"/>
                    </a:lnTo>
                    <a:cubicBezTo>
                      <a:pt x="0" y="2402"/>
                      <a:pt x="0" y="2302"/>
                      <a:pt x="67" y="2268"/>
                    </a:cubicBezTo>
                    <a:lnTo>
                      <a:pt x="3936" y="0"/>
                    </a:lnTo>
                    <a:cubicBezTo>
                      <a:pt x="3970" y="0"/>
                      <a:pt x="4003" y="0"/>
                      <a:pt x="4036" y="0"/>
                    </a:cubicBezTo>
                    <a:lnTo>
                      <a:pt x="7939" y="2268"/>
                    </a:lnTo>
                    <a:cubicBezTo>
                      <a:pt x="8006" y="2302"/>
                      <a:pt x="8006" y="2402"/>
                      <a:pt x="7939" y="2435"/>
                    </a:cubicBezTo>
                    <a:lnTo>
                      <a:pt x="4036" y="4670"/>
                    </a:lnTo>
                    <a:cubicBezTo>
                      <a:pt x="4003" y="4704"/>
                      <a:pt x="3970" y="4704"/>
                      <a:pt x="3936" y="467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2"/>
              <p:cNvSpPr/>
              <p:nvPr/>
            </p:nvSpPr>
            <p:spPr>
              <a:xfrm>
                <a:off x="5783286" y="1529669"/>
                <a:ext cx="700673" cy="408748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671" fill="none" extrusionOk="0">
                    <a:moveTo>
                      <a:pt x="3970" y="4670"/>
                    </a:moveTo>
                    <a:lnTo>
                      <a:pt x="100" y="2435"/>
                    </a:lnTo>
                    <a:cubicBezTo>
                      <a:pt x="0" y="2369"/>
                      <a:pt x="0" y="2268"/>
                      <a:pt x="100" y="2235"/>
                    </a:cubicBezTo>
                    <a:lnTo>
                      <a:pt x="3970" y="0"/>
                    </a:lnTo>
                    <a:cubicBezTo>
                      <a:pt x="4003" y="0"/>
                      <a:pt x="4037" y="0"/>
                      <a:pt x="4070" y="0"/>
                    </a:cubicBezTo>
                    <a:lnTo>
                      <a:pt x="7939" y="2235"/>
                    </a:lnTo>
                    <a:cubicBezTo>
                      <a:pt x="8006" y="2268"/>
                      <a:pt x="8006" y="2369"/>
                      <a:pt x="7939" y="2435"/>
                    </a:cubicBezTo>
                    <a:lnTo>
                      <a:pt x="4070" y="4670"/>
                    </a:lnTo>
                    <a:cubicBezTo>
                      <a:pt x="4037" y="4670"/>
                      <a:pt x="4003" y="4670"/>
                      <a:pt x="3970" y="467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2"/>
              <p:cNvSpPr/>
              <p:nvPr/>
            </p:nvSpPr>
            <p:spPr>
              <a:xfrm>
                <a:off x="6142329" y="1733999"/>
                <a:ext cx="700585" cy="411635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704" fill="none" extrusionOk="0">
                    <a:moveTo>
                      <a:pt x="3936" y="4704"/>
                    </a:moveTo>
                    <a:lnTo>
                      <a:pt x="67" y="2435"/>
                    </a:lnTo>
                    <a:cubicBezTo>
                      <a:pt x="0" y="2402"/>
                      <a:pt x="0" y="2302"/>
                      <a:pt x="67" y="2268"/>
                    </a:cubicBezTo>
                    <a:lnTo>
                      <a:pt x="3936" y="34"/>
                    </a:lnTo>
                    <a:cubicBezTo>
                      <a:pt x="3970" y="0"/>
                      <a:pt x="4036" y="0"/>
                      <a:pt x="4070" y="34"/>
                    </a:cubicBezTo>
                    <a:lnTo>
                      <a:pt x="7939" y="2268"/>
                    </a:lnTo>
                    <a:cubicBezTo>
                      <a:pt x="8006" y="2302"/>
                      <a:pt x="8006" y="2402"/>
                      <a:pt x="7939" y="2435"/>
                    </a:cubicBezTo>
                    <a:lnTo>
                      <a:pt x="4070" y="4704"/>
                    </a:lnTo>
                    <a:cubicBezTo>
                      <a:pt x="4036" y="4704"/>
                      <a:pt x="3970" y="4704"/>
                      <a:pt x="3936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2"/>
              <p:cNvSpPr/>
              <p:nvPr/>
            </p:nvSpPr>
            <p:spPr>
              <a:xfrm>
                <a:off x="6501373" y="1941216"/>
                <a:ext cx="697697" cy="411635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4704" fill="none" extrusionOk="0">
                    <a:moveTo>
                      <a:pt x="3936" y="4671"/>
                    </a:moveTo>
                    <a:lnTo>
                      <a:pt x="67" y="2436"/>
                    </a:lnTo>
                    <a:cubicBezTo>
                      <a:pt x="0" y="2402"/>
                      <a:pt x="0" y="2302"/>
                      <a:pt x="67" y="2269"/>
                    </a:cubicBezTo>
                    <a:lnTo>
                      <a:pt x="3936" y="34"/>
                    </a:lnTo>
                    <a:cubicBezTo>
                      <a:pt x="3970" y="1"/>
                      <a:pt x="4003" y="1"/>
                      <a:pt x="4036" y="34"/>
                    </a:cubicBezTo>
                    <a:lnTo>
                      <a:pt x="7906" y="2269"/>
                    </a:lnTo>
                    <a:cubicBezTo>
                      <a:pt x="7973" y="2302"/>
                      <a:pt x="7973" y="2402"/>
                      <a:pt x="7906" y="2436"/>
                    </a:cubicBezTo>
                    <a:lnTo>
                      <a:pt x="4036" y="4671"/>
                    </a:lnTo>
                    <a:cubicBezTo>
                      <a:pt x="4003" y="4704"/>
                      <a:pt x="3970" y="4704"/>
                      <a:pt x="3936" y="467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2"/>
              <p:cNvSpPr/>
              <p:nvPr/>
            </p:nvSpPr>
            <p:spPr>
              <a:xfrm>
                <a:off x="5427131" y="1736886"/>
                <a:ext cx="700673" cy="408748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671" fill="none" extrusionOk="0">
                    <a:moveTo>
                      <a:pt x="3937" y="4671"/>
                    </a:moveTo>
                    <a:lnTo>
                      <a:pt x="67" y="2436"/>
                    </a:lnTo>
                    <a:cubicBezTo>
                      <a:pt x="1" y="2402"/>
                      <a:pt x="1" y="2269"/>
                      <a:pt x="67" y="2235"/>
                    </a:cubicBezTo>
                    <a:lnTo>
                      <a:pt x="3937" y="1"/>
                    </a:lnTo>
                    <a:cubicBezTo>
                      <a:pt x="3970" y="1"/>
                      <a:pt x="4004" y="1"/>
                      <a:pt x="4037" y="1"/>
                    </a:cubicBezTo>
                    <a:lnTo>
                      <a:pt x="7940" y="2235"/>
                    </a:lnTo>
                    <a:cubicBezTo>
                      <a:pt x="8006" y="2302"/>
                      <a:pt x="8006" y="2402"/>
                      <a:pt x="7940" y="2436"/>
                    </a:cubicBezTo>
                    <a:lnTo>
                      <a:pt x="4037" y="4671"/>
                    </a:lnTo>
                    <a:cubicBezTo>
                      <a:pt x="4004" y="4671"/>
                      <a:pt x="3970" y="4671"/>
                      <a:pt x="3937" y="467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2"/>
              <p:cNvSpPr/>
              <p:nvPr/>
            </p:nvSpPr>
            <p:spPr>
              <a:xfrm>
                <a:off x="5783286" y="1941216"/>
                <a:ext cx="700673" cy="411635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704" fill="none" extrusionOk="0">
                    <a:moveTo>
                      <a:pt x="3936" y="4704"/>
                    </a:moveTo>
                    <a:lnTo>
                      <a:pt x="67" y="2469"/>
                    </a:lnTo>
                    <a:cubicBezTo>
                      <a:pt x="0" y="2402"/>
                      <a:pt x="0" y="2302"/>
                      <a:pt x="67" y="2269"/>
                    </a:cubicBezTo>
                    <a:lnTo>
                      <a:pt x="3936" y="34"/>
                    </a:lnTo>
                    <a:cubicBezTo>
                      <a:pt x="3970" y="1"/>
                      <a:pt x="4003" y="1"/>
                      <a:pt x="4037" y="34"/>
                    </a:cubicBezTo>
                    <a:lnTo>
                      <a:pt x="7939" y="2269"/>
                    </a:lnTo>
                    <a:cubicBezTo>
                      <a:pt x="8006" y="2302"/>
                      <a:pt x="8006" y="2402"/>
                      <a:pt x="7939" y="2469"/>
                    </a:cubicBezTo>
                    <a:lnTo>
                      <a:pt x="4037" y="4704"/>
                    </a:lnTo>
                    <a:cubicBezTo>
                      <a:pt x="4003" y="4704"/>
                      <a:pt x="3970" y="4704"/>
                      <a:pt x="3936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2"/>
              <p:cNvSpPr/>
              <p:nvPr/>
            </p:nvSpPr>
            <p:spPr>
              <a:xfrm>
                <a:off x="6139354" y="2148434"/>
                <a:ext cx="700673" cy="411723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705" fill="none" extrusionOk="0">
                    <a:moveTo>
                      <a:pt x="3970" y="4704"/>
                    </a:moveTo>
                    <a:lnTo>
                      <a:pt x="68" y="2436"/>
                    </a:lnTo>
                    <a:cubicBezTo>
                      <a:pt x="1" y="2403"/>
                      <a:pt x="1" y="2303"/>
                      <a:pt x="68" y="2269"/>
                    </a:cubicBezTo>
                    <a:lnTo>
                      <a:pt x="3970" y="34"/>
                    </a:lnTo>
                    <a:cubicBezTo>
                      <a:pt x="4004" y="1"/>
                      <a:pt x="4037" y="1"/>
                      <a:pt x="4070" y="34"/>
                    </a:cubicBezTo>
                    <a:lnTo>
                      <a:pt x="7940" y="2269"/>
                    </a:lnTo>
                    <a:cubicBezTo>
                      <a:pt x="8007" y="2303"/>
                      <a:pt x="8007" y="2403"/>
                      <a:pt x="7940" y="2436"/>
                    </a:cubicBezTo>
                    <a:lnTo>
                      <a:pt x="4070" y="4704"/>
                    </a:lnTo>
                    <a:cubicBezTo>
                      <a:pt x="4037" y="4704"/>
                      <a:pt x="4004" y="4704"/>
                      <a:pt x="3970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A6DF490-5604-48E3-2FFB-8F2174FC88E3}"/>
              </a:ext>
            </a:extLst>
          </p:cNvPr>
          <p:cNvSpPr txBox="1"/>
          <p:nvPr/>
        </p:nvSpPr>
        <p:spPr>
          <a:xfrm>
            <a:off x="597555" y="822192"/>
            <a:ext cx="48024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i="0" dirty="0" err="1">
                <a:solidFill>
                  <a:schemeClr val="tx1"/>
                </a:solidFill>
                <a:effectLst/>
                <a:latin typeface="Space Grotesk" panose="020B0604020202020204" charset="0"/>
                <a:cs typeface="Space Grotesk" panose="020B0604020202020204" charset="0"/>
              </a:rPr>
              <a:t>Proiect</a:t>
            </a:r>
            <a:r>
              <a:rPr lang="en-US" sz="4800" b="1" i="0" dirty="0">
                <a:solidFill>
                  <a:schemeClr val="tx1"/>
                </a:solidFill>
                <a:effectLst/>
                <a:latin typeface="Space Grotesk" panose="020B0604020202020204" charset="0"/>
                <a:cs typeface="Space Grotesk" panose="020B0604020202020204" charset="0"/>
              </a:rPr>
              <a:t> PIM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021BBC-F34C-897B-6FC3-26668D128C93}"/>
              </a:ext>
            </a:extLst>
          </p:cNvPr>
          <p:cNvSpPr txBox="1"/>
          <p:nvPr/>
        </p:nvSpPr>
        <p:spPr>
          <a:xfrm>
            <a:off x="379893" y="4190527"/>
            <a:ext cx="3902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b="1" dirty="0">
                <a:solidFill>
                  <a:schemeClr val="tx1"/>
                </a:solidFill>
                <a:latin typeface="Space Grotesk" panose="020B0604020202020204" charset="0"/>
                <a:cs typeface="Space Grotesk" panose="020B0604020202020204" charset="0"/>
              </a:rPr>
              <a:t>Atanase Alexandru-Teodor</a:t>
            </a:r>
          </a:p>
          <a:p>
            <a:r>
              <a:rPr lang="ro-RO" sz="1600" b="1" dirty="0">
                <a:solidFill>
                  <a:schemeClr val="tx1"/>
                </a:solidFill>
                <a:latin typeface="Space Grotesk" panose="020B0604020202020204" charset="0"/>
                <a:cs typeface="Space Grotesk" panose="020B0604020202020204" charset="0"/>
              </a:rPr>
              <a:t>Grupa</a:t>
            </a:r>
            <a:r>
              <a:rPr lang="en-US" sz="1600" b="1" dirty="0">
                <a:solidFill>
                  <a:schemeClr val="tx1"/>
                </a:solidFill>
                <a:latin typeface="Space Grotesk" panose="020B0604020202020204" charset="0"/>
                <a:cs typeface="Space Grotesk" panose="020B0604020202020204" charset="0"/>
              </a:rPr>
              <a:t>: 1306A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1"/>
          <p:cNvSpPr txBox="1">
            <a:spLocks noGrp="1"/>
          </p:cNvSpPr>
          <p:nvPr>
            <p:ph type="title"/>
          </p:nvPr>
        </p:nvSpPr>
        <p:spPr>
          <a:xfrm>
            <a:off x="4772488" y="348381"/>
            <a:ext cx="4064400" cy="610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SCOPUL PROIECTULUI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7"/>
          <p:cNvSpPr txBox="1">
            <a:spLocks noGrp="1"/>
          </p:cNvSpPr>
          <p:nvPr>
            <p:ph type="ctrTitle"/>
          </p:nvPr>
        </p:nvSpPr>
        <p:spPr>
          <a:xfrm>
            <a:off x="578386" y="1997435"/>
            <a:ext cx="4572055" cy="10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FFFFFF"/>
                </a:solidFill>
                <a:highlight>
                  <a:schemeClr val="accent1"/>
                </a:highlight>
              </a:rPr>
              <a:t>DOCUMENTAREA PRIVIND SUBIECTUL DAT</a:t>
            </a:r>
            <a:endParaRPr sz="4000" dirty="0">
              <a:solidFill>
                <a:srgbClr val="FFFFFF"/>
              </a:solidFill>
              <a:highlight>
                <a:schemeClr val="accent1"/>
              </a:highlight>
            </a:endParaRPr>
          </a:p>
        </p:txBody>
      </p:sp>
      <p:grpSp>
        <p:nvGrpSpPr>
          <p:cNvPr id="375" name="Google Shape;375;p37"/>
          <p:cNvGrpSpPr/>
          <p:nvPr/>
        </p:nvGrpSpPr>
        <p:grpSpPr>
          <a:xfrm>
            <a:off x="4674256" y="719961"/>
            <a:ext cx="3349787" cy="3551177"/>
            <a:chOff x="4574641" y="796162"/>
            <a:chExt cx="3349787" cy="3551177"/>
          </a:xfrm>
        </p:grpSpPr>
        <p:grpSp>
          <p:nvGrpSpPr>
            <p:cNvPr id="376" name="Google Shape;376;p37"/>
            <p:cNvGrpSpPr/>
            <p:nvPr/>
          </p:nvGrpSpPr>
          <p:grpSpPr>
            <a:xfrm>
              <a:off x="4574641" y="3325949"/>
              <a:ext cx="1798755" cy="1021390"/>
              <a:chOff x="4574641" y="3325949"/>
              <a:chExt cx="1798755" cy="1021390"/>
            </a:xfrm>
          </p:grpSpPr>
          <p:sp>
            <p:nvSpPr>
              <p:cNvPr id="377" name="Google Shape;377;p37"/>
              <p:cNvSpPr/>
              <p:nvPr/>
            </p:nvSpPr>
            <p:spPr>
              <a:xfrm>
                <a:off x="4574641" y="3325949"/>
                <a:ext cx="1798755" cy="1021390"/>
              </a:xfrm>
              <a:custGeom>
                <a:avLst/>
                <a:gdLst/>
                <a:ahLst/>
                <a:cxnLst/>
                <a:rect l="l" t="t" r="r" b="b"/>
                <a:pathLst>
                  <a:path w="65648" h="37277" extrusionOk="0">
                    <a:moveTo>
                      <a:pt x="25637" y="0"/>
                    </a:moveTo>
                    <a:cubicBezTo>
                      <a:pt x="24421" y="0"/>
                      <a:pt x="23143" y="295"/>
                      <a:pt x="22150" y="873"/>
                    </a:cubicBezTo>
                    <a:lnTo>
                      <a:pt x="2069" y="12481"/>
                    </a:lnTo>
                    <a:cubicBezTo>
                      <a:pt x="201" y="13549"/>
                      <a:pt x="0" y="15150"/>
                      <a:pt x="1602" y="16084"/>
                    </a:cubicBezTo>
                    <a:lnTo>
                      <a:pt x="19381" y="26324"/>
                    </a:lnTo>
                    <a:lnTo>
                      <a:pt x="37260" y="36665"/>
                    </a:lnTo>
                    <a:cubicBezTo>
                      <a:pt x="37986" y="37073"/>
                      <a:pt x="38959" y="37276"/>
                      <a:pt x="39977" y="37276"/>
                    </a:cubicBezTo>
                    <a:cubicBezTo>
                      <a:pt x="41204" y="37276"/>
                      <a:pt x="42495" y="36982"/>
                      <a:pt x="43498" y="36398"/>
                    </a:cubicBezTo>
                    <a:lnTo>
                      <a:pt x="63579" y="24823"/>
                    </a:lnTo>
                    <a:cubicBezTo>
                      <a:pt x="65447" y="23756"/>
                      <a:pt x="65647" y="22121"/>
                      <a:pt x="64046" y="21187"/>
                    </a:cubicBezTo>
                    <a:lnTo>
                      <a:pt x="46167" y="10880"/>
                    </a:lnTo>
                    <a:lnTo>
                      <a:pt x="28387" y="639"/>
                    </a:lnTo>
                    <a:cubicBezTo>
                      <a:pt x="27653" y="211"/>
                      <a:pt x="26667" y="0"/>
                      <a:pt x="25637" y="0"/>
                    </a:cubicBez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7"/>
              <p:cNvSpPr/>
              <p:nvPr/>
            </p:nvSpPr>
            <p:spPr>
              <a:xfrm>
                <a:off x="4677911" y="3414588"/>
                <a:ext cx="1116002" cy="637242"/>
              </a:xfrm>
              <a:custGeom>
                <a:avLst/>
                <a:gdLst/>
                <a:ahLst/>
                <a:cxnLst/>
                <a:rect l="l" t="t" r="r" b="b"/>
                <a:pathLst>
                  <a:path w="40730" h="23257" extrusionOk="0">
                    <a:moveTo>
                      <a:pt x="22607" y="0"/>
                    </a:moveTo>
                    <a:cubicBezTo>
                      <a:pt x="21523" y="0"/>
                      <a:pt x="20377" y="262"/>
                      <a:pt x="19481" y="773"/>
                    </a:cubicBezTo>
                    <a:lnTo>
                      <a:pt x="1802" y="10981"/>
                    </a:lnTo>
                    <a:cubicBezTo>
                      <a:pt x="168" y="11948"/>
                      <a:pt x="1" y="13349"/>
                      <a:pt x="1402" y="14183"/>
                    </a:cubicBezTo>
                    <a:lnTo>
                      <a:pt x="17146" y="23256"/>
                    </a:lnTo>
                    <a:lnTo>
                      <a:pt x="40730" y="9646"/>
                    </a:lnTo>
                    <a:lnTo>
                      <a:pt x="24985" y="540"/>
                    </a:lnTo>
                    <a:cubicBezTo>
                      <a:pt x="24352" y="178"/>
                      <a:pt x="23501" y="0"/>
                      <a:pt x="226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7"/>
              <p:cNvSpPr/>
              <p:nvPr/>
            </p:nvSpPr>
            <p:spPr>
              <a:xfrm>
                <a:off x="5145876" y="3677984"/>
                <a:ext cx="1116002" cy="636995"/>
              </a:xfrm>
              <a:custGeom>
                <a:avLst/>
                <a:gdLst/>
                <a:ahLst/>
                <a:cxnLst/>
                <a:rect l="l" t="t" r="r" b="b"/>
                <a:pathLst>
                  <a:path w="40730" h="23248" extrusionOk="0">
                    <a:moveTo>
                      <a:pt x="23584" y="0"/>
                    </a:moveTo>
                    <a:lnTo>
                      <a:pt x="1" y="13610"/>
                    </a:lnTo>
                    <a:lnTo>
                      <a:pt x="15745" y="22683"/>
                    </a:lnTo>
                    <a:cubicBezTo>
                      <a:pt x="16381" y="23061"/>
                      <a:pt x="17243" y="23247"/>
                      <a:pt x="18142" y="23247"/>
                    </a:cubicBezTo>
                    <a:cubicBezTo>
                      <a:pt x="19224" y="23247"/>
                      <a:pt x="20359" y="22978"/>
                      <a:pt x="21216" y="22449"/>
                    </a:cubicBezTo>
                    <a:lnTo>
                      <a:pt x="38895" y="12242"/>
                    </a:lnTo>
                    <a:cubicBezTo>
                      <a:pt x="40563" y="11308"/>
                      <a:pt x="40730" y="9907"/>
                      <a:pt x="39329" y="9073"/>
                    </a:cubicBezTo>
                    <a:lnTo>
                      <a:pt x="2358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7"/>
              <p:cNvSpPr/>
              <p:nvPr/>
            </p:nvSpPr>
            <p:spPr>
              <a:xfrm>
                <a:off x="5150452" y="3669736"/>
                <a:ext cx="1062079" cy="606691"/>
              </a:xfrm>
              <a:custGeom>
                <a:avLst/>
                <a:gdLst/>
                <a:ahLst/>
                <a:cxnLst/>
                <a:rect l="l" t="t" r="r" b="b"/>
                <a:pathLst>
                  <a:path w="38762" h="22142" extrusionOk="0">
                    <a:moveTo>
                      <a:pt x="22516" y="1"/>
                    </a:moveTo>
                    <a:lnTo>
                      <a:pt x="0" y="12977"/>
                    </a:lnTo>
                    <a:lnTo>
                      <a:pt x="14844" y="21516"/>
                    </a:lnTo>
                    <a:cubicBezTo>
                      <a:pt x="15662" y="21933"/>
                      <a:pt x="16554" y="22142"/>
                      <a:pt x="17450" y="22142"/>
                    </a:cubicBezTo>
                    <a:cubicBezTo>
                      <a:pt x="18347" y="22142"/>
                      <a:pt x="19247" y="21933"/>
                      <a:pt x="20081" y="21516"/>
                    </a:cubicBezTo>
                    <a:lnTo>
                      <a:pt x="37327" y="11576"/>
                    </a:lnTo>
                    <a:cubicBezTo>
                      <a:pt x="38761" y="10742"/>
                      <a:pt x="38761" y="9374"/>
                      <a:pt x="37327" y="8540"/>
                    </a:cubicBezTo>
                    <a:lnTo>
                      <a:pt x="22516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7"/>
              <p:cNvSpPr/>
              <p:nvPr/>
            </p:nvSpPr>
            <p:spPr>
              <a:xfrm>
                <a:off x="5150452" y="3669737"/>
                <a:ext cx="1062079" cy="612417"/>
              </a:xfrm>
              <a:custGeom>
                <a:avLst/>
                <a:gdLst/>
                <a:ahLst/>
                <a:cxnLst/>
                <a:rect l="l" t="t" r="r" b="b"/>
                <a:pathLst>
                  <a:path w="38762" h="22351" fill="none" extrusionOk="0">
                    <a:moveTo>
                      <a:pt x="22516" y="1"/>
                    </a:moveTo>
                    <a:lnTo>
                      <a:pt x="37327" y="8540"/>
                    </a:lnTo>
                    <a:cubicBezTo>
                      <a:pt x="38761" y="9374"/>
                      <a:pt x="38761" y="10742"/>
                      <a:pt x="37327" y="11576"/>
                    </a:cubicBezTo>
                    <a:lnTo>
                      <a:pt x="20081" y="21516"/>
                    </a:lnTo>
                    <a:cubicBezTo>
                      <a:pt x="18414" y="22350"/>
                      <a:pt x="16479" y="22350"/>
                      <a:pt x="14844" y="21516"/>
                    </a:cubicBezTo>
                    <a:lnTo>
                      <a:pt x="0" y="12977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7"/>
              <p:cNvSpPr/>
              <p:nvPr/>
            </p:nvSpPr>
            <p:spPr>
              <a:xfrm>
                <a:off x="5162343" y="3669737"/>
                <a:ext cx="1050187" cy="533807"/>
              </a:xfrm>
              <a:custGeom>
                <a:avLst/>
                <a:gdLst/>
                <a:ahLst/>
                <a:cxnLst/>
                <a:rect l="l" t="t" r="r" b="b"/>
                <a:pathLst>
                  <a:path w="38328" h="19482" extrusionOk="0">
                    <a:moveTo>
                      <a:pt x="22116" y="1"/>
                    </a:moveTo>
                    <a:cubicBezTo>
                      <a:pt x="22082" y="1"/>
                      <a:pt x="22049" y="1"/>
                      <a:pt x="22016" y="34"/>
                    </a:cubicBezTo>
                    <a:lnTo>
                      <a:pt x="267" y="12576"/>
                    </a:lnTo>
                    <a:cubicBezTo>
                      <a:pt x="0" y="12710"/>
                      <a:pt x="67" y="13110"/>
                      <a:pt x="334" y="13177"/>
                    </a:cubicBezTo>
                    <a:lnTo>
                      <a:pt x="12342" y="18281"/>
                    </a:lnTo>
                    <a:cubicBezTo>
                      <a:pt x="13276" y="18547"/>
                      <a:pt x="14210" y="18848"/>
                      <a:pt x="15144" y="19181"/>
                    </a:cubicBezTo>
                    <a:cubicBezTo>
                      <a:pt x="15736" y="19383"/>
                      <a:pt x="16355" y="19482"/>
                      <a:pt x="16975" y="19482"/>
                    </a:cubicBezTo>
                    <a:cubicBezTo>
                      <a:pt x="17892" y="19482"/>
                      <a:pt x="18811" y="19266"/>
                      <a:pt x="19647" y="18848"/>
                    </a:cubicBezTo>
                    <a:lnTo>
                      <a:pt x="36893" y="8907"/>
                    </a:lnTo>
                    <a:cubicBezTo>
                      <a:pt x="38327" y="8073"/>
                      <a:pt x="38327" y="6706"/>
                      <a:pt x="36893" y="5872"/>
                    </a:cubicBezTo>
                    <a:lnTo>
                      <a:pt x="22116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7"/>
              <p:cNvSpPr/>
              <p:nvPr/>
            </p:nvSpPr>
            <p:spPr>
              <a:xfrm>
                <a:off x="5135820" y="3973657"/>
                <a:ext cx="253203" cy="154426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5636" extrusionOk="0">
                    <a:moveTo>
                      <a:pt x="7273" y="0"/>
                    </a:moveTo>
                    <a:cubicBezTo>
                      <a:pt x="7089" y="0"/>
                      <a:pt x="6906" y="50"/>
                      <a:pt x="6739" y="150"/>
                    </a:cubicBezTo>
                    <a:lnTo>
                      <a:pt x="167" y="3920"/>
                    </a:lnTo>
                    <a:cubicBezTo>
                      <a:pt x="1" y="4020"/>
                      <a:pt x="101" y="4186"/>
                      <a:pt x="334" y="4186"/>
                    </a:cubicBezTo>
                    <a:lnTo>
                      <a:pt x="2369" y="4253"/>
                    </a:lnTo>
                    <a:lnTo>
                      <a:pt x="2536" y="5487"/>
                    </a:lnTo>
                    <a:cubicBezTo>
                      <a:pt x="2558" y="5576"/>
                      <a:pt x="2684" y="5636"/>
                      <a:pt x="2815" y="5636"/>
                    </a:cubicBezTo>
                    <a:cubicBezTo>
                      <a:pt x="2881" y="5636"/>
                      <a:pt x="2947" y="5621"/>
                      <a:pt x="3003" y="5587"/>
                    </a:cubicBezTo>
                    <a:lnTo>
                      <a:pt x="8540" y="2418"/>
                    </a:lnTo>
                    <a:cubicBezTo>
                      <a:pt x="9241" y="2018"/>
                      <a:pt x="9241" y="984"/>
                      <a:pt x="8540" y="584"/>
                    </a:cubicBezTo>
                    <a:lnTo>
                      <a:pt x="7806" y="150"/>
                    </a:lnTo>
                    <a:cubicBezTo>
                      <a:pt x="7639" y="50"/>
                      <a:pt x="7456" y="0"/>
                      <a:pt x="7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7"/>
              <p:cNvSpPr/>
              <p:nvPr/>
            </p:nvSpPr>
            <p:spPr>
              <a:xfrm>
                <a:off x="5162343" y="3669737"/>
                <a:ext cx="1048351" cy="399574"/>
              </a:xfrm>
              <a:custGeom>
                <a:avLst/>
                <a:gdLst/>
                <a:ahLst/>
                <a:cxnLst/>
                <a:rect l="l" t="t" r="r" b="b"/>
                <a:pathLst>
                  <a:path w="38261" h="14583" extrusionOk="0">
                    <a:moveTo>
                      <a:pt x="22082" y="1"/>
                    </a:moveTo>
                    <a:lnTo>
                      <a:pt x="22016" y="34"/>
                    </a:lnTo>
                    <a:lnTo>
                      <a:pt x="234" y="12610"/>
                    </a:lnTo>
                    <a:cubicBezTo>
                      <a:pt x="0" y="12743"/>
                      <a:pt x="33" y="13110"/>
                      <a:pt x="334" y="13210"/>
                    </a:cubicBezTo>
                    <a:cubicBezTo>
                      <a:pt x="334" y="13210"/>
                      <a:pt x="14010" y="14411"/>
                      <a:pt x="15111" y="14444"/>
                    </a:cubicBezTo>
                    <a:cubicBezTo>
                      <a:pt x="15877" y="14479"/>
                      <a:pt x="16722" y="14582"/>
                      <a:pt x="17525" y="14582"/>
                    </a:cubicBezTo>
                    <a:cubicBezTo>
                      <a:pt x="18295" y="14582"/>
                      <a:pt x="19026" y="14487"/>
                      <a:pt x="19614" y="14144"/>
                    </a:cubicBezTo>
                    <a:lnTo>
                      <a:pt x="36860" y="4170"/>
                    </a:lnTo>
                    <a:cubicBezTo>
                      <a:pt x="37994" y="3537"/>
                      <a:pt x="38261" y="2636"/>
                      <a:pt x="37694" y="1869"/>
                    </a:cubicBezTo>
                    <a:cubicBezTo>
                      <a:pt x="37360" y="1402"/>
                      <a:pt x="36860" y="1135"/>
                      <a:pt x="36293" y="1102"/>
                    </a:cubicBezTo>
                    <a:lnTo>
                      <a:pt x="22082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7"/>
              <p:cNvSpPr/>
              <p:nvPr/>
            </p:nvSpPr>
            <p:spPr>
              <a:xfrm>
                <a:off x="4708983" y="3417711"/>
                <a:ext cx="1062079" cy="607595"/>
              </a:xfrm>
              <a:custGeom>
                <a:avLst/>
                <a:gdLst/>
                <a:ahLst/>
                <a:cxnLst/>
                <a:rect l="l" t="t" r="r" b="b"/>
                <a:pathLst>
                  <a:path w="38762" h="22175" extrusionOk="0">
                    <a:moveTo>
                      <a:pt x="21320" y="1"/>
                    </a:moveTo>
                    <a:cubicBezTo>
                      <a:pt x="20424" y="1"/>
                      <a:pt x="19532" y="209"/>
                      <a:pt x="18714" y="626"/>
                    </a:cubicBezTo>
                    <a:lnTo>
                      <a:pt x="1469" y="10600"/>
                    </a:lnTo>
                    <a:cubicBezTo>
                      <a:pt x="1" y="11434"/>
                      <a:pt x="1" y="12768"/>
                      <a:pt x="1469" y="13602"/>
                    </a:cubicBezTo>
                    <a:lnTo>
                      <a:pt x="16272" y="22171"/>
                    </a:lnTo>
                    <a:lnTo>
                      <a:pt x="16272" y="22171"/>
                    </a:lnTo>
                    <a:cubicBezTo>
                      <a:pt x="16280" y="21910"/>
                      <a:pt x="38762" y="9199"/>
                      <a:pt x="38762" y="9199"/>
                    </a:cubicBezTo>
                    <a:lnTo>
                      <a:pt x="23951" y="626"/>
                    </a:lnTo>
                    <a:cubicBezTo>
                      <a:pt x="23117" y="209"/>
                      <a:pt x="22217" y="1"/>
                      <a:pt x="21320" y="1"/>
                    </a:cubicBezTo>
                    <a:close/>
                    <a:moveTo>
                      <a:pt x="16272" y="22171"/>
                    </a:moveTo>
                    <a:cubicBezTo>
                      <a:pt x="16272" y="22173"/>
                      <a:pt x="16274" y="22175"/>
                      <a:pt x="16279" y="22175"/>
                    </a:cubicBezTo>
                    <a:lnTo>
                      <a:pt x="16272" y="2217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7"/>
              <p:cNvSpPr/>
              <p:nvPr/>
            </p:nvSpPr>
            <p:spPr>
              <a:xfrm>
                <a:off x="4708983" y="3341841"/>
                <a:ext cx="1062079" cy="683466"/>
              </a:xfrm>
              <a:custGeom>
                <a:avLst/>
                <a:gdLst/>
                <a:ahLst/>
                <a:cxnLst/>
                <a:rect l="l" t="t" r="r" b="b"/>
                <a:pathLst>
                  <a:path w="38762" h="24944" extrusionOk="0">
                    <a:moveTo>
                      <a:pt x="21320" y="1"/>
                    </a:moveTo>
                    <a:cubicBezTo>
                      <a:pt x="20424" y="1"/>
                      <a:pt x="19532" y="209"/>
                      <a:pt x="18714" y="626"/>
                    </a:cubicBezTo>
                    <a:lnTo>
                      <a:pt x="1469" y="10600"/>
                    </a:lnTo>
                    <a:cubicBezTo>
                      <a:pt x="1" y="11434"/>
                      <a:pt x="1" y="12802"/>
                      <a:pt x="1469" y="13636"/>
                    </a:cubicBezTo>
                    <a:lnTo>
                      <a:pt x="16272" y="24939"/>
                    </a:lnTo>
                    <a:lnTo>
                      <a:pt x="16272" y="24939"/>
                    </a:lnTo>
                    <a:cubicBezTo>
                      <a:pt x="16343" y="24643"/>
                      <a:pt x="38762" y="11968"/>
                      <a:pt x="38762" y="11968"/>
                    </a:cubicBezTo>
                    <a:lnTo>
                      <a:pt x="23951" y="626"/>
                    </a:lnTo>
                    <a:cubicBezTo>
                      <a:pt x="23117" y="209"/>
                      <a:pt x="22217" y="1"/>
                      <a:pt x="21320" y="1"/>
                    </a:cubicBezTo>
                    <a:close/>
                    <a:moveTo>
                      <a:pt x="16272" y="24939"/>
                    </a:moveTo>
                    <a:cubicBezTo>
                      <a:pt x="16271" y="24942"/>
                      <a:pt x="16274" y="24944"/>
                      <a:pt x="16279" y="24944"/>
                    </a:cubicBezTo>
                    <a:lnTo>
                      <a:pt x="16272" y="24939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7"/>
              <p:cNvSpPr/>
              <p:nvPr/>
            </p:nvSpPr>
            <p:spPr>
              <a:xfrm>
                <a:off x="4880836" y="3626801"/>
                <a:ext cx="890226" cy="398506"/>
              </a:xfrm>
              <a:custGeom>
                <a:avLst/>
                <a:gdLst/>
                <a:ahLst/>
                <a:cxnLst/>
                <a:rect l="l" t="t" r="r" b="b"/>
                <a:pathLst>
                  <a:path w="32490" h="14544" extrusionOk="0">
                    <a:moveTo>
                      <a:pt x="30355" y="0"/>
                    </a:moveTo>
                    <a:cubicBezTo>
                      <a:pt x="30355" y="0"/>
                      <a:pt x="18947" y="8439"/>
                      <a:pt x="10908" y="9674"/>
                    </a:cubicBezTo>
                    <a:cubicBezTo>
                      <a:pt x="10232" y="9778"/>
                      <a:pt x="9570" y="9825"/>
                      <a:pt x="8928" y="9825"/>
                    </a:cubicBezTo>
                    <a:cubicBezTo>
                      <a:pt x="3843" y="9825"/>
                      <a:pt x="4" y="6908"/>
                      <a:pt x="0" y="6905"/>
                    </a:cubicBezTo>
                    <a:lnTo>
                      <a:pt x="0" y="6905"/>
                    </a:lnTo>
                    <a:lnTo>
                      <a:pt x="10007" y="14544"/>
                    </a:lnTo>
                    <a:lnTo>
                      <a:pt x="32490" y="1568"/>
                    </a:lnTo>
                    <a:lnTo>
                      <a:pt x="30355" y="0"/>
                    </a:ln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37"/>
            <p:cNvGrpSpPr/>
            <p:nvPr/>
          </p:nvGrpSpPr>
          <p:grpSpPr>
            <a:xfrm>
              <a:off x="5316797" y="796162"/>
              <a:ext cx="2607631" cy="3217281"/>
              <a:chOff x="5316797" y="796162"/>
              <a:chExt cx="2607631" cy="3217281"/>
            </a:xfrm>
          </p:grpSpPr>
          <p:sp>
            <p:nvSpPr>
              <p:cNvPr id="389" name="Google Shape;389;p37"/>
              <p:cNvSpPr/>
              <p:nvPr/>
            </p:nvSpPr>
            <p:spPr>
              <a:xfrm>
                <a:off x="5316797" y="2489783"/>
                <a:ext cx="2607631" cy="1523659"/>
              </a:xfrm>
              <a:custGeom>
                <a:avLst/>
                <a:gdLst/>
                <a:ahLst/>
                <a:cxnLst/>
                <a:rect l="l" t="t" r="r" b="b"/>
                <a:pathLst>
                  <a:path w="95169" h="55608" extrusionOk="0">
                    <a:moveTo>
                      <a:pt x="35196" y="1"/>
                    </a:moveTo>
                    <a:cubicBezTo>
                      <a:pt x="35050" y="1"/>
                      <a:pt x="34909" y="34"/>
                      <a:pt x="34792" y="101"/>
                    </a:cubicBezTo>
                    <a:lnTo>
                      <a:pt x="534" y="20015"/>
                    </a:lnTo>
                    <a:cubicBezTo>
                      <a:pt x="0" y="20349"/>
                      <a:pt x="0" y="21082"/>
                      <a:pt x="534" y="21416"/>
                    </a:cubicBezTo>
                    <a:lnTo>
                      <a:pt x="59576" y="55507"/>
                    </a:lnTo>
                    <a:cubicBezTo>
                      <a:pt x="59693" y="55574"/>
                      <a:pt x="59835" y="55607"/>
                      <a:pt x="59981" y="55607"/>
                    </a:cubicBezTo>
                    <a:cubicBezTo>
                      <a:pt x="60127" y="55607"/>
                      <a:pt x="60277" y="55574"/>
                      <a:pt x="60410" y="55507"/>
                    </a:cubicBezTo>
                    <a:lnTo>
                      <a:pt x="94635" y="35626"/>
                    </a:lnTo>
                    <a:cubicBezTo>
                      <a:pt x="95168" y="35293"/>
                      <a:pt x="95168" y="34525"/>
                      <a:pt x="94668" y="34192"/>
                    </a:cubicBezTo>
                    <a:lnTo>
                      <a:pt x="35626" y="101"/>
                    </a:lnTo>
                    <a:cubicBezTo>
                      <a:pt x="35492" y="34"/>
                      <a:pt x="35342" y="1"/>
                      <a:pt x="35196" y="1"/>
                    </a:cubicBez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7"/>
              <p:cNvSpPr/>
              <p:nvPr/>
            </p:nvSpPr>
            <p:spPr>
              <a:xfrm>
                <a:off x="6192391" y="1588597"/>
                <a:ext cx="1372822" cy="1728365"/>
              </a:xfrm>
              <a:custGeom>
                <a:avLst/>
                <a:gdLst/>
                <a:ahLst/>
                <a:cxnLst/>
                <a:rect l="l" t="t" r="r" b="b"/>
                <a:pathLst>
                  <a:path w="50103" h="63079" extrusionOk="0">
                    <a:moveTo>
                      <a:pt x="101" y="0"/>
                    </a:moveTo>
                    <a:lnTo>
                      <a:pt x="1" y="34192"/>
                    </a:lnTo>
                    <a:lnTo>
                      <a:pt x="50036" y="63079"/>
                    </a:lnTo>
                    <a:lnTo>
                      <a:pt x="50103" y="28888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7"/>
              <p:cNvSpPr/>
              <p:nvPr/>
            </p:nvSpPr>
            <p:spPr>
              <a:xfrm>
                <a:off x="7563378" y="2325273"/>
                <a:ext cx="95982" cy="991688"/>
              </a:xfrm>
              <a:custGeom>
                <a:avLst/>
                <a:gdLst/>
                <a:ahLst/>
                <a:cxnLst/>
                <a:rect l="l" t="t" r="r" b="b"/>
                <a:pathLst>
                  <a:path w="3503" h="36193" extrusionOk="0">
                    <a:moveTo>
                      <a:pt x="3503" y="0"/>
                    </a:moveTo>
                    <a:lnTo>
                      <a:pt x="67" y="2002"/>
                    </a:lnTo>
                    <a:lnTo>
                      <a:pt x="0" y="36193"/>
                    </a:lnTo>
                    <a:lnTo>
                      <a:pt x="0" y="36193"/>
                    </a:lnTo>
                    <a:lnTo>
                      <a:pt x="3403" y="34225"/>
                    </a:lnTo>
                    <a:lnTo>
                      <a:pt x="3503" y="0"/>
                    </a:lnTo>
                    <a:close/>
                  </a:path>
                </a:pathLst>
              </a:custGeom>
              <a:solidFill>
                <a:srgbClr val="00FFC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7"/>
              <p:cNvSpPr/>
              <p:nvPr/>
            </p:nvSpPr>
            <p:spPr>
              <a:xfrm>
                <a:off x="6195131" y="1534674"/>
                <a:ext cx="1464229" cy="845454"/>
              </a:xfrm>
              <a:custGeom>
                <a:avLst/>
                <a:gdLst/>
                <a:ahLst/>
                <a:cxnLst/>
                <a:rect l="l" t="t" r="r" b="b"/>
                <a:pathLst>
                  <a:path w="53439" h="30856" extrusionOk="0">
                    <a:moveTo>
                      <a:pt x="3403" y="0"/>
                    </a:moveTo>
                    <a:lnTo>
                      <a:pt x="1" y="1968"/>
                    </a:lnTo>
                    <a:lnTo>
                      <a:pt x="50003" y="30856"/>
                    </a:lnTo>
                    <a:lnTo>
                      <a:pt x="53439" y="28854"/>
                    </a:lnTo>
                    <a:lnTo>
                      <a:pt x="340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7"/>
              <p:cNvSpPr/>
              <p:nvPr/>
            </p:nvSpPr>
            <p:spPr>
              <a:xfrm>
                <a:off x="5384420" y="2527266"/>
                <a:ext cx="2180793" cy="1262236"/>
              </a:xfrm>
              <a:custGeom>
                <a:avLst/>
                <a:gdLst/>
                <a:ahLst/>
                <a:cxnLst/>
                <a:rect l="l" t="t" r="r" b="b"/>
                <a:pathLst>
                  <a:path w="79591" h="46067" extrusionOk="0">
                    <a:moveTo>
                      <a:pt x="29555" y="0"/>
                    </a:moveTo>
                    <a:lnTo>
                      <a:pt x="1" y="17179"/>
                    </a:lnTo>
                    <a:lnTo>
                      <a:pt x="50037" y="46067"/>
                    </a:lnTo>
                    <a:lnTo>
                      <a:pt x="79591" y="28888"/>
                    </a:lnTo>
                    <a:lnTo>
                      <a:pt x="29555" y="0"/>
                    </a:lnTo>
                    <a:close/>
                  </a:path>
                </a:pathLst>
              </a:custGeom>
              <a:solidFill>
                <a:srgbClr val="7B6EF0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7"/>
              <p:cNvSpPr/>
              <p:nvPr/>
            </p:nvSpPr>
            <p:spPr>
              <a:xfrm>
                <a:off x="6754502" y="3318770"/>
                <a:ext cx="810711" cy="578578"/>
              </a:xfrm>
              <a:custGeom>
                <a:avLst/>
                <a:gdLst/>
                <a:ahLst/>
                <a:cxnLst/>
                <a:rect l="l" t="t" r="r" b="b"/>
                <a:pathLst>
                  <a:path w="29588" h="21116" extrusionOk="0">
                    <a:moveTo>
                      <a:pt x="29588" y="1"/>
                    </a:moveTo>
                    <a:lnTo>
                      <a:pt x="34" y="17180"/>
                    </a:lnTo>
                    <a:lnTo>
                      <a:pt x="0" y="21116"/>
                    </a:lnTo>
                    <a:lnTo>
                      <a:pt x="29588" y="3937"/>
                    </a:lnTo>
                    <a:lnTo>
                      <a:pt x="29588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7"/>
              <p:cNvSpPr/>
              <p:nvPr/>
            </p:nvSpPr>
            <p:spPr>
              <a:xfrm>
                <a:off x="5384420" y="2997971"/>
                <a:ext cx="1371014" cy="899378"/>
              </a:xfrm>
              <a:custGeom>
                <a:avLst/>
                <a:gdLst/>
                <a:ahLst/>
                <a:cxnLst/>
                <a:rect l="l" t="t" r="r" b="b"/>
                <a:pathLst>
                  <a:path w="50037" h="32824" extrusionOk="0">
                    <a:moveTo>
                      <a:pt x="1" y="0"/>
                    </a:moveTo>
                    <a:lnTo>
                      <a:pt x="1" y="3970"/>
                    </a:lnTo>
                    <a:lnTo>
                      <a:pt x="50003" y="32824"/>
                    </a:lnTo>
                    <a:lnTo>
                      <a:pt x="50037" y="2888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7"/>
              <p:cNvSpPr/>
              <p:nvPr/>
            </p:nvSpPr>
            <p:spPr>
              <a:xfrm>
                <a:off x="5585509" y="2526335"/>
                <a:ext cx="1982472" cy="1146169"/>
              </a:xfrm>
              <a:custGeom>
                <a:avLst/>
                <a:gdLst/>
                <a:ahLst/>
                <a:cxnLst/>
                <a:rect l="l" t="t" r="r" b="b"/>
                <a:pathLst>
                  <a:path w="72353" h="41831" extrusionOk="0">
                    <a:moveTo>
                      <a:pt x="22416" y="1"/>
                    </a:moveTo>
                    <a:lnTo>
                      <a:pt x="0" y="13010"/>
                    </a:lnTo>
                    <a:lnTo>
                      <a:pt x="49969" y="41831"/>
                    </a:lnTo>
                    <a:lnTo>
                      <a:pt x="72352" y="28822"/>
                    </a:lnTo>
                    <a:lnTo>
                      <a:pt x="22416" y="1"/>
                    </a:lnTo>
                    <a:close/>
                  </a:path>
                </a:pathLst>
              </a:custGeom>
              <a:solidFill>
                <a:srgbClr val="9A8E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7"/>
              <p:cNvSpPr/>
              <p:nvPr/>
            </p:nvSpPr>
            <p:spPr>
              <a:xfrm>
                <a:off x="6192391" y="1592241"/>
                <a:ext cx="1372822" cy="1721076"/>
              </a:xfrm>
              <a:custGeom>
                <a:avLst/>
                <a:gdLst/>
                <a:ahLst/>
                <a:cxnLst/>
                <a:rect l="l" t="t" r="r" b="b"/>
                <a:pathLst>
                  <a:path w="50103" h="62813" fill="none" extrusionOk="0">
                    <a:moveTo>
                      <a:pt x="50103" y="28922"/>
                    </a:moveTo>
                    <a:lnTo>
                      <a:pt x="50036" y="62479"/>
                    </a:lnTo>
                    <a:cubicBezTo>
                      <a:pt x="50003" y="62679"/>
                      <a:pt x="49803" y="62813"/>
                      <a:pt x="49603" y="62712"/>
                    </a:cubicBezTo>
                    <a:lnTo>
                      <a:pt x="134" y="34159"/>
                    </a:lnTo>
                    <a:cubicBezTo>
                      <a:pt x="34" y="34092"/>
                      <a:pt x="1" y="33992"/>
                      <a:pt x="1" y="33892"/>
                    </a:cubicBezTo>
                    <a:lnTo>
                      <a:pt x="101" y="368"/>
                    </a:lnTo>
                    <a:cubicBezTo>
                      <a:pt x="101" y="134"/>
                      <a:pt x="334" y="1"/>
                      <a:pt x="501" y="101"/>
                    </a:cubicBezTo>
                    <a:lnTo>
                      <a:pt x="49970" y="28688"/>
                    </a:lnTo>
                    <a:cubicBezTo>
                      <a:pt x="50070" y="28721"/>
                      <a:pt x="50103" y="28822"/>
                      <a:pt x="50103" y="2892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7"/>
              <p:cNvSpPr/>
              <p:nvPr/>
            </p:nvSpPr>
            <p:spPr>
              <a:xfrm>
                <a:off x="7563378" y="2329849"/>
                <a:ext cx="95078" cy="983468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35893" fill="none" extrusionOk="0">
                    <a:moveTo>
                      <a:pt x="200" y="1768"/>
                    </a:moveTo>
                    <a:lnTo>
                      <a:pt x="3036" y="100"/>
                    </a:lnTo>
                    <a:cubicBezTo>
                      <a:pt x="3236" y="0"/>
                      <a:pt x="3469" y="134"/>
                      <a:pt x="3469" y="334"/>
                    </a:cubicBezTo>
                    <a:lnTo>
                      <a:pt x="3403" y="33891"/>
                    </a:lnTo>
                    <a:cubicBezTo>
                      <a:pt x="3403" y="33991"/>
                      <a:pt x="3336" y="34058"/>
                      <a:pt x="3269" y="34125"/>
                    </a:cubicBezTo>
                    <a:lnTo>
                      <a:pt x="401" y="35792"/>
                    </a:lnTo>
                    <a:cubicBezTo>
                      <a:pt x="234" y="35893"/>
                      <a:pt x="0" y="35759"/>
                      <a:pt x="0" y="35559"/>
                    </a:cubicBezTo>
                    <a:lnTo>
                      <a:pt x="100" y="2002"/>
                    </a:lnTo>
                    <a:cubicBezTo>
                      <a:pt x="67" y="1902"/>
                      <a:pt x="134" y="1835"/>
                      <a:pt x="200" y="176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7"/>
              <p:cNvSpPr/>
              <p:nvPr/>
            </p:nvSpPr>
            <p:spPr>
              <a:xfrm>
                <a:off x="6201543" y="1534674"/>
                <a:ext cx="1451433" cy="844550"/>
              </a:xfrm>
              <a:custGeom>
                <a:avLst/>
                <a:gdLst/>
                <a:ahLst/>
                <a:cxnLst/>
                <a:rect l="l" t="t" r="r" b="b"/>
                <a:pathLst>
                  <a:path w="52972" h="30823" fill="none" extrusionOk="0">
                    <a:moveTo>
                      <a:pt x="167" y="1735"/>
                    </a:moveTo>
                    <a:lnTo>
                      <a:pt x="3036" y="67"/>
                    </a:lnTo>
                    <a:cubicBezTo>
                      <a:pt x="3102" y="0"/>
                      <a:pt x="3236" y="0"/>
                      <a:pt x="3302" y="67"/>
                    </a:cubicBezTo>
                    <a:lnTo>
                      <a:pt x="52771" y="28621"/>
                    </a:lnTo>
                    <a:cubicBezTo>
                      <a:pt x="52971" y="28721"/>
                      <a:pt x="52971" y="28988"/>
                      <a:pt x="52771" y="29121"/>
                    </a:cubicBezTo>
                    <a:lnTo>
                      <a:pt x="49936" y="30789"/>
                    </a:lnTo>
                    <a:cubicBezTo>
                      <a:pt x="49836" y="30822"/>
                      <a:pt x="49736" y="30822"/>
                      <a:pt x="49636" y="30789"/>
                    </a:cubicBezTo>
                    <a:lnTo>
                      <a:pt x="167" y="2202"/>
                    </a:lnTo>
                    <a:cubicBezTo>
                      <a:pt x="0" y="2102"/>
                      <a:pt x="0" y="1835"/>
                      <a:pt x="167" y="173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7"/>
              <p:cNvSpPr/>
              <p:nvPr/>
            </p:nvSpPr>
            <p:spPr>
              <a:xfrm>
                <a:off x="5390832" y="2528170"/>
                <a:ext cx="2167998" cy="1260427"/>
              </a:xfrm>
              <a:custGeom>
                <a:avLst/>
                <a:gdLst/>
                <a:ahLst/>
                <a:cxnLst/>
                <a:rect l="l" t="t" r="r" b="b"/>
                <a:pathLst>
                  <a:path w="79124" h="46001" fill="none" extrusionOk="0">
                    <a:moveTo>
                      <a:pt x="78923" y="29088"/>
                    </a:moveTo>
                    <a:lnTo>
                      <a:pt x="49936" y="45967"/>
                    </a:lnTo>
                    <a:cubicBezTo>
                      <a:pt x="49836" y="46000"/>
                      <a:pt x="49736" y="46000"/>
                      <a:pt x="49636" y="45967"/>
                    </a:cubicBezTo>
                    <a:lnTo>
                      <a:pt x="200" y="17413"/>
                    </a:lnTo>
                    <a:cubicBezTo>
                      <a:pt x="0" y="17280"/>
                      <a:pt x="0" y="17013"/>
                      <a:pt x="200" y="16913"/>
                    </a:cubicBezTo>
                    <a:lnTo>
                      <a:pt x="29188" y="67"/>
                    </a:lnTo>
                    <a:cubicBezTo>
                      <a:pt x="29288" y="1"/>
                      <a:pt x="29388" y="1"/>
                      <a:pt x="29488" y="67"/>
                    </a:cubicBezTo>
                    <a:lnTo>
                      <a:pt x="78923" y="28621"/>
                    </a:lnTo>
                    <a:cubicBezTo>
                      <a:pt x="79123" y="28721"/>
                      <a:pt x="79123" y="28988"/>
                      <a:pt x="78923" y="29088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7"/>
              <p:cNvSpPr/>
              <p:nvPr/>
            </p:nvSpPr>
            <p:spPr>
              <a:xfrm>
                <a:off x="6754502" y="3322442"/>
                <a:ext cx="810711" cy="571263"/>
              </a:xfrm>
              <a:custGeom>
                <a:avLst/>
                <a:gdLst/>
                <a:ahLst/>
                <a:cxnLst/>
                <a:rect l="l" t="t" r="r" b="b"/>
                <a:pathLst>
                  <a:path w="29588" h="20849" fill="none" extrusionOk="0">
                    <a:moveTo>
                      <a:pt x="29588" y="367"/>
                    </a:moveTo>
                    <a:lnTo>
                      <a:pt x="29588" y="3636"/>
                    </a:lnTo>
                    <a:cubicBezTo>
                      <a:pt x="29588" y="3736"/>
                      <a:pt x="29521" y="3836"/>
                      <a:pt x="29455" y="3903"/>
                    </a:cubicBezTo>
                    <a:lnTo>
                      <a:pt x="434" y="20748"/>
                    </a:lnTo>
                    <a:cubicBezTo>
                      <a:pt x="234" y="20848"/>
                      <a:pt x="0" y="20715"/>
                      <a:pt x="34" y="20515"/>
                    </a:cubicBezTo>
                    <a:lnTo>
                      <a:pt x="34" y="17212"/>
                    </a:lnTo>
                    <a:cubicBezTo>
                      <a:pt x="34" y="17112"/>
                      <a:pt x="67" y="17012"/>
                      <a:pt x="167" y="16979"/>
                    </a:cubicBezTo>
                    <a:lnTo>
                      <a:pt x="29154" y="100"/>
                    </a:lnTo>
                    <a:cubicBezTo>
                      <a:pt x="29354" y="0"/>
                      <a:pt x="29588" y="134"/>
                      <a:pt x="29588" y="367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7"/>
              <p:cNvSpPr/>
              <p:nvPr/>
            </p:nvSpPr>
            <p:spPr>
              <a:xfrm>
                <a:off x="5384420" y="3001615"/>
                <a:ext cx="1371014" cy="892089"/>
              </a:xfrm>
              <a:custGeom>
                <a:avLst/>
                <a:gdLst/>
                <a:ahLst/>
                <a:cxnLst/>
                <a:rect l="l" t="t" r="r" b="b"/>
                <a:pathLst>
                  <a:path w="50037" h="32558" fill="none" extrusionOk="0">
                    <a:moveTo>
                      <a:pt x="50037" y="28921"/>
                    </a:moveTo>
                    <a:lnTo>
                      <a:pt x="50037" y="32224"/>
                    </a:lnTo>
                    <a:cubicBezTo>
                      <a:pt x="50037" y="32424"/>
                      <a:pt x="49803" y="32557"/>
                      <a:pt x="49603" y="32457"/>
                    </a:cubicBezTo>
                    <a:lnTo>
                      <a:pt x="134" y="3903"/>
                    </a:lnTo>
                    <a:cubicBezTo>
                      <a:pt x="34" y="3870"/>
                      <a:pt x="1" y="3770"/>
                      <a:pt x="1" y="3670"/>
                    </a:cubicBezTo>
                    <a:lnTo>
                      <a:pt x="1" y="368"/>
                    </a:lnTo>
                    <a:cubicBezTo>
                      <a:pt x="1" y="134"/>
                      <a:pt x="234" y="1"/>
                      <a:pt x="401" y="134"/>
                    </a:cubicBezTo>
                    <a:lnTo>
                      <a:pt x="49870" y="28688"/>
                    </a:lnTo>
                    <a:cubicBezTo>
                      <a:pt x="49970" y="28721"/>
                      <a:pt x="50037" y="28821"/>
                      <a:pt x="50037" y="2892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7"/>
              <p:cNvSpPr/>
              <p:nvPr/>
            </p:nvSpPr>
            <p:spPr>
              <a:xfrm>
                <a:off x="5895348" y="3196758"/>
                <a:ext cx="450620" cy="264629"/>
              </a:xfrm>
              <a:custGeom>
                <a:avLst/>
                <a:gdLst/>
                <a:ahLst/>
                <a:cxnLst/>
                <a:rect l="l" t="t" r="r" b="b"/>
                <a:pathLst>
                  <a:path w="16446" h="9658" extrusionOk="0">
                    <a:moveTo>
                      <a:pt x="5892" y="0"/>
                    </a:moveTo>
                    <a:cubicBezTo>
                      <a:pt x="5546" y="0"/>
                      <a:pt x="5204" y="84"/>
                      <a:pt x="4904" y="251"/>
                    </a:cubicBezTo>
                    <a:lnTo>
                      <a:pt x="267" y="2619"/>
                    </a:lnTo>
                    <a:cubicBezTo>
                      <a:pt x="0" y="2752"/>
                      <a:pt x="0" y="3119"/>
                      <a:pt x="267" y="3253"/>
                    </a:cubicBezTo>
                    <a:lnTo>
                      <a:pt x="11409" y="9657"/>
                    </a:lnTo>
                    <a:lnTo>
                      <a:pt x="15512" y="7656"/>
                    </a:lnTo>
                    <a:cubicBezTo>
                      <a:pt x="16446" y="7122"/>
                      <a:pt x="16446" y="5755"/>
                      <a:pt x="15512" y="5221"/>
                    </a:cubicBezTo>
                    <a:lnTo>
                      <a:pt x="6905" y="251"/>
                    </a:lnTo>
                    <a:cubicBezTo>
                      <a:pt x="6589" y="84"/>
                      <a:pt x="6238" y="0"/>
                      <a:pt x="58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7"/>
              <p:cNvSpPr/>
              <p:nvPr/>
            </p:nvSpPr>
            <p:spPr>
              <a:xfrm>
                <a:off x="6073585" y="2597136"/>
                <a:ext cx="192869" cy="109326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3990" extrusionOk="0">
                    <a:moveTo>
                      <a:pt x="3538" y="1"/>
                    </a:moveTo>
                    <a:cubicBezTo>
                      <a:pt x="3379" y="1"/>
                      <a:pt x="3219" y="44"/>
                      <a:pt x="3069" y="119"/>
                    </a:cubicBezTo>
                    <a:lnTo>
                      <a:pt x="267" y="1753"/>
                    </a:lnTo>
                    <a:cubicBezTo>
                      <a:pt x="33" y="1887"/>
                      <a:pt x="0" y="2087"/>
                      <a:pt x="200" y="2220"/>
                    </a:cubicBezTo>
                    <a:lnTo>
                      <a:pt x="3136" y="3922"/>
                    </a:lnTo>
                    <a:cubicBezTo>
                      <a:pt x="3252" y="3965"/>
                      <a:pt x="3375" y="3990"/>
                      <a:pt x="3499" y="3990"/>
                    </a:cubicBezTo>
                    <a:cubicBezTo>
                      <a:pt x="3658" y="3990"/>
                      <a:pt x="3819" y="3949"/>
                      <a:pt x="3970" y="3855"/>
                    </a:cubicBezTo>
                    <a:lnTo>
                      <a:pt x="6772" y="2220"/>
                    </a:lnTo>
                    <a:cubicBezTo>
                      <a:pt x="7005" y="2087"/>
                      <a:pt x="7038" y="1887"/>
                      <a:pt x="6838" y="1753"/>
                    </a:cubicBezTo>
                    <a:lnTo>
                      <a:pt x="3903" y="86"/>
                    </a:lnTo>
                    <a:cubicBezTo>
                      <a:pt x="3786" y="27"/>
                      <a:pt x="3662" y="1"/>
                      <a:pt x="35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7"/>
              <p:cNvSpPr/>
              <p:nvPr/>
            </p:nvSpPr>
            <p:spPr>
              <a:xfrm>
                <a:off x="6217079" y="2679994"/>
                <a:ext cx="192869" cy="109490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3996" extrusionOk="0">
                    <a:moveTo>
                      <a:pt x="3510" y="1"/>
                    </a:moveTo>
                    <a:cubicBezTo>
                      <a:pt x="3360" y="1"/>
                      <a:pt x="3210" y="42"/>
                      <a:pt x="3069" y="130"/>
                    </a:cubicBezTo>
                    <a:lnTo>
                      <a:pt x="267" y="1732"/>
                    </a:lnTo>
                    <a:cubicBezTo>
                      <a:pt x="34" y="1898"/>
                      <a:pt x="0" y="2098"/>
                      <a:pt x="200" y="2232"/>
                    </a:cubicBezTo>
                    <a:lnTo>
                      <a:pt x="3136" y="3900"/>
                    </a:lnTo>
                    <a:cubicBezTo>
                      <a:pt x="3262" y="3963"/>
                      <a:pt x="3395" y="3996"/>
                      <a:pt x="3529" y="3996"/>
                    </a:cubicBezTo>
                    <a:cubicBezTo>
                      <a:pt x="3679" y="3996"/>
                      <a:pt x="3829" y="3954"/>
                      <a:pt x="3970" y="3866"/>
                    </a:cubicBezTo>
                    <a:lnTo>
                      <a:pt x="6772" y="2265"/>
                    </a:lnTo>
                    <a:cubicBezTo>
                      <a:pt x="7039" y="2132"/>
                      <a:pt x="7039" y="1898"/>
                      <a:pt x="6838" y="1765"/>
                    </a:cubicBezTo>
                    <a:lnTo>
                      <a:pt x="3903" y="97"/>
                    </a:lnTo>
                    <a:cubicBezTo>
                      <a:pt x="3777" y="34"/>
                      <a:pt x="3644" y="1"/>
                      <a:pt x="35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7"/>
              <p:cNvSpPr/>
              <p:nvPr/>
            </p:nvSpPr>
            <p:spPr>
              <a:xfrm>
                <a:off x="6360573" y="2763180"/>
                <a:ext cx="193773" cy="108915"/>
              </a:xfrm>
              <a:custGeom>
                <a:avLst/>
                <a:gdLst/>
                <a:ahLst/>
                <a:cxnLst/>
                <a:rect l="l" t="t" r="r" b="b"/>
                <a:pathLst>
                  <a:path w="7072" h="3975" extrusionOk="0">
                    <a:moveTo>
                      <a:pt x="3531" y="0"/>
                    </a:moveTo>
                    <a:cubicBezTo>
                      <a:pt x="3377" y="0"/>
                      <a:pt x="3226" y="42"/>
                      <a:pt x="3102" y="130"/>
                    </a:cubicBezTo>
                    <a:lnTo>
                      <a:pt x="267" y="1731"/>
                    </a:lnTo>
                    <a:cubicBezTo>
                      <a:pt x="34" y="1864"/>
                      <a:pt x="0" y="2098"/>
                      <a:pt x="234" y="2231"/>
                    </a:cubicBezTo>
                    <a:lnTo>
                      <a:pt x="3136" y="3899"/>
                    </a:lnTo>
                    <a:cubicBezTo>
                      <a:pt x="3269" y="3949"/>
                      <a:pt x="3411" y="3974"/>
                      <a:pt x="3553" y="3974"/>
                    </a:cubicBezTo>
                    <a:cubicBezTo>
                      <a:pt x="3695" y="3974"/>
                      <a:pt x="3836" y="3949"/>
                      <a:pt x="3970" y="3899"/>
                    </a:cubicBezTo>
                    <a:lnTo>
                      <a:pt x="6772" y="2231"/>
                    </a:lnTo>
                    <a:cubicBezTo>
                      <a:pt x="7039" y="2098"/>
                      <a:pt x="7072" y="1864"/>
                      <a:pt x="6838" y="1764"/>
                    </a:cubicBezTo>
                    <a:lnTo>
                      <a:pt x="3936" y="97"/>
                    </a:lnTo>
                    <a:cubicBezTo>
                      <a:pt x="3810" y="34"/>
                      <a:pt x="3670" y="0"/>
                      <a:pt x="35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7"/>
              <p:cNvSpPr/>
              <p:nvPr/>
            </p:nvSpPr>
            <p:spPr>
              <a:xfrm>
                <a:off x="6504066" y="2845736"/>
                <a:ext cx="192869" cy="109436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3994" extrusionOk="0">
                    <a:moveTo>
                      <a:pt x="3547" y="1"/>
                    </a:moveTo>
                    <a:cubicBezTo>
                      <a:pt x="3386" y="1"/>
                      <a:pt x="3234" y="44"/>
                      <a:pt x="3103" y="119"/>
                    </a:cubicBezTo>
                    <a:lnTo>
                      <a:pt x="267" y="1754"/>
                    </a:lnTo>
                    <a:cubicBezTo>
                      <a:pt x="34" y="1887"/>
                      <a:pt x="0" y="2087"/>
                      <a:pt x="234" y="2221"/>
                    </a:cubicBezTo>
                    <a:lnTo>
                      <a:pt x="3136" y="3922"/>
                    </a:lnTo>
                    <a:cubicBezTo>
                      <a:pt x="3260" y="3968"/>
                      <a:pt x="3391" y="3993"/>
                      <a:pt x="3522" y="3993"/>
                    </a:cubicBezTo>
                    <a:cubicBezTo>
                      <a:pt x="3674" y="3993"/>
                      <a:pt x="3827" y="3960"/>
                      <a:pt x="3970" y="3888"/>
                    </a:cubicBezTo>
                    <a:lnTo>
                      <a:pt x="6772" y="2254"/>
                    </a:lnTo>
                    <a:cubicBezTo>
                      <a:pt x="7039" y="2120"/>
                      <a:pt x="7039" y="1887"/>
                      <a:pt x="6839" y="1787"/>
                    </a:cubicBezTo>
                    <a:lnTo>
                      <a:pt x="3936" y="86"/>
                    </a:lnTo>
                    <a:cubicBezTo>
                      <a:pt x="3805" y="27"/>
                      <a:pt x="3673" y="1"/>
                      <a:pt x="35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7"/>
              <p:cNvSpPr/>
              <p:nvPr/>
            </p:nvSpPr>
            <p:spPr>
              <a:xfrm>
                <a:off x="6647560" y="2928594"/>
                <a:ext cx="193800" cy="109518"/>
              </a:xfrm>
              <a:custGeom>
                <a:avLst/>
                <a:gdLst/>
                <a:ahLst/>
                <a:cxnLst/>
                <a:rect l="l" t="t" r="r" b="b"/>
                <a:pathLst>
                  <a:path w="7073" h="3997" extrusionOk="0">
                    <a:moveTo>
                      <a:pt x="3531" y="1"/>
                    </a:moveTo>
                    <a:cubicBezTo>
                      <a:pt x="3377" y="1"/>
                      <a:pt x="3226" y="43"/>
                      <a:pt x="3103" y="131"/>
                    </a:cubicBezTo>
                    <a:lnTo>
                      <a:pt x="267" y="1732"/>
                    </a:lnTo>
                    <a:cubicBezTo>
                      <a:pt x="34" y="1898"/>
                      <a:pt x="0" y="2099"/>
                      <a:pt x="234" y="2232"/>
                    </a:cubicBezTo>
                    <a:lnTo>
                      <a:pt x="3136" y="3900"/>
                    </a:lnTo>
                    <a:cubicBezTo>
                      <a:pt x="3262" y="3963"/>
                      <a:pt x="3395" y="3996"/>
                      <a:pt x="3529" y="3996"/>
                    </a:cubicBezTo>
                    <a:cubicBezTo>
                      <a:pt x="3679" y="3996"/>
                      <a:pt x="3829" y="3955"/>
                      <a:pt x="3970" y="3867"/>
                    </a:cubicBezTo>
                    <a:lnTo>
                      <a:pt x="6772" y="2265"/>
                    </a:lnTo>
                    <a:cubicBezTo>
                      <a:pt x="7039" y="2132"/>
                      <a:pt x="7072" y="1898"/>
                      <a:pt x="6839" y="1765"/>
                    </a:cubicBezTo>
                    <a:lnTo>
                      <a:pt x="3937" y="97"/>
                    </a:lnTo>
                    <a:cubicBezTo>
                      <a:pt x="3811" y="34"/>
                      <a:pt x="3670" y="1"/>
                      <a:pt x="35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7"/>
              <p:cNvSpPr/>
              <p:nvPr/>
            </p:nvSpPr>
            <p:spPr>
              <a:xfrm>
                <a:off x="6791054" y="3011561"/>
                <a:ext cx="193800" cy="109408"/>
              </a:xfrm>
              <a:custGeom>
                <a:avLst/>
                <a:gdLst/>
                <a:ahLst/>
                <a:cxnLst/>
                <a:rect l="l" t="t" r="r" b="b"/>
                <a:pathLst>
                  <a:path w="7073" h="3993" extrusionOk="0">
                    <a:moveTo>
                      <a:pt x="3539" y="0"/>
                    </a:moveTo>
                    <a:cubicBezTo>
                      <a:pt x="3382" y="0"/>
                      <a:pt x="3228" y="33"/>
                      <a:pt x="3103" y="105"/>
                    </a:cubicBezTo>
                    <a:lnTo>
                      <a:pt x="301" y="1739"/>
                    </a:lnTo>
                    <a:cubicBezTo>
                      <a:pt x="34" y="1873"/>
                      <a:pt x="0" y="2106"/>
                      <a:pt x="234" y="2206"/>
                    </a:cubicBezTo>
                    <a:lnTo>
                      <a:pt x="3136" y="3907"/>
                    </a:lnTo>
                    <a:cubicBezTo>
                      <a:pt x="3253" y="3966"/>
                      <a:pt x="3383" y="3992"/>
                      <a:pt x="3511" y="3992"/>
                    </a:cubicBezTo>
                    <a:cubicBezTo>
                      <a:pt x="3676" y="3992"/>
                      <a:pt x="3839" y="3949"/>
                      <a:pt x="3970" y="3874"/>
                    </a:cubicBezTo>
                    <a:lnTo>
                      <a:pt x="6772" y="2273"/>
                    </a:lnTo>
                    <a:cubicBezTo>
                      <a:pt x="7039" y="2106"/>
                      <a:pt x="7072" y="1906"/>
                      <a:pt x="6839" y="1773"/>
                    </a:cubicBezTo>
                    <a:lnTo>
                      <a:pt x="3937" y="71"/>
                    </a:lnTo>
                    <a:cubicBezTo>
                      <a:pt x="3813" y="25"/>
                      <a:pt x="3675" y="0"/>
                      <a:pt x="35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7"/>
              <p:cNvSpPr/>
              <p:nvPr/>
            </p:nvSpPr>
            <p:spPr>
              <a:xfrm>
                <a:off x="6934548" y="3094337"/>
                <a:ext cx="192869" cy="109792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4007" extrusionOk="0">
                    <a:moveTo>
                      <a:pt x="3547" y="1"/>
                    </a:moveTo>
                    <a:cubicBezTo>
                      <a:pt x="3386" y="1"/>
                      <a:pt x="3234" y="44"/>
                      <a:pt x="3103" y="119"/>
                    </a:cubicBezTo>
                    <a:lnTo>
                      <a:pt x="267" y="1754"/>
                    </a:lnTo>
                    <a:cubicBezTo>
                      <a:pt x="34" y="1887"/>
                      <a:pt x="1" y="2087"/>
                      <a:pt x="234" y="2221"/>
                    </a:cubicBezTo>
                    <a:lnTo>
                      <a:pt x="3136" y="3922"/>
                    </a:lnTo>
                    <a:cubicBezTo>
                      <a:pt x="3253" y="3980"/>
                      <a:pt x="3377" y="4007"/>
                      <a:pt x="3501" y="4007"/>
                    </a:cubicBezTo>
                    <a:cubicBezTo>
                      <a:pt x="3660" y="4007"/>
                      <a:pt x="3820" y="3963"/>
                      <a:pt x="3970" y="3889"/>
                    </a:cubicBezTo>
                    <a:lnTo>
                      <a:pt x="6772" y="2254"/>
                    </a:lnTo>
                    <a:cubicBezTo>
                      <a:pt x="7039" y="2121"/>
                      <a:pt x="7039" y="1887"/>
                      <a:pt x="6839" y="1787"/>
                    </a:cubicBezTo>
                    <a:lnTo>
                      <a:pt x="3937" y="86"/>
                    </a:lnTo>
                    <a:cubicBezTo>
                      <a:pt x="3805" y="27"/>
                      <a:pt x="3673" y="1"/>
                      <a:pt x="35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7"/>
              <p:cNvSpPr/>
              <p:nvPr/>
            </p:nvSpPr>
            <p:spPr>
              <a:xfrm>
                <a:off x="7078946" y="3177523"/>
                <a:ext cx="192896" cy="109408"/>
              </a:xfrm>
              <a:custGeom>
                <a:avLst/>
                <a:gdLst/>
                <a:ahLst/>
                <a:cxnLst/>
                <a:rect l="l" t="t" r="r" b="b"/>
                <a:pathLst>
                  <a:path w="7040" h="3993" extrusionOk="0">
                    <a:moveTo>
                      <a:pt x="3539" y="0"/>
                    </a:moveTo>
                    <a:cubicBezTo>
                      <a:pt x="3380" y="0"/>
                      <a:pt x="3220" y="44"/>
                      <a:pt x="3070" y="119"/>
                    </a:cubicBezTo>
                    <a:lnTo>
                      <a:pt x="268" y="1753"/>
                    </a:lnTo>
                    <a:cubicBezTo>
                      <a:pt x="1" y="1887"/>
                      <a:pt x="1" y="2087"/>
                      <a:pt x="201" y="2220"/>
                    </a:cubicBezTo>
                    <a:lnTo>
                      <a:pt x="3103" y="3921"/>
                    </a:lnTo>
                    <a:cubicBezTo>
                      <a:pt x="3227" y="3968"/>
                      <a:pt x="3365" y="3993"/>
                      <a:pt x="3501" y="3993"/>
                    </a:cubicBezTo>
                    <a:cubicBezTo>
                      <a:pt x="3658" y="3993"/>
                      <a:pt x="3812" y="3960"/>
                      <a:pt x="3937" y="3888"/>
                    </a:cubicBezTo>
                    <a:lnTo>
                      <a:pt x="6772" y="2254"/>
                    </a:lnTo>
                    <a:cubicBezTo>
                      <a:pt x="7006" y="2120"/>
                      <a:pt x="7039" y="1887"/>
                      <a:pt x="6806" y="1787"/>
                    </a:cubicBezTo>
                    <a:lnTo>
                      <a:pt x="3904" y="85"/>
                    </a:lnTo>
                    <a:cubicBezTo>
                      <a:pt x="3787" y="27"/>
                      <a:pt x="3663" y="0"/>
                      <a:pt x="35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7"/>
              <p:cNvSpPr/>
              <p:nvPr/>
            </p:nvSpPr>
            <p:spPr>
              <a:xfrm>
                <a:off x="7222467" y="3260682"/>
                <a:ext cx="192869" cy="108888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3974" extrusionOk="0">
                    <a:moveTo>
                      <a:pt x="3538" y="1"/>
                    </a:moveTo>
                    <a:cubicBezTo>
                      <a:pt x="3379" y="1"/>
                      <a:pt x="3219" y="44"/>
                      <a:pt x="3069" y="119"/>
                    </a:cubicBezTo>
                    <a:lnTo>
                      <a:pt x="267" y="1754"/>
                    </a:lnTo>
                    <a:cubicBezTo>
                      <a:pt x="33" y="1887"/>
                      <a:pt x="0" y="2087"/>
                      <a:pt x="200" y="2221"/>
                    </a:cubicBezTo>
                    <a:lnTo>
                      <a:pt x="3136" y="3889"/>
                    </a:lnTo>
                    <a:cubicBezTo>
                      <a:pt x="3253" y="3947"/>
                      <a:pt x="3376" y="3974"/>
                      <a:pt x="3500" y="3974"/>
                    </a:cubicBezTo>
                    <a:cubicBezTo>
                      <a:pt x="3659" y="3974"/>
                      <a:pt x="3820" y="3930"/>
                      <a:pt x="3970" y="3855"/>
                    </a:cubicBezTo>
                    <a:lnTo>
                      <a:pt x="6772" y="2254"/>
                    </a:lnTo>
                    <a:cubicBezTo>
                      <a:pt x="7005" y="2087"/>
                      <a:pt x="7038" y="1887"/>
                      <a:pt x="6838" y="1754"/>
                    </a:cubicBezTo>
                    <a:lnTo>
                      <a:pt x="3903" y="86"/>
                    </a:lnTo>
                    <a:cubicBezTo>
                      <a:pt x="3786" y="27"/>
                      <a:pt x="3662" y="1"/>
                      <a:pt x="35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7"/>
              <p:cNvSpPr/>
              <p:nvPr/>
            </p:nvSpPr>
            <p:spPr>
              <a:xfrm>
                <a:off x="5931900" y="2678843"/>
                <a:ext cx="192896" cy="109436"/>
              </a:xfrm>
              <a:custGeom>
                <a:avLst/>
                <a:gdLst/>
                <a:ahLst/>
                <a:cxnLst/>
                <a:rect l="l" t="t" r="r" b="b"/>
                <a:pathLst>
                  <a:path w="7040" h="3994" extrusionOk="0">
                    <a:moveTo>
                      <a:pt x="3526" y="1"/>
                    </a:moveTo>
                    <a:cubicBezTo>
                      <a:pt x="3372" y="1"/>
                      <a:pt x="3228" y="34"/>
                      <a:pt x="3103" y="106"/>
                    </a:cubicBezTo>
                    <a:lnTo>
                      <a:pt x="268" y="1740"/>
                    </a:lnTo>
                    <a:cubicBezTo>
                      <a:pt x="34" y="1874"/>
                      <a:pt x="1" y="2107"/>
                      <a:pt x="234" y="2207"/>
                    </a:cubicBezTo>
                    <a:lnTo>
                      <a:pt x="3136" y="3908"/>
                    </a:lnTo>
                    <a:cubicBezTo>
                      <a:pt x="3253" y="3967"/>
                      <a:pt x="3377" y="3993"/>
                      <a:pt x="3501" y="3993"/>
                    </a:cubicBezTo>
                    <a:cubicBezTo>
                      <a:pt x="3660" y="3993"/>
                      <a:pt x="3820" y="3950"/>
                      <a:pt x="3970" y="3875"/>
                    </a:cubicBezTo>
                    <a:lnTo>
                      <a:pt x="6772" y="2241"/>
                    </a:lnTo>
                    <a:cubicBezTo>
                      <a:pt x="7039" y="2107"/>
                      <a:pt x="7039" y="1907"/>
                      <a:pt x="6839" y="1774"/>
                    </a:cubicBezTo>
                    <a:lnTo>
                      <a:pt x="3937" y="72"/>
                    </a:lnTo>
                    <a:cubicBezTo>
                      <a:pt x="3798" y="26"/>
                      <a:pt x="3658" y="1"/>
                      <a:pt x="35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7"/>
              <p:cNvSpPr/>
              <p:nvPr/>
            </p:nvSpPr>
            <p:spPr>
              <a:xfrm>
                <a:off x="6075393" y="2761646"/>
                <a:ext cx="193800" cy="109436"/>
              </a:xfrm>
              <a:custGeom>
                <a:avLst/>
                <a:gdLst/>
                <a:ahLst/>
                <a:cxnLst/>
                <a:rect l="l" t="t" r="r" b="b"/>
                <a:pathLst>
                  <a:path w="7073" h="3994" extrusionOk="0">
                    <a:moveTo>
                      <a:pt x="3562" y="1"/>
                    </a:moveTo>
                    <a:cubicBezTo>
                      <a:pt x="3397" y="1"/>
                      <a:pt x="3234" y="44"/>
                      <a:pt x="3103" y="119"/>
                    </a:cubicBezTo>
                    <a:lnTo>
                      <a:pt x="268" y="1754"/>
                    </a:lnTo>
                    <a:cubicBezTo>
                      <a:pt x="34" y="1887"/>
                      <a:pt x="1" y="2087"/>
                      <a:pt x="234" y="2221"/>
                    </a:cubicBezTo>
                    <a:lnTo>
                      <a:pt x="3136" y="3922"/>
                    </a:lnTo>
                    <a:cubicBezTo>
                      <a:pt x="3260" y="3968"/>
                      <a:pt x="3391" y="3993"/>
                      <a:pt x="3523" y="3993"/>
                    </a:cubicBezTo>
                    <a:cubicBezTo>
                      <a:pt x="3675" y="3993"/>
                      <a:pt x="3827" y="3960"/>
                      <a:pt x="3970" y="3889"/>
                    </a:cubicBezTo>
                    <a:lnTo>
                      <a:pt x="6772" y="2254"/>
                    </a:lnTo>
                    <a:cubicBezTo>
                      <a:pt x="7039" y="2121"/>
                      <a:pt x="7073" y="1887"/>
                      <a:pt x="6839" y="1787"/>
                    </a:cubicBezTo>
                    <a:lnTo>
                      <a:pt x="3937" y="86"/>
                    </a:lnTo>
                    <a:cubicBezTo>
                      <a:pt x="3820" y="27"/>
                      <a:pt x="3690" y="1"/>
                      <a:pt x="35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7"/>
              <p:cNvSpPr/>
              <p:nvPr/>
            </p:nvSpPr>
            <p:spPr>
              <a:xfrm>
                <a:off x="6218887" y="2844531"/>
                <a:ext cx="193800" cy="109162"/>
              </a:xfrm>
              <a:custGeom>
                <a:avLst/>
                <a:gdLst/>
                <a:ahLst/>
                <a:cxnLst/>
                <a:rect l="l" t="t" r="r" b="b"/>
                <a:pathLst>
                  <a:path w="7073" h="3984" extrusionOk="0">
                    <a:moveTo>
                      <a:pt x="3532" y="0"/>
                    </a:moveTo>
                    <a:cubicBezTo>
                      <a:pt x="3378" y="0"/>
                      <a:pt x="3226" y="42"/>
                      <a:pt x="3103" y="130"/>
                    </a:cubicBezTo>
                    <a:lnTo>
                      <a:pt x="301" y="1731"/>
                    </a:lnTo>
                    <a:cubicBezTo>
                      <a:pt x="34" y="1898"/>
                      <a:pt x="1" y="2098"/>
                      <a:pt x="234" y="2231"/>
                    </a:cubicBezTo>
                    <a:lnTo>
                      <a:pt x="3136" y="3899"/>
                    </a:lnTo>
                    <a:cubicBezTo>
                      <a:pt x="3253" y="3958"/>
                      <a:pt x="3383" y="3984"/>
                      <a:pt x="3512" y="3984"/>
                    </a:cubicBezTo>
                    <a:cubicBezTo>
                      <a:pt x="3677" y="3984"/>
                      <a:pt x="3839" y="3941"/>
                      <a:pt x="3970" y="3866"/>
                    </a:cubicBezTo>
                    <a:lnTo>
                      <a:pt x="6772" y="2231"/>
                    </a:lnTo>
                    <a:cubicBezTo>
                      <a:pt x="7039" y="2098"/>
                      <a:pt x="7073" y="1864"/>
                      <a:pt x="6839" y="1764"/>
                    </a:cubicBezTo>
                    <a:lnTo>
                      <a:pt x="3937" y="96"/>
                    </a:lnTo>
                    <a:cubicBezTo>
                      <a:pt x="3811" y="33"/>
                      <a:pt x="3670" y="0"/>
                      <a:pt x="35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7"/>
              <p:cNvSpPr/>
              <p:nvPr/>
            </p:nvSpPr>
            <p:spPr>
              <a:xfrm>
                <a:off x="6362381" y="2927471"/>
                <a:ext cx="193800" cy="109408"/>
              </a:xfrm>
              <a:custGeom>
                <a:avLst/>
                <a:gdLst/>
                <a:ahLst/>
                <a:cxnLst/>
                <a:rect l="l" t="t" r="r" b="b"/>
                <a:pathLst>
                  <a:path w="7073" h="3993" extrusionOk="0">
                    <a:moveTo>
                      <a:pt x="3539" y="0"/>
                    </a:moveTo>
                    <a:cubicBezTo>
                      <a:pt x="3382" y="0"/>
                      <a:pt x="3228" y="33"/>
                      <a:pt x="3103" y="105"/>
                    </a:cubicBezTo>
                    <a:lnTo>
                      <a:pt x="301" y="1739"/>
                    </a:lnTo>
                    <a:cubicBezTo>
                      <a:pt x="34" y="1873"/>
                      <a:pt x="1" y="2106"/>
                      <a:pt x="234" y="2206"/>
                    </a:cubicBezTo>
                    <a:lnTo>
                      <a:pt x="3137" y="3908"/>
                    </a:lnTo>
                    <a:cubicBezTo>
                      <a:pt x="3254" y="3966"/>
                      <a:pt x="3383" y="3992"/>
                      <a:pt x="3512" y="3992"/>
                    </a:cubicBezTo>
                    <a:cubicBezTo>
                      <a:pt x="3677" y="3992"/>
                      <a:pt x="3839" y="3949"/>
                      <a:pt x="3970" y="3874"/>
                    </a:cubicBezTo>
                    <a:lnTo>
                      <a:pt x="6806" y="2240"/>
                    </a:lnTo>
                    <a:cubicBezTo>
                      <a:pt x="7039" y="2106"/>
                      <a:pt x="7073" y="1906"/>
                      <a:pt x="6839" y="1773"/>
                    </a:cubicBezTo>
                    <a:lnTo>
                      <a:pt x="3937" y="71"/>
                    </a:lnTo>
                    <a:cubicBezTo>
                      <a:pt x="3813" y="25"/>
                      <a:pt x="3675" y="0"/>
                      <a:pt x="35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7"/>
              <p:cNvSpPr/>
              <p:nvPr/>
            </p:nvSpPr>
            <p:spPr>
              <a:xfrm>
                <a:off x="6506806" y="3010876"/>
                <a:ext cx="192869" cy="109490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3996" extrusionOk="0">
                    <a:moveTo>
                      <a:pt x="3510" y="0"/>
                    </a:moveTo>
                    <a:cubicBezTo>
                      <a:pt x="3360" y="0"/>
                      <a:pt x="3210" y="42"/>
                      <a:pt x="3069" y="130"/>
                    </a:cubicBezTo>
                    <a:lnTo>
                      <a:pt x="267" y="1731"/>
                    </a:lnTo>
                    <a:cubicBezTo>
                      <a:pt x="0" y="1898"/>
                      <a:pt x="0" y="2098"/>
                      <a:pt x="201" y="2231"/>
                    </a:cubicBezTo>
                    <a:lnTo>
                      <a:pt x="3103" y="3899"/>
                    </a:lnTo>
                    <a:cubicBezTo>
                      <a:pt x="3229" y="3962"/>
                      <a:pt x="3369" y="3995"/>
                      <a:pt x="3508" y="3995"/>
                    </a:cubicBezTo>
                    <a:cubicBezTo>
                      <a:pt x="3662" y="3995"/>
                      <a:pt x="3813" y="3954"/>
                      <a:pt x="3937" y="3866"/>
                    </a:cubicBezTo>
                    <a:lnTo>
                      <a:pt x="6772" y="2265"/>
                    </a:lnTo>
                    <a:cubicBezTo>
                      <a:pt x="7005" y="2131"/>
                      <a:pt x="7039" y="1898"/>
                      <a:pt x="6805" y="1764"/>
                    </a:cubicBezTo>
                    <a:lnTo>
                      <a:pt x="3903" y="96"/>
                    </a:lnTo>
                    <a:cubicBezTo>
                      <a:pt x="3777" y="33"/>
                      <a:pt x="3644" y="0"/>
                      <a:pt x="35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7"/>
              <p:cNvSpPr/>
              <p:nvPr/>
            </p:nvSpPr>
            <p:spPr>
              <a:xfrm>
                <a:off x="6650300" y="3093816"/>
                <a:ext cx="192869" cy="109408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3993" extrusionOk="0">
                    <a:moveTo>
                      <a:pt x="3517" y="0"/>
                    </a:moveTo>
                    <a:cubicBezTo>
                      <a:pt x="3365" y="0"/>
                      <a:pt x="3212" y="33"/>
                      <a:pt x="3069" y="105"/>
                    </a:cubicBezTo>
                    <a:lnTo>
                      <a:pt x="267" y="1739"/>
                    </a:lnTo>
                    <a:cubicBezTo>
                      <a:pt x="34" y="1873"/>
                      <a:pt x="0" y="2106"/>
                      <a:pt x="201" y="2206"/>
                    </a:cubicBezTo>
                    <a:lnTo>
                      <a:pt x="3136" y="3908"/>
                    </a:lnTo>
                    <a:cubicBezTo>
                      <a:pt x="3253" y="3966"/>
                      <a:pt x="3376" y="3993"/>
                      <a:pt x="3501" y="3993"/>
                    </a:cubicBezTo>
                    <a:cubicBezTo>
                      <a:pt x="3660" y="3993"/>
                      <a:pt x="3820" y="3949"/>
                      <a:pt x="3970" y="3874"/>
                    </a:cubicBezTo>
                    <a:lnTo>
                      <a:pt x="6772" y="2240"/>
                    </a:lnTo>
                    <a:cubicBezTo>
                      <a:pt x="7005" y="2106"/>
                      <a:pt x="7039" y="1906"/>
                      <a:pt x="6839" y="1773"/>
                    </a:cubicBezTo>
                    <a:lnTo>
                      <a:pt x="3903" y="71"/>
                    </a:lnTo>
                    <a:cubicBezTo>
                      <a:pt x="3779" y="25"/>
                      <a:pt x="3648" y="0"/>
                      <a:pt x="35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7"/>
              <p:cNvSpPr/>
              <p:nvPr/>
            </p:nvSpPr>
            <p:spPr>
              <a:xfrm>
                <a:off x="6793794" y="3176290"/>
                <a:ext cx="192869" cy="109189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3985" extrusionOk="0">
                    <a:moveTo>
                      <a:pt x="3510" y="1"/>
                    </a:moveTo>
                    <a:cubicBezTo>
                      <a:pt x="3360" y="1"/>
                      <a:pt x="3210" y="42"/>
                      <a:pt x="3069" y="130"/>
                    </a:cubicBezTo>
                    <a:lnTo>
                      <a:pt x="267" y="1731"/>
                    </a:lnTo>
                    <a:cubicBezTo>
                      <a:pt x="1" y="1865"/>
                      <a:pt x="1" y="2098"/>
                      <a:pt x="201" y="2232"/>
                    </a:cubicBezTo>
                    <a:lnTo>
                      <a:pt x="3136" y="3900"/>
                    </a:lnTo>
                    <a:cubicBezTo>
                      <a:pt x="3253" y="3958"/>
                      <a:pt x="3377" y="3985"/>
                      <a:pt x="3501" y="3985"/>
                    </a:cubicBezTo>
                    <a:cubicBezTo>
                      <a:pt x="3660" y="3985"/>
                      <a:pt x="3820" y="3941"/>
                      <a:pt x="3970" y="3866"/>
                    </a:cubicBezTo>
                    <a:lnTo>
                      <a:pt x="6772" y="2265"/>
                    </a:lnTo>
                    <a:cubicBezTo>
                      <a:pt x="7006" y="2098"/>
                      <a:pt x="7039" y="1898"/>
                      <a:pt x="6839" y="1765"/>
                    </a:cubicBezTo>
                    <a:lnTo>
                      <a:pt x="3903" y="97"/>
                    </a:lnTo>
                    <a:cubicBezTo>
                      <a:pt x="3777" y="34"/>
                      <a:pt x="3644" y="1"/>
                      <a:pt x="35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7"/>
              <p:cNvSpPr/>
              <p:nvPr/>
            </p:nvSpPr>
            <p:spPr>
              <a:xfrm>
                <a:off x="6937288" y="3258874"/>
                <a:ext cx="192869" cy="109792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4007" extrusionOk="0">
                    <a:moveTo>
                      <a:pt x="3539" y="0"/>
                    </a:moveTo>
                    <a:cubicBezTo>
                      <a:pt x="3380" y="0"/>
                      <a:pt x="3219" y="44"/>
                      <a:pt x="3069" y="119"/>
                    </a:cubicBezTo>
                    <a:lnTo>
                      <a:pt x="267" y="1753"/>
                    </a:lnTo>
                    <a:cubicBezTo>
                      <a:pt x="34" y="1886"/>
                      <a:pt x="1" y="2120"/>
                      <a:pt x="201" y="2220"/>
                    </a:cubicBezTo>
                    <a:lnTo>
                      <a:pt x="3136" y="3921"/>
                    </a:lnTo>
                    <a:cubicBezTo>
                      <a:pt x="3253" y="3980"/>
                      <a:pt x="3377" y="4006"/>
                      <a:pt x="3501" y="4006"/>
                    </a:cubicBezTo>
                    <a:cubicBezTo>
                      <a:pt x="3660" y="4006"/>
                      <a:pt x="3820" y="3963"/>
                      <a:pt x="3970" y="3888"/>
                    </a:cubicBezTo>
                    <a:lnTo>
                      <a:pt x="6772" y="2253"/>
                    </a:lnTo>
                    <a:cubicBezTo>
                      <a:pt x="7006" y="2120"/>
                      <a:pt x="7039" y="1920"/>
                      <a:pt x="6839" y="1786"/>
                    </a:cubicBezTo>
                    <a:lnTo>
                      <a:pt x="3903" y="85"/>
                    </a:lnTo>
                    <a:cubicBezTo>
                      <a:pt x="3786" y="27"/>
                      <a:pt x="3663" y="0"/>
                      <a:pt x="35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7"/>
              <p:cNvSpPr/>
              <p:nvPr/>
            </p:nvSpPr>
            <p:spPr>
              <a:xfrm>
                <a:off x="7080782" y="3342033"/>
                <a:ext cx="192896" cy="109436"/>
              </a:xfrm>
              <a:custGeom>
                <a:avLst/>
                <a:gdLst/>
                <a:ahLst/>
                <a:cxnLst/>
                <a:rect l="l" t="t" r="r" b="b"/>
                <a:pathLst>
                  <a:path w="7040" h="3994" extrusionOk="0">
                    <a:moveTo>
                      <a:pt x="3539" y="1"/>
                    </a:moveTo>
                    <a:cubicBezTo>
                      <a:pt x="3380" y="1"/>
                      <a:pt x="3219" y="44"/>
                      <a:pt x="3070" y="119"/>
                    </a:cubicBezTo>
                    <a:lnTo>
                      <a:pt x="268" y="1754"/>
                    </a:lnTo>
                    <a:cubicBezTo>
                      <a:pt x="34" y="1887"/>
                      <a:pt x="1" y="2087"/>
                      <a:pt x="201" y="2221"/>
                    </a:cubicBezTo>
                    <a:lnTo>
                      <a:pt x="3136" y="3922"/>
                    </a:lnTo>
                    <a:cubicBezTo>
                      <a:pt x="3260" y="3968"/>
                      <a:pt x="3391" y="3993"/>
                      <a:pt x="3523" y="3993"/>
                    </a:cubicBezTo>
                    <a:cubicBezTo>
                      <a:pt x="3675" y="3993"/>
                      <a:pt x="3827" y="3960"/>
                      <a:pt x="3970" y="3888"/>
                    </a:cubicBezTo>
                    <a:lnTo>
                      <a:pt x="6772" y="2254"/>
                    </a:lnTo>
                    <a:cubicBezTo>
                      <a:pt x="7006" y="2120"/>
                      <a:pt x="7039" y="1887"/>
                      <a:pt x="6839" y="1787"/>
                    </a:cubicBezTo>
                    <a:lnTo>
                      <a:pt x="3903" y="86"/>
                    </a:lnTo>
                    <a:cubicBezTo>
                      <a:pt x="3786" y="27"/>
                      <a:pt x="3663" y="1"/>
                      <a:pt x="35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7"/>
              <p:cNvSpPr/>
              <p:nvPr/>
            </p:nvSpPr>
            <p:spPr>
              <a:xfrm>
                <a:off x="5790242" y="2760440"/>
                <a:ext cx="193800" cy="109490"/>
              </a:xfrm>
              <a:custGeom>
                <a:avLst/>
                <a:gdLst/>
                <a:ahLst/>
                <a:cxnLst/>
                <a:rect l="l" t="t" r="r" b="b"/>
                <a:pathLst>
                  <a:path w="7073" h="3996" extrusionOk="0">
                    <a:moveTo>
                      <a:pt x="3532" y="0"/>
                    </a:moveTo>
                    <a:cubicBezTo>
                      <a:pt x="3377" y="0"/>
                      <a:pt x="3226" y="42"/>
                      <a:pt x="3103" y="130"/>
                    </a:cubicBezTo>
                    <a:lnTo>
                      <a:pt x="301" y="1731"/>
                    </a:lnTo>
                    <a:cubicBezTo>
                      <a:pt x="34" y="1898"/>
                      <a:pt x="0" y="2098"/>
                      <a:pt x="234" y="2231"/>
                    </a:cubicBezTo>
                    <a:lnTo>
                      <a:pt x="3136" y="3899"/>
                    </a:lnTo>
                    <a:cubicBezTo>
                      <a:pt x="3262" y="3962"/>
                      <a:pt x="3403" y="3995"/>
                      <a:pt x="3541" y="3995"/>
                    </a:cubicBezTo>
                    <a:cubicBezTo>
                      <a:pt x="3696" y="3995"/>
                      <a:pt x="3847" y="3954"/>
                      <a:pt x="3970" y="3866"/>
                    </a:cubicBezTo>
                    <a:lnTo>
                      <a:pt x="6805" y="2265"/>
                    </a:lnTo>
                    <a:cubicBezTo>
                      <a:pt x="7039" y="2131"/>
                      <a:pt x="7072" y="1898"/>
                      <a:pt x="6839" y="1764"/>
                    </a:cubicBezTo>
                    <a:lnTo>
                      <a:pt x="3937" y="96"/>
                    </a:lnTo>
                    <a:cubicBezTo>
                      <a:pt x="3811" y="33"/>
                      <a:pt x="3670" y="0"/>
                      <a:pt x="35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7"/>
              <p:cNvSpPr/>
              <p:nvPr/>
            </p:nvSpPr>
            <p:spPr>
              <a:xfrm>
                <a:off x="5934640" y="2843380"/>
                <a:ext cx="192896" cy="109408"/>
              </a:xfrm>
              <a:custGeom>
                <a:avLst/>
                <a:gdLst/>
                <a:ahLst/>
                <a:cxnLst/>
                <a:rect l="l" t="t" r="r" b="b"/>
                <a:pathLst>
                  <a:path w="7040" h="3993" extrusionOk="0">
                    <a:moveTo>
                      <a:pt x="3517" y="0"/>
                    </a:moveTo>
                    <a:cubicBezTo>
                      <a:pt x="3365" y="0"/>
                      <a:pt x="3213" y="33"/>
                      <a:pt x="3070" y="105"/>
                    </a:cubicBezTo>
                    <a:lnTo>
                      <a:pt x="268" y="1739"/>
                    </a:lnTo>
                    <a:cubicBezTo>
                      <a:pt x="1" y="1873"/>
                      <a:pt x="1" y="2106"/>
                      <a:pt x="201" y="2206"/>
                    </a:cubicBezTo>
                    <a:lnTo>
                      <a:pt x="3103" y="3908"/>
                    </a:lnTo>
                    <a:cubicBezTo>
                      <a:pt x="3220" y="3966"/>
                      <a:pt x="3350" y="3993"/>
                      <a:pt x="3478" y="3993"/>
                    </a:cubicBezTo>
                    <a:cubicBezTo>
                      <a:pt x="3643" y="3993"/>
                      <a:pt x="3806" y="3949"/>
                      <a:pt x="3937" y="3874"/>
                    </a:cubicBezTo>
                    <a:lnTo>
                      <a:pt x="6772" y="2240"/>
                    </a:lnTo>
                    <a:cubicBezTo>
                      <a:pt x="7006" y="2106"/>
                      <a:pt x="7039" y="1906"/>
                      <a:pt x="6806" y="1773"/>
                    </a:cubicBezTo>
                    <a:lnTo>
                      <a:pt x="3904" y="72"/>
                    </a:lnTo>
                    <a:cubicBezTo>
                      <a:pt x="3780" y="25"/>
                      <a:pt x="3649" y="0"/>
                      <a:pt x="35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7"/>
              <p:cNvSpPr/>
              <p:nvPr/>
            </p:nvSpPr>
            <p:spPr>
              <a:xfrm>
                <a:off x="6078133" y="2926183"/>
                <a:ext cx="192896" cy="109408"/>
              </a:xfrm>
              <a:custGeom>
                <a:avLst/>
                <a:gdLst/>
                <a:ahLst/>
                <a:cxnLst/>
                <a:rect l="l" t="t" r="r" b="b"/>
                <a:pathLst>
                  <a:path w="7040" h="3993" extrusionOk="0">
                    <a:moveTo>
                      <a:pt x="3539" y="0"/>
                    </a:moveTo>
                    <a:cubicBezTo>
                      <a:pt x="3380" y="0"/>
                      <a:pt x="3220" y="44"/>
                      <a:pt x="3070" y="118"/>
                    </a:cubicBezTo>
                    <a:lnTo>
                      <a:pt x="268" y="1753"/>
                    </a:lnTo>
                    <a:cubicBezTo>
                      <a:pt x="34" y="1886"/>
                      <a:pt x="1" y="2087"/>
                      <a:pt x="201" y="2220"/>
                    </a:cubicBezTo>
                    <a:lnTo>
                      <a:pt x="3136" y="3921"/>
                    </a:lnTo>
                    <a:cubicBezTo>
                      <a:pt x="3260" y="3968"/>
                      <a:pt x="3391" y="3993"/>
                      <a:pt x="3523" y="3993"/>
                    </a:cubicBezTo>
                    <a:cubicBezTo>
                      <a:pt x="3675" y="3993"/>
                      <a:pt x="3827" y="3959"/>
                      <a:pt x="3970" y="3888"/>
                    </a:cubicBezTo>
                    <a:lnTo>
                      <a:pt x="6772" y="2253"/>
                    </a:lnTo>
                    <a:cubicBezTo>
                      <a:pt x="7006" y="2120"/>
                      <a:pt x="7039" y="1886"/>
                      <a:pt x="6839" y="1786"/>
                    </a:cubicBezTo>
                    <a:lnTo>
                      <a:pt x="3904" y="85"/>
                    </a:lnTo>
                    <a:cubicBezTo>
                      <a:pt x="3787" y="27"/>
                      <a:pt x="3663" y="0"/>
                      <a:pt x="35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7"/>
              <p:cNvSpPr/>
              <p:nvPr/>
            </p:nvSpPr>
            <p:spPr>
              <a:xfrm>
                <a:off x="6221627" y="3009040"/>
                <a:ext cx="192896" cy="109627"/>
              </a:xfrm>
              <a:custGeom>
                <a:avLst/>
                <a:gdLst/>
                <a:ahLst/>
                <a:cxnLst/>
                <a:rect l="l" t="t" r="r" b="b"/>
                <a:pathLst>
                  <a:path w="7040" h="4001" extrusionOk="0">
                    <a:moveTo>
                      <a:pt x="3510" y="0"/>
                    </a:moveTo>
                    <a:cubicBezTo>
                      <a:pt x="3361" y="0"/>
                      <a:pt x="3211" y="42"/>
                      <a:pt x="3070" y="130"/>
                    </a:cubicBezTo>
                    <a:lnTo>
                      <a:pt x="268" y="1731"/>
                    </a:lnTo>
                    <a:cubicBezTo>
                      <a:pt x="1" y="1898"/>
                      <a:pt x="1" y="2098"/>
                      <a:pt x="201" y="2231"/>
                    </a:cubicBezTo>
                    <a:lnTo>
                      <a:pt x="3137" y="3933"/>
                    </a:lnTo>
                    <a:cubicBezTo>
                      <a:pt x="3253" y="3976"/>
                      <a:pt x="3376" y="4001"/>
                      <a:pt x="3499" y="4001"/>
                    </a:cubicBezTo>
                    <a:cubicBezTo>
                      <a:pt x="3659" y="4001"/>
                      <a:pt x="3820" y="3960"/>
                      <a:pt x="3970" y="3866"/>
                    </a:cubicBezTo>
                    <a:lnTo>
                      <a:pt x="6772" y="2265"/>
                    </a:lnTo>
                    <a:cubicBezTo>
                      <a:pt x="7006" y="2131"/>
                      <a:pt x="7039" y="1898"/>
                      <a:pt x="6839" y="1764"/>
                    </a:cubicBezTo>
                    <a:lnTo>
                      <a:pt x="3904" y="97"/>
                    </a:lnTo>
                    <a:cubicBezTo>
                      <a:pt x="3778" y="34"/>
                      <a:pt x="3644" y="0"/>
                      <a:pt x="35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7"/>
              <p:cNvSpPr/>
              <p:nvPr/>
            </p:nvSpPr>
            <p:spPr>
              <a:xfrm>
                <a:off x="6365148" y="3092528"/>
                <a:ext cx="192869" cy="109271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3988" extrusionOk="0">
                    <a:moveTo>
                      <a:pt x="3538" y="0"/>
                    </a:moveTo>
                    <a:cubicBezTo>
                      <a:pt x="3379" y="0"/>
                      <a:pt x="3219" y="44"/>
                      <a:pt x="3069" y="118"/>
                    </a:cubicBezTo>
                    <a:lnTo>
                      <a:pt x="267" y="1753"/>
                    </a:lnTo>
                    <a:cubicBezTo>
                      <a:pt x="33" y="1886"/>
                      <a:pt x="0" y="2087"/>
                      <a:pt x="200" y="2220"/>
                    </a:cubicBezTo>
                    <a:lnTo>
                      <a:pt x="3136" y="3888"/>
                    </a:lnTo>
                    <a:cubicBezTo>
                      <a:pt x="3269" y="3955"/>
                      <a:pt x="3411" y="3988"/>
                      <a:pt x="3553" y="3988"/>
                    </a:cubicBezTo>
                    <a:cubicBezTo>
                      <a:pt x="3694" y="3988"/>
                      <a:pt x="3836" y="3955"/>
                      <a:pt x="3970" y="3888"/>
                    </a:cubicBezTo>
                    <a:lnTo>
                      <a:pt x="6772" y="2253"/>
                    </a:lnTo>
                    <a:cubicBezTo>
                      <a:pt x="7005" y="2120"/>
                      <a:pt x="7038" y="1886"/>
                      <a:pt x="6838" y="1786"/>
                    </a:cubicBezTo>
                    <a:lnTo>
                      <a:pt x="3903" y="85"/>
                    </a:lnTo>
                    <a:cubicBezTo>
                      <a:pt x="3786" y="27"/>
                      <a:pt x="3662" y="0"/>
                      <a:pt x="35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7"/>
              <p:cNvSpPr/>
              <p:nvPr/>
            </p:nvSpPr>
            <p:spPr>
              <a:xfrm>
                <a:off x="6508642" y="3174783"/>
                <a:ext cx="192869" cy="109408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3993" extrusionOk="0">
                    <a:moveTo>
                      <a:pt x="3538" y="0"/>
                    </a:moveTo>
                    <a:cubicBezTo>
                      <a:pt x="3379" y="0"/>
                      <a:pt x="3219" y="44"/>
                      <a:pt x="3069" y="119"/>
                    </a:cubicBezTo>
                    <a:lnTo>
                      <a:pt x="267" y="1753"/>
                    </a:lnTo>
                    <a:cubicBezTo>
                      <a:pt x="33" y="1887"/>
                      <a:pt x="0" y="2120"/>
                      <a:pt x="200" y="2220"/>
                    </a:cubicBezTo>
                    <a:lnTo>
                      <a:pt x="3136" y="3921"/>
                    </a:lnTo>
                    <a:cubicBezTo>
                      <a:pt x="3260" y="3968"/>
                      <a:pt x="3391" y="3993"/>
                      <a:pt x="3522" y="3993"/>
                    </a:cubicBezTo>
                    <a:cubicBezTo>
                      <a:pt x="3674" y="3993"/>
                      <a:pt x="3827" y="3960"/>
                      <a:pt x="3970" y="3888"/>
                    </a:cubicBezTo>
                    <a:lnTo>
                      <a:pt x="6772" y="2253"/>
                    </a:lnTo>
                    <a:cubicBezTo>
                      <a:pt x="7005" y="2087"/>
                      <a:pt x="7038" y="1887"/>
                      <a:pt x="6838" y="1753"/>
                    </a:cubicBezTo>
                    <a:lnTo>
                      <a:pt x="3903" y="85"/>
                    </a:lnTo>
                    <a:cubicBezTo>
                      <a:pt x="3786" y="27"/>
                      <a:pt x="3662" y="0"/>
                      <a:pt x="35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7"/>
              <p:cNvSpPr/>
              <p:nvPr/>
            </p:nvSpPr>
            <p:spPr>
              <a:xfrm>
                <a:off x="6652136" y="3257942"/>
                <a:ext cx="192869" cy="109436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3994" extrusionOk="0">
                    <a:moveTo>
                      <a:pt x="3538" y="1"/>
                    </a:moveTo>
                    <a:cubicBezTo>
                      <a:pt x="3379" y="1"/>
                      <a:pt x="3219" y="44"/>
                      <a:pt x="3069" y="119"/>
                    </a:cubicBezTo>
                    <a:lnTo>
                      <a:pt x="267" y="1754"/>
                    </a:lnTo>
                    <a:cubicBezTo>
                      <a:pt x="34" y="1887"/>
                      <a:pt x="0" y="2087"/>
                      <a:pt x="200" y="2221"/>
                    </a:cubicBezTo>
                    <a:lnTo>
                      <a:pt x="3136" y="3922"/>
                    </a:lnTo>
                    <a:cubicBezTo>
                      <a:pt x="3260" y="3968"/>
                      <a:pt x="3391" y="3993"/>
                      <a:pt x="3522" y="3993"/>
                    </a:cubicBezTo>
                    <a:cubicBezTo>
                      <a:pt x="3674" y="3993"/>
                      <a:pt x="3827" y="3960"/>
                      <a:pt x="3970" y="3889"/>
                    </a:cubicBezTo>
                    <a:lnTo>
                      <a:pt x="6772" y="2254"/>
                    </a:lnTo>
                    <a:cubicBezTo>
                      <a:pt x="7005" y="2121"/>
                      <a:pt x="7039" y="1887"/>
                      <a:pt x="6838" y="1787"/>
                    </a:cubicBezTo>
                    <a:lnTo>
                      <a:pt x="3903" y="86"/>
                    </a:lnTo>
                    <a:cubicBezTo>
                      <a:pt x="3786" y="27"/>
                      <a:pt x="3663" y="1"/>
                      <a:pt x="35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7"/>
              <p:cNvSpPr/>
              <p:nvPr/>
            </p:nvSpPr>
            <p:spPr>
              <a:xfrm>
                <a:off x="6795630" y="3340827"/>
                <a:ext cx="192869" cy="109162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3984" extrusionOk="0">
                    <a:moveTo>
                      <a:pt x="3510" y="0"/>
                    </a:moveTo>
                    <a:cubicBezTo>
                      <a:pt x="3360" y="0"/>
                      <a:pt x="3210" y="42"/>
                      <a:pt x="3069" y="130"/>
                    </a:cubicBezTo>
                    <a:lnTo>
                      <a:pt x="267" y="1731"/>
                    </a:lnTo>
                    <a:cubicBezTo>
                      <a:pt x="34" y="1864"/>
                      <a:pt x="0" y="2098"/>
                      <a:pt x="200" y="2231"/>
                    </a:cubicBezTo>
                    <a:lnTo>
                      <a:pt x="3136" y="3899"/>
                    </a:lnTo>
                    <a:cubicBezTo>
                      <a:pt x="3253" y="3958"/>
                      <a:pt x="3376" y="3984"/>
                      <a:pt x="3500" y="3984"/>
                    </a:cubicBezTo>
                    <a:cubicBezTo>
                      <a:pt x="3660" y="3984"/>
                      <a:pt x="3820" y="3941"/>
                      <a:pt x="3970" y="3866"/>
                    </a:cubicBezTo>
                    <a:lnTo>
                      <a:pt x="6772" y="2265"/>
                    </a:lnTo>
                    <a:cubicBezTo>
                      <a:pt x="7005" y="2098"/>
                      <a:pt x="7039" y="1898"/>
                      <a:pt x="6838" y="1764"/>
                    </a:cubicBezTo>
                    <a:lnTo>
                      <a:pt x="3903" y="96"/>
                    </a:lnTo>
                    <a:cubicBezTo>
                      <a:pt x="3777" y="33"/>
                      <a:pt x="3644" y="0"/>
                      <a:pt x="35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7"/>
              <p:cNvSpPr/>
              <p:nvPr/>
            </p:nvSpPr>
            <p:spPr>
              <a:xfrm>
                <a:off x="6939124" y="3423767"/>
                <a:ext cx="192869" cy="109408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3993" extrusionOk="0">
                    <a:moveTo>
                      <a:pt x="3517" y="0"/>
                    </a:moveTo>
                    <a:cubicBezTo>
                      <a:pt x="3365" y="0"/>
                      <a:pt x="3212" y="33"/>
                      <a:pt x="3069" y="105"/>
                    </a:cubicBezTo>
                    <a:lnTo>
                      <a:pt x="267" y="1739"/>
                    </a:lnTo>
                    <a:cubicBezTo>
                      <a:pt x="34" y="1873"/>
                      <a:pt x="0" y="2106"/>
                      <a:pt x="200" y="2206"/>
                    </a:cubicBezTo>
                    <a:lnTo>
                      <a:pt x="3136" y="3908"/>
                    </a:lnTo>
                    <a:cubicBezTo>
                      <a:pt x="3253" y="3966"/>
                      <a:pt x="3376" y="3992"/>
                      <a:pt x="3501" y="3992"/>
                    </a:cubicBezTo>
                    <a:cubicBezTo>
                      <a:pt x="3660" y="3992"/>
                      <a:pt x="3820" y="3949"/>
                      <a:pt x="3970" y="3874"/>
                    </a:cubicBezTo>
                    <a:lnTo>
                      <a:pt x="6772" y="2240"/>
                    </a:lnTo>
                    <a:cubicBezTo>
                      <a:pt x="7039" y="2106"/>
                      <a:pt x="7039" y="1906"/>
                      <a:pt x="6839" y="1773"/>
                    </a:cubicBezTo>
                    <a:lnTo>
                      <a:pt x="3903" y="71"/>
                    </a:lnTo>
                    <a:cubicBezTo>
                      <a:pt x="3779" y="25"/>
                      <a:pt x="3648" y="0"/>
                      <a:pt x="35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7"/>
              <p:cNvSpPr/>
              <p:nvPr/>
            </p:nvSpPr>
            <p:spPr>
              <a:xfrm>
                <a:off x="5649488" y="2842448"/>
                <a:ext cx="192869" cy="109436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3994" extrusionOk="0">
                    <a:moveTo>
                      <a:pt x="3517" y="1"/>
                    </a:moveTo>
                    <a:cubicBezTo>
                      <a:pt x="3365" y="1"/>
                      <a:pt x="3212" y="34"/>
                      <a:pt x="3069" y="106"/>
                    </a:cubicBezTo>
                    <a:lnTo>
                      <a:pt x="267" y="1740"/>
                    </a:lnTo>
                    <a:cubicBezTo>
                      <a:pt x="0" y="1874"/>
                      <a:pt x="0" y="2107"/>
                      <a:pt x="201" y="2207"/>
                    </a:cubicBezTo>
                    <a:lnTo>
                      <a:pt x="3136" y="3908"/>
                    </a:lnTo>
                    <a:cubicBezTo>
                      <a:pt x="3253" y="3967"/>
                      <a:pt x="3376" y="3993"/>
                      <a:pt x="3501" y="3993"/>
                    </a:cubicBezTo>
                    <a:cubicBezTo>
                      <a:pt x="3660" y="3993"/>
                      <a:pt x="3820" y="3950"/>
                      <a:pt x="3970" y="3875"/>
                    </a:cubicBezTo>
                    <a:lnTo>
                      <a:pt x="6772" y="2240"/>
                    </a:lnTo>
                    <a:cubicBezTo>
                      <a:pt x="7005" y="2107"/>
                      <a:pt x="7039" y="1907"/>
                      <a:pt x="6839" y="1773"/>
                    </a:cubicBezTo>
                    <a:lnTo>
                      <a:pt x="3903" y="72"/>
                    </a:lnTo>
                    <a:cubicBezTo>
                      <a:pt x="3779" y="26"/>
                      <a:pt x="3648" y="1"/>
                      <a:pt x="3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7"/>
              <p:cNvSpPr/>
              <p:nvPr/>
            </p:nvSpPr>
            <p:spPr>
              <a:xfrm>
                <a:off x="5792982" y="2925635"/>
                <a:ext cx="192869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3971" extrusionOk="0">
                    <a:moveTo>
                      <a:pt x="3517" y="0"/>
                    </a:moveTo>
                    <a:cubicBezTo>
                      <a:pt x="3365" y="0"/>
                      <a:pt x="3212" y="34"/>
                      <a:pt x="3069" y="105"/>
                    </a:cubicBezTo>
                    <a:lnTo>
                      <a:pt x="267" y="1740"/>
                    </a:lnTo>
                    <a:cubicBezTo>
                      <a:pt x="34" y="1873"/>
                      <a:pt x="0" y="2107"/>
                      <a:pt x="201" y="2207"/>
                    </a:cubicBezTo>
                    <a:lnTo>
                      <a:pt x="3136" y="3874"/>
                    </a:lnTo>
                    <a:cubicBezTo>
                      <a:pt x="3246" y="3937"/>
                      <a:pt x="3371" y="3971"/>
                      <a:pt x="3501" y="3971"/>
                    </a:cubicBezTo>
                    <a:cubicBezTo>
                      <a:pt x="3646" y="3971"/>
                      <a:pt x="3796" y="3929"/>
                      <a:pt x="3937" y="3841"/>
                    </a:cubicBezTo>
                    <a:lnTo>
                      <a:pt x="6772" y="2240"/>
                    </a:lnTo>
                    <a:cubicBezTo>
                      <a:pt x="7005" y="2107"/>
                      <a:pt x="7039" y="1906"/>
                      <a:pt x="6839" y="1773"/>
                    </a:cubicBezTo>
                    <a:lnTo>
                      <a:pt x="3903" y="72"/>
                    </a:lnTo>
                    <a:cubicBezTo>
                      <a:pt x="3779" y="25"/>
                      <a:pt x="3648" y="0"/>
                      <a:pt x="3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7"/>
              <p:cNvSpPr/>
              <p:nvPr/>
            </p:nvSpPr>
            <p:spPr>
              <a:xfrm>
                <a:off x="5936475" y="3007890"/>
                <a:ext cx="192869" cy="109408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3993" extrusionOk="0">
                    <a:moveTo>
                      <a:pt x="3517" y="1"/>
                    </a:moveTo>
                    <a:cubicBezTo>
                      <a:pt x="3365" y="1"/>
                      <a:pt x="3212" y="34"/>
                      <a:pt x="3069" y="105"/>
                    </a:cubicBezTo>
                    <a:lnTo>
                      <a:pt x="267" y="1740"/>
                    </a:lnTo>
                    <a:cubicBezTo>
                      <a:pt x="34" y="1873"/>
                      <a:pt x="1" y="2107"/>
                      <a:pt x="201" y="2207"/>
                    </a:cubicBezTo>
                    <a:lnTo>
                      <a:pt x="3136" y="3908"/>
                    </a:lnTo>
                    <a:cubicBezTo>
                      <a:pt x="3253" y="3966"/>
                      <a:pt x="3377" y="3993"/>
                      <a:pt x="3501" y="3993"/>
                    </a:cubicBezTo>
                    <a:cubicBezTo>
                      <a:pt x="3660" y="3993"/>
                      <a:pt x="3820" y="3950"/>
                      <a:pt x="3970" y="3875"/>
                    </a:cubicBezTo>
                    <a:lnTo>
                      <a:pt x="6772" y="2273"/>
                    </a:lnTo>
                    <a:cubicBezTo>
                      <a:pt x="7006" y="2107"/>
                      <a:pt x="7039" y="1907"/>
                      <a:pt x="6839" y="1773"/>
                    </a:cubicBezTo>
                    <a:lnTo>
                      <a:pt x="3903" y="72"/>
                    </a:lnTo>
                    <a:cubicBezTo>
                      <a:pt x="3779" y="25"/>
                      <a:pt x="3648" y="1"/>
                      <a:pt x="3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7"/>
              <p:cNvSpPr/>
              <p:nvPr/>
            </p:nvSpPr>
            <p:spPr>
              <a:xfrm>
                <a:off x="6084545" y="3094364"/>
                <a:ext cx="473472" cy="269232"/>
              </a:xfrm>
              <a:custGeom>
                <a:avLst/>
                <a:gdLst/>
                <a:ahLst/>
                <a:cxnLst/>
                <a:rect l="l" t="t" r="r" b="b"/>
                <a:pathLst>
                  <a:path w="17280" h="9826" extrusionOk="0">
                    <a:moveTo>
                      <a:pt x="3326" y="1"/>
                    </a:moveTo>
                    <a:cubicBezTo>
                      <a:pt x="3029" y="1"/>
                      <a:pt x="2735" y="77"/>
                      <a:pt x="2469" y="218"/>
                    </a:cubicBezTo>
                    <a:lnTo>
                      <a:pt x="534" y="1352"/>
                    </a:lnTo>
                    <a:cubicBezTo>
                      <a:pt x="34" y="1653"/>
                      <a:pt x="0" y="2053"/>
                      <a:pt x="401" y="2320"/>
                    </a:cubicBezTo>
                    <a:lnTo>
                      <a:pt x="13143" y="9658"/>
                    </a:lnTo>
                    <a:cubicBezTo>
                      <a:pt x="13393" y="9768"/>
                      <a:pt x="13658" y="9826"/>
                      <a:pt x="13920" y="9826"/>
                    </a:cubicBezTo>
                    <a:cubicBezTo>
                      <a:pt x="14218" y="9826"/>
                      <a:pt x="14512" y="9751"/>
                      <a:pt x="14778" y="9592"/>
                    </a:cubicBezTo>
                    <a:lnTo>
                      <a:pt x="16746" y="8458"/>
                    </a:lnTo>
                    <a:cubicBezTo>
                      <a:pt x="17213" y="8191"/>
                      <a:pt x="17279" y="7790"/>
                      <a:pt x="16846" y="7524"/>
                    </a:cubicBezTo>
                    <a:lnTo>
                      <a:pt x="4103" y="185"/>
                    </a:lnTo>
                    <a:cubicBezTo>
                      <a:pt x="3853" y="60"/>
                      <a:pt x="3588" y="1"/>
                      <a:pt x="3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7"/>
              <p:cNvSpPr/>
              <p:nvPr/>
            </p:nvSpPr>
            <p:spPr>
              <a:xfrm>
                <a:off x="6510451" y="3339676"/>
                <a:ext cx="192896" cy="109408"/>
              </a:xfrm>
              <a:custGeom>
                <a:avLst/>
                <a:gdLst/>
                <a:ahLst/>
                <a:cxnLst/>
                <a:rect l="l" t="t" r="r" b="b"/>
                <a:pathLst>
                  <a:path w="7040" h="3993" extrusionOk="0">
                    <a:moveTo>
                      <a:pt x="3526" y="0"/>
                    </a:moveTo>
                    <a:cubicBezTo>
                      <a:pt x="3372" y="0"/>
                      <a:pt x="3228" y="33"/>
                      <a:pt x="3103" y="105"/>
                    </a:cubicBezTo>
                    <a:lnTo>
                      <a:pt x="268" y="1739"/>
                    </a:lnTo>
                    <a:cubicBezTo>
                      <a:pt x="34" y="1873"/>
                      <a:pt x="1" y="2073"/>
                      <a:pt x="234" y="2206"/>
                    </a:cubicBezTo>
                    <a:lnTo>
                      <a:pt x="3136" y="3908"/>
                    </a:lnTo>
                    <a:cubicBezTo>
                      <a:pt x="3253" y="3966"/>
                      <a:pt x="3377" y="3993"/>
                      <a:pt x="3501" y="3993"/>
                    </a:cubicBezTo>
                    <a:cubicBezTo>
                      <a:pt x="3660" y="3993"/>
                      <a:pt x="3820" y="3949"/>
                      <a:pt x="3970" y="3874"/>
                    </a:cubicBezTo>
                    <a:lnTo>
                      <a:pt x="6772" y="2240"/>
                    </a:lnTo>
                    <a:cubicBezTo>
                      <a:pt x="7039" y="2106"/>
                      <a:pt x="7039" y="1906"/>
                      <a:pt x="6839" y="1773"/>
                    </a:cubicBezTo>
                    <a:lnTo>
                      <a:pt x="3937" y="72"/>
                    </a:lnTo>
                    <a:cubicBezTo>
                      <a:pt x="3798" y="25"/>
                      <a:pt x="3658" y="0"/>
                      <a:pt x="35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7"/>
              <p:cNvSpPr/>
              <p:nvPr/>
            </p:nvSpPr>
            <p:spPr>
              <a:xfrm>
                <a:off x="6653944" y="3422479"/>
                <a:ext cx="193800" cy="109408"/>
              </a:xfrm>
              <a:custGeom>
                <a:avLst/>
                <a:gdLst/>
                <a:ahLst/>
                <a:cxnLst/>
                <a:rect l="l" t="t" r="r" b="b"/>
                <a:pathLst>
                  <a:path w="7073" h="3993" extrusionOk="0">
                    <a:moveTo>
                      <a:pt x="3562" y="0"/>
                    </a:moveTo>
                    <a:cubicBezTo>
                      <a:pt x="3397" y="0"/>
                      <a:pt x="3234" y="44"/>
                      <a:pt x="3103" y="118"/>
                    </a:cubicBezTo>
                    <a:lnTo>
                      <a:pt x="268" y="1753"/>
                    </a:lnTo>
                    <a:cubicBezTo>
                      <a:pt x="34" y="1886"/>
                      <a:pt x="1" y="2087"/>
                      <a:pt x="234" y="2220"/>
                    </a:cubicBezTo>
                    <a:lnTo>
                      <a:pt x="3136" y="3921"/>
                    </a:lnTo>
                    <a:cubicBezTo>
                      <a:pt x="3260" y="3968"/>
                      <a:pt x="3391" y="3992"/>
                      <a:pt x="3523" y="3992"/>
                    </a:cubicBezTo>
                    <a:cubicBezTo>
                      <a:pt x="3675" y="3992"/>
                      <a:pt x="3827" y="3959"/>
                      <a:pt x="3970" y="3888"/>
                    </a:cubicBezTo>
                    <a:lnTo>
                      <a:pt x="6772" y="2253"/>
                    </a:lnTo>
                    <a:cubicBezTo>
                      <a:pt x="7039" y="2120"/>
                      <a:pt x="7073" y="1886"/>
                      <a:pt x="6839" y="1786"/>
                    </a:cubicBezTo>
                    <a:lnTo>
                      <a:pt x="3937" y="85"/>
                    </a:lnTo>
                    <a:cubicBezTo>
                      <a:pt x="3820" y="27"/>
                      <a:pt x="3690" y="0"/>
                      <a:pt x="35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7"/>
              <p:cNvSpPr/>
              <p:nvPr/>
            </p:nvSpPr>
            <p:spPr>
              <a:xfrm>
                <a:off x="6797438" y="3505638"/>
                <a:ext cx="192896" cy="108888"/>
              </a:xfrm>
              <a:custGeom>
                <a:avLst/>
                <a:gdLst/>
                <a:ahLst/>
                <a:cxnLst/>
                <a:rect l="l" t="t" r="r" b="b"/>
                <a:pathLst>
                  <a:path w="7040" h="3974" extrusionOk="0">
                    <a:moveTo>
                      <a:pt x="3548" y="1"/>
                    </a:moveTo>
                    <a:cubicBezTo>
                      <a:pt x="3386" y="1"/>
                      <a:pt x="3234" y="44"/>
                      <a:pt x="3103" y="119"/>
                    </a:cubicBezTo>
                    <a:lnTo>
                      <a:pt x="268" y="1753"/>
                    </a:lnTo>
                    <a:cubicBezTo>
                      <a:pt x="34" y="1887"/>
                      <a:pt x="1" y="2087"/>
                      <a:pt x="234" y="2220"/>
                    </a:cubicBezTo>
                    <a:lnTo>
                      <a:pt x="3137" y="3888"/>
                    </a:lnTo>
                    <a:cubicBezTo>
                      <a:pt x="3254" y="3947"/>
                      <a:pt x="3377" y="3973"/>
                      <a:pt x="3501" y="3973"/>
                    </a:cubicBezTo>
                    <a:cubicBezTo>
                      <a:pt x="3660" y="3973"/>
                      <a:pt x="3821" y="3930"/>
                      <a:pt x="3970" y="3855"/>
                    </a:cubicBezTo>
                    <a:lnTo>
                      <a:pt x="6772" y="2254"/>
                    </a:lnTo>
                    <a:cubicBezTo>
                      <a:pt x="7039" y="2120"/>
                      <a:pt x="7039" y="1887"/>
                      <a:pt x="6839" y="1787"/>
                    </a:cubicBezTo>
                    <a:lnTo>
                      <a:pt x="3937" y="86"/>
                    </a:lnTo>
                    <a:cubicBezTo>
                      <a:pt x="3805" y="27"/>
                      <a:pt x="3674" y="1"/>
                      <a:pt x="35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7"/>
              <p:cNvSpPr/>
              <p:nvPr/>
            </p:nvSpPr>
            <p:spPr>
              <a:xfrm>
                <a:off x="5897184" y="3194484"/>
                <a:ext cx="449689" cy="263232"/>
              </a:xfrm>
              <a:custGeom>
                <a:avLst/>
                <a:gdLst/>
                <a:ahLst/>
                <a:cxnLst/>
                <a:rect l="l" t="t" r="r" b="b"/>
                <a:pathLst>
                  <a:path w="16412" h="9607" fill="none" extrusionOk="0">
                    <a:moveTo>
                      <a:pt x="10474" y="9273"/>
                    </a:moveTo>
                    <a:lnTo>
                      <a:pt x="267" y="3369"/>
                    </a:lnTo>
                    <a:cubicBezTo>
                      <a:pt x="0" y="3202"/>
                      <a:pt x="0" y="2802"/>
                      <a:pt x="300" y="2669"/>
                    </a:cubicBezTo>
                    <a:lnTo>
                      <a:pt x="4837" y="334"/>
                    </a:lnTo>
                    <a:cubicBezTo>
                      <a:pt x="5471" y="0"/>
                      <a:pt x="6238" y="0"/>
                      <a:pt x="6838" y="334"/>
                    </a:cubicBezTo>
                    <a:lnTo>
                      <a:pt x="15478" y="5304"/>
                    </a:lnTo>
                    <a:cubicBezTo>
                      <a:pt x="16412" y="5838"/>
                      <a:pt x="16412" y="7205"/>
                      <a:pt x="15478" y="7739"/>
                    </a:cubicBezTo>
                    <a:lnTo>
                      <a:pt x="12242" y="9340"/>
                    </a:lnTo>
                    <a:cubicBezTo>
                      <a:pt x="11675" y="9607"/>
                      <a:pt x="11008" y="9574"/>
                      <a:pt x="10474" y="927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7"/>
              <p:cNvSpPr/>
              <p:nvPr/>
            </p:nvSpPr>
            <p:spPr>
              <a:xfrm>
                <a:off x="6255466" y="1742146"/>
                <a:ext cx="1211957" cy="1451816"/>
              </a:xfrm>
              <a:custGeom>
                <a:avLst/>
                <a:gdLst/>
                <a:ahLst/>
                <a:cxnLst/>
                <a:rect l="l" t="t" r="r" b="b"/>
                <a:pathLst>
                  <a:path w="44232" h="52986" extrusionOk="0">
                    <a:moveTo>
                      <a:pt x="678" y="1"/>
                    </a:moveTo>
                    <a:cubicBezTo>
                      <a:pt x="362" y="1"/>
                      <a:pt x="67" y="262"/>
                      <a:pt x="67" y="634"/>
                    </a:cubicBezTo>
                    <a:lnTo>
                      <a:pt x="0" y="27587"/>
                    </a:lnTo>
                    <a:cubicBezTo>
                      <a:pt x="0" y="27820"/>
                      <a:pt x="100" y="28021"/>
                      <a:pt x="300" y="28121"/>
                    </a:cubicBezTo>
                    <a:lnTo>
                      <a:pt x="43231" y="52905"/>
                    </a:lnTo>
                    <a:cubicBezTo>
                      <a:pt x="43334" y="52961"/>
                      <a:pt x="43441" y="52986"/>
                      <a:pt x="43545" y="52986"/>
                    </a:cubicBezTo>
                    <a:cubicBezTo>
                      <a:pt x="43877" y="52986"/>
                      <a:pt x="44173" y="52727"/>
                      <a:pt x="44198" y="52371"/>
                    </a:cubicBezTo>
                    <a:lnTo>
                      <a:pt x="44232" y="25419"/>
                    </a:lnTo>
                    <a:cubicBezTo>
                      <a:pt x="44232" y="25185"/>
                      <a:pt x="44132" y="24985"/>
                      <a:pt x="43932" y="24885"/>
                    </a:cubicBezTo>
                    <a:lnTo>
                      <a:pt x="1001" y="101"/>
                    </a:lnTo>
                    <a:cubicBezTo>
                      <a:pt x="898" y="32"/>
                      <a:pt x="787" y="1"/>
                      <a:pt x="6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7"/>
              <p:cNvSpPr/>
              <p:nvPr/>
            </p:nvSpPr>
            <p:spPr>
              <a:xfrm>
                <a:off x="6832181" y="1998501"/>
                <a:ext cx="102394" cy="81405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2971" extrusionOk="0">
                    <a:moveTo>
                      <a:pt x="263" y="0"/>
                    </a:moveTo>
                    <a:cubicBezTo>
                      <a:pt x="111" y="0"/>
                      <a:pt x="1" y="137"/>
                      <a:pt x="1" y="385"/>
                    </a:cubicBezTo>
                    <a:cubicBezTo>
                      <a:pt x="1" y="718"/>
                      <a:pt x="167" y="1052"/>
                      <a:pt x="434" y="1252"/>
                    </a:cubicBezTo>
                    <a:lnTo>
                      <a:pt x="3303" y="2920"/>
                    </a:lnTo>
                    <a:cubicBezTo>
                      <a:pt x="3362" y="2954"/>
                      <a:pt x="3419" y="2970"/>
                      <a:pt x="3472" y="2970"/>
                    </a:cubicBezTo>
                    <a:cubicBezTo>
                      <a:pt x="3625" y="2970"/>
                      <a:pt x="3737" y="2827"/>
                      <a:pt x="3737" y="2553"/>
                    </a:cubicBezTo>
                    <a:cubicBezTo>
                      <a:pt x="3737" y="2219"/>
                      <a:pt x="3570" y="1919"/>
                      <a:pt x="3303" y="1719"/>
                    </a:cubicBezTo>
                    <a:lnTo>
                      <a:pt x="434" y="51"/>
                    </a:lnTo>
                    <a:cubicBezTo>
                      <a:pt x="374" y="17"/>
                      <a:pt x="316" y="0"/>
                      <a:pt x="263" y="0"/>
                    </a:cubicBezTo>
                    <a:close/>
                  </a:path>
                </a:pathLst>
              </a:custGeom>
              <a:solidFill>
                <a:srgbClr val="D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7"/>
              <p:cNvSpPr/>
              <p:nvPr/>
            </p:nvSpPr>
            <p:spPr>
              <a:xfrm>
                <a:off x="6305718" y="1889367"/>
                <a:ext cx="1073066" cy="1178227"/>
              </a:xfrm>
              <a:custGeom>
                <a:avLst/>
                <a:gdLst/>
                <a:ahLst/>
                <a:cxnLst/>
                <a:rect l="l" t="t" r="r" b="b"/>
                <a:pathLst>
                  <a:path w="39163" h="43001" extrusionOk="0">
                    <a:moveTo>
                      <a:pt x="415" y="0"/>
                    </a:moveTo>
                    <a:cubicBezTo>
                      <a:pt x="171" y="0"/>
                      <a:pt x="1" y="198"/>
                      <a:pt x="1" y="532"/>
                    </a:cubicBezTo>
                    <a:lnTo>
                      <a:pt x="1" y="19545"/>
                    </a:lnTo>
                    <a:cubicBezTo>
                      <a:pt x="34" y="20079"/>
                      <a:pt x="301" y="20546"/>
                      <a:pt x="735" y="20846"/>
                    </a:cubicBezTo>
                    <a:lnTo>
                      <a:pt x="38428" y="42895"/>
                    </a:lnTo>
                    <a:cubicBezTo>
                      <a:pt x="38550" y="42966"/>
                      <a:pt x="38665" y="43000"/>
                      <a:pt x="38766" y="43000"/>
                    </a:cubicBezTo>
                    <a:cubicBezTo>
                      <a:pt x="39000" y="43000"/>
                      <a:pt x="39162" y="42820"/>
                      <a:pt x="39162" y="42495"/>
                    </a:cubicBezTo>
                    <a:lnTo>
                      <a:pt x="39162" y="21780"/>
                    </a:lnTo>
                    <a:cubicBezTo>
                      <a:pt x="39129" y="21247"/>
                      <a:pt x="38862" y="20780"/>
                      <a:pt x="38428" y="20479"/>
                    </a:cubicBezTo>
                    <a:lnTo>
                      <a:pt x="29755" y="15476"/>
                    </a:lnTo>
                    <a:cubicBezTo>
                      <a:pt x="29632" y="15409"/>
                      <a:pt x="29519" y="15378"/>
                      <a:pt x="29421" y="15378"/>
                    </a:cubicBezTo>
                    <a:cubicBezTo>
                      <a:pt x="29175" y="15378"/>
                      <a:pt x="29022" y="15575"/>
                      <a:pt x="29022" y="15909"/>
                    </a:cubicBezTo>
                    <a:cubicBezTo>
                      <a:pt x="29022" y="16243"/>
                      <a:pt x="28851" y="16441"/>
                      <a:pt x="28595" y="16441"/>
                    </a:cubicBezTo>
                    <a:cubicBezTo>
                      <a:pt x="28493" y="16441"/>
                      <a:pt x="28378" y="16410"/>
                      <a:pt x="28254" y="16343"/>
                    </a:cubicBezTo>
                    <a:lnTo>
                      <a:pt x="735" y="98"/>
                    </a:lnTo>
                    <a:cubicBezTo>
                      <a:pt x="621" y="32"/>
                      <a:pt x="512" y="0"/>
                      <a:pt x="4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7"/>
              <p:cNvSpPr/>
              <p:nvPr/>
            </p:nvSpPr>
            <p:spPr>
              <a:xfrm>
                <a:off x="7152981" y="2375059"/>
                <a:ext cx="45731" cy="58417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2132" extrusionOk="0">
                    <a:moveTo>
                      <a:pt x="451" y="0"/>
                    </a:moveTo>
                    <a:cubicBezTo>
                      <a:pt x="181" y="0"/>
                      <a:pt x="1" y="211"/>
                      <a:pt x="1" y="585"/>
                    </a:cubicBezTo>
                    <a:cubicBezTo>
                      <a:pt x="34" y="1152"/>
                      <a:pt x="368" y="1686"/>
                      <a:pt x="835" y="2019"/>
                    </a:cubicBezTo>
                    <a:cubicBezTo>
                      <a:pt x="968" y="2096"/>
                      <a:pt x="1094" y="2131"/>
                      <a:pt x="1204" y="2131"/>
                    </a:cubicBezTo>
                    <a:cubicBezTo>
                      <a:pt x="1482" y="2131"/>
                      <a:pt x="1669" y="1910"/>
                      <a:pt x="1669" y="1552"/>
                    </a:cubicBezTo>
                    <a:cubicBezTo>
                      <a:pt x="1635" y="952"/>
                      <a:pt x="1335" y="418"/>
                      <a:pt x="835" y="118"/>
                    </a:cubicBezTo>
                    <a:cubicBezTo>
                      <a:pt x="695" y="38"/>
                      <a:pt x="565" y="0"/>
                      <a:pt x="4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7"/>
              <p:cNvSpPr/>
              <p:nvPr/>
            </p:nvSpPr>
            <p:spPr>
              <a:xfrm>
                <a:off x="7226111" y="2417091"/>
                <a:ext cx="45731" cy="5858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2138" extrusionOk="0">
                    <a:moveTo>
                      <a:pt x="465" y="1"/>
                    </a:moveTo>
                    <a:cubicBezTo>
                      <a:pt x="197" y="1"/>
                      <a:pt x="0" y="211"/>
                      <a:pt x="0" y="586"/>
                    </a:cubicBezTo>
                    <a:cubicBezTo>
                      <a:pt x="34" y="1186"/>
                      <a:pt x="334" y="1720"/>
                      <a:pt x="834" y="2020"/>
                    </a:cubicBezTo>
                    <a:cubicBezTo>
                      <a:pt x="974" y="2100"/>
                      <a:pt x="1104" y="2138"/>
                      <a:pt x="1219" y="2138"/>
                    </a:cubicBezTo>
                    <a:cubicBezTo>
                      <a:pt x="1488" y="2138"/>
                      <a:pt x="1668" y="1927"/>
                      <a:pt x="1668" y="1553"/>
                    </a:cubicBezTo>
                    <a:cubicBezTo>
                      <a:pt x="1635" y="952"/>
                      <a:pt x="1335" y="419"/>
                      <a:pt x="834" y="119"/>
                    </a:cubicBezTo>
                    <a:cubicBezTo>
                      <a:pt x="705" y="39"/>
                      <a:pt x="579" y="1"/>
                      <a:pt x="4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37"/>
              <p:cNvSpPr/>
              <p:nvPr/>
            </p:nvSpPr>
            <p:spPr>
              <a:xfrm>
                <a:off x="7226111" y="2413008"/>
                <a:ext cx="45731" cy="66746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2436" fill="none" extrusionOk="0">
                    <a:moveTo>
                      <a:pt x="0" y="735"/>
                    </a:moveTo>
                    <a:cubicBezTo>
                      <a:pt x="34" y="1335"/>
                      <a:pt x="334" y="1869"/>
                      <a:pt x="834" y="2169"/>
                    </a:cubicBezTo>
                    <a:cubicBezTo>
                      <a:pt x="1301" y="2436"/>
                      <a:pt x="1668" y="2236"/>
                      <a:pt x="1668" y="1702"/>
                    </a:cubicBezTo>
                    <a:cubicBezTo>
                      <a:pt x="1635" y="1101"/>
                      <a:pt x="1335" y="568"/>
                      <a:pt x="834" y="268"/>
                    </a:cubicBezTo>
                    <a:cubicBezTo>
                      <a:pt x="401" y="1"/>
                      <a:pt x="0" y="201"/>
                      <a:pt x="0" y="735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7"/>
              <p:cNvSpPr/>
              <p:nvPr/>
            </p:nvSpPr>
            <p:spPr>
              <a:xfrm>
                <a:off x="7299242" y="2459314"/>
                <a:ext cx="45703" cy="58389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2131" extrusionOk="0">
                    <a:moveTo>
                      <a:pt x="479" y="0"/>
                    </a:moveTo>
                    <a:cubicBezTo>
                      <a:pt x="204" y="0"/>
                      <a:pt x="0" y="222"/>
                      <a:pt x="0" y="579"/>
                    </a:cubicBezTo>
                    <a:cubicBezTo>
                      <a:pt x="33" y="1179"/>
                      <a:pt x="367" y="1713"/>
                      <a:pt x="834" y="2013"/>
                    </a:cubicBezTo>
                    <a:cubicBezTo>
                      <a:pt x="973" y="2093"/>
                      <a:pt x="1104" y="2131"/>
                      <a:pt x="1218" y="2131"/>
                    </a:cubicBezTo>
                    <a:cubicBezTo>
                      <a:pt x="1487" y="2131"/>
                      <a:pt x="1668" y="1921"/>
                      <a:pt x="1668" y="1546"/>
                    </a:cubicBezTo>
                    <a:cubicBezTo>
                      <a:pt x="1635" y="946"/>
                      <a:pt x="1334" y="446"/>
                      <a:pt x="834" y="112"/>
                    </a:cubicBezTo>
                    <a:cubicBezTo>
                      <a:pt x="710" y="36"/>
                      <a:pt x="589" y="0"/>
                      <a:pt x="4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37"/>
              <p:cNvSpPr/>
              <p:nvPr/>
            </p:nvSpPr>
            <p:spPr>
              <a:xfrm>
                <a:off x="6484859" y="2369141"/>
                <a:ext cx="524655" cy="303482"/>
              </a:xfrm>
              <a:custGeom>
                <a:avLst/>
                <a:gdLst/>
                <a:ahLst/>
                <a:cxnLst/>
                <a:rect l="l" t="t" r="r" b="b"/>
                <a:pathLst>
                  <a:path w="19148" h="11076" fill="none" extrusionOk="0">
                    <a:moveTo>
                      <a:pt x="7173" y="1"/>
                    </a:moveTo>
                    <a:cubicBezTo>
                      <a:pt x="5938" y="234"/>
                      <a:pt x="4738" y="668"/>
                      <a:pt x="3637" y="1268"/>
                    </a:cubicBezTo>
                    <a:cubicBezTo>
                      <a:pt x="1" y="3403"/>
                      <a:pt x="1" y="6839"/>
                      <a:pt x="3670" y="8940"/>
                    </a:cubicBezTo>
                    <a:cubicBezTo>
                      <a:pt x="7373" y="11075"/>
                      <a:pt x="13310" y="11075"/>
                      <a:pt x="16946" y="8940"/>
                    </a:cubicBezTo>
                    <a:cubicBezTo>
                      <a:pt x="17847" y="8473"/>
                      <a:pt x="18581" y="7773"/>
                      <a:pt x="19148" y="690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37"/>
              <p:cNvSpPr/>
              <p:nvPr/>
            </p:nvSpPr>
            <p:spPr>
              <a:xfrm>
                <a:off x="6484859" y="2369141"/>
                <a:ext cx="524655" cy="303482"/>
              </a:xfrm>
              <a:custGeom>
                <a:avLst/>
                <a:gdLst/>
                <a:ahLst/>
                <a:cxnLst/>
                <a:rect l="l" t="t" r="r" b="b"/>
                <a:pathLst>
                  <a:path w="19148" h="11076" fill="none" extrusionOk="0">
                    <a:moveTo>
                      <a:pt x="7173" y="1"/>
                    </a:moveTo>
                    <a:cubicBezTo>
                      <a:pt x="5938" y="234"/>
                      <a:pt x="4738" y="668"/>
                      <a:pt x="3637" y="1268"/>
                    </a:cubicBezTo>
                    <a:cubicBezTo>
                      <a:pt x="1" y="3403"/>
                      <a:pt x="1" y="6839"/>
                      <a:pt x="3670" y="8940"/>
                    </a:cubicBezTo>
                    <a:cubicBezTo>
                      <a:pt x="7373" y="11075"/>
                      <a:pt x="13310" y="11075"/>
                      <a:pt x="16946" y="8940"/>
                    </a:cubicBezTo>
                    <a:cubicBezTo>
                      <a:pt x="17847" y="8473"/>
                      <a:pt x="18581" y="7773"/>
                      <a:pt x="19148" y="690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7"/>
              <p:cNvSpPr/>
              <p:nvPr/>
            </p:nvSpPr>
            <p:spPr>
              <a:xfrm>
                <a:off x="6812070" y="2646073"/>
                <a:ext cx="207500" cy="56691"/>
              </a:xfrm>
              <a:custGeom>
                <a:avLst/>
                <a:gdLst/>
                <a:ahLst/>
                <a:cxnLst/>
                <a:rect l="l" t="t" r="r" b="b"/>
                <a:pathLst>
                  <a:path w="7573" h="2069" fill="none" extrusionOk="0">
                    <a:moveTo>
                      <a:pt x="1" y="2069"/>
                    </a:moveTo>
                    <a:cubicBezTo>
                      <a:pt x="2636" y="1969"/>
                      <a:pt x="5238" y="1268"/>
                      <a:pt x="7573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37"/>
              <p:cNvSpPr/>
              <p:nvPr/>
            </p:nvSpPr>
            <p:spPr>
              <a:xfrm>
                <a:off x="6432772" y="2413008"/>
                <a:ext cx="270575" cy="285207"/>
              </a:xfrm>
              <a:custGeom>
                <a:avLst/>
                <a:gdLst/>
                <a:ahLst/>
                <a:cxnLst/>
                <a:rect l="l" t="t" r="r" b="b"/>
                <a:pathLst>
                  <a:path w="9875" h="10409" fill="none" extrusionOk="0">
                    <a:moveTo>
                      <a:pt x="1902" y="1"/>
                    </a:moveTo>
                    <a:cubicBezTo>
                      <a:pt x="1201" y="701"/>
                      <a:pt x="701" y="1568"/>
                      <a:pt x="467" y="2502"/>
                    </a:cubicBezTo>
                    <a:cubicBezTo>
                      <a:pt x="0" y="4637"/>
                      <a:pt x="1201" y="6872"/>
                      <a:pt x="4003" y="8507"/>
                    </a:cubicBezTo>
                    <a:cubicBezTo>
                      <a:pt x="5838" y="9507"/>
                      <a:pt x="7839" y="10141"/>
                      <a:pt x="9874" y="1040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7"/>
              <p:cNvSpPr/>
              <p:nvPr/>
            </p:nvSpPr>
            <p:spPr>
              <a:xfrm>
                <a:off x="6540618" y="2351769"/>
                <a:ext cx="37511" cy="18303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668" fill="none" extrusionOk="0">
                    <a:moveTo>
                      <a:pt x="1368" y="1"/>
                    </a:moveTo>
                    <a:cubicBezTo>
                      <a:pt x="901" y="168"/>
                      <a:pt x="434" y="401"/>
                      <a:pt x="1" y="66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7"/>
              <p:cNvSpPr/>
              <p:nvPr/>
            </p:nvSpPr>
            <p:spPr>
              <a:xfrm>
                <a:off x="6605501" y="2273159"/>
                <a:ext cx="308058" cy="336390"/>
              </a:xfrm>
              <a:custGeom>
                <a:avLst/>
                <a:gdLst/>
                <a:ahLst/>
                <a:cxnLst/>
                <a:rect l="l" t="t" r="r" b="b"/>
                <a:pathLst>
                  <a:path w="11243" h="12277" extrusionOk="0">
                    <a:moveTo>
                      <a:pt x="4771" y="1"/>
                    </a:moveTo>
                    <a:cubicBezTo>
                      <a:pt x="1669" y="1"/>
                      <a:pt x="1" y="4638"/>
                      <a:pt x="1" y="8040"/>
                    </a:cubicBezTo>
                    <a:cubicBezTo>
                      <a:pt x="1" y="11409"/>
                      <a:pt x="1669" y="12276"/>
                      <a:pt x="4771" y="12276"/>
                    </a:cubicBezTo>
                    <a:cubicBezTo>
                      <a:pt x="7907" y="12276"/>
                      <a:pt x="11242" y="10242"/>
                      <a:pt x="11242" y="6873"/>
                    </a:cubicBezTo>
                    <a:cubicBezTo>
                      <a:pt x="11242" y="3470"/>
                      <a:pt x="7907" y="1"/>
                      <a:pt x="47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7"/>
              <p:cNvSpPr/>
              <p:nvPr/>
            </p:nvSpPr>
            <p:spPr>
              <a:xfrm>
                <a:off x="6605501" y="2402048"/>
                <a:ext cx="308962" cy="208404"/>
              </a:xfrm>
              <a:custGeom>
                <a:avLst/>
                <a:gdLst/>
                <a:ahLst/>
                <a:cxnLst/>
                <a:rect l="l" t="t" r="r" b="b"/>
                <a:pathLst>
                  <a:path w="11276" h="7606" extrusionOk="0">
                    <a:moveTo>
                      <a:pt x="10809" y="0"/>
                    </a:moveTo>
                    <a:cubicBezTo>
                      <a:pt x="10408" y="2969"/>
                      <a:pt x="7273" y="4737"/>
                      <a:pt x="4404" y="4737"/>
                    </a:cubicBezTo>
                    <a:cubicBezTo>
                      <a:pt x="2169" y="4737"/>
                      <a:pt x="668" y="4303"/>
                      <a:pt x="1" y="2802"/>
                    </a:cubicBezTo>
                    <a:lnTo>
                      <a:pt x="1" y="3336"/>
                    </a:lnTo>
                    <a:cubicBezTo>
                      <a:pt x="1" y="6739"/>
                      <a:pt x="1669" y="7606"/>
                      <a:pt x="4804" y="7606"/>
                    </a:cubicBezTo>
                    <a:cubicBezTo>
                      <a:pt x="7907" y="7606"/>
                      <a:pt x="11276" y="5571"/>
                      <a:pt x="11276" y="2169"/>
                    </a:cubicBezTo>
                    <a:cubicBezTo>
                      <a:pt x="11242" y="1435"/>
                      <a:pt x="11109" y="668"/>
                      <a:pt x="10809" y="0"/>
                    </a:cubicBez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7"/>
              <p:cNvSpPr/>
              <p:nvPr/>
            </p:nvSpPr>
            <p:spPr>
              <a:xfrm>
                <a:off x="6634764" y="2274090"/>
                <a:ext cx="52115" cy="80446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2936" extrusionOk="0">
                    <a:moveTo>
                      <a:pt x="1535" y="0"/>
                    </a:moveTo>
                    <a:cubicBezTo>
                      <a:pt x="567" y="634"/>
                      <a:pt x="0" y="1768"/>
                      <a:pt x="34" y="2936"/>
                    </a:cubicBezTo>
                    <a:cubicBezTo>
                      <a:pt x="403" y="2751"/>
                      <a:pt x="798" y="2655"/>
                      <a:pt x="1188" y="2655"/>
                    </a:cubicBezTo>
                    <a:cubicBezTo>
                      <a:pt x="1430" y="2655"/>
                      <a:pt x="1671" y="2692"/>
                      <a:pt x="1902" y="2769"/>
                    </a:cubicBezTo>
                    <a:lnTo>
                      <a:pt x="153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7"/>
              <p:cNvSpPr/>
              <p:nvPr/>
            </p:nvSpPr>
            <p:spPr>
              <a:xfrm>
                <a:off x="6643889" y="2136981"/>
                <a:ext cx="142617" cy="217803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7949" extrusionOk="0">
                    <a:moveTo>
                      <a:pt x="3970" y="1"/>
                    </a:moveTo>
                    <a:lnTo>
                      <a:pt x="1" y="501"/>
                    </a:lnTo>
                    <a:lnTo>
                      <a:pt x="1702" y="7773"/>
                    </a:lnTo>
                    <a:cubicBezTo>
                      <a:pt x="2107" y="7896"/>
                      <a:pt x="2468" y="7949"/>
                      <a:pt x="2791" y="7949"/>
                    </a:cubicBezTo>
                    <a:cubicBezTo>
                      <a:pt x="4648" y="7949"/>
                      <a:pt x="5205" y="6205"/>
                      <a:pt x="5205" y="6205"/>
                    </a:cubicBezTo>
                    <a:lnTo>
                      <a:pt x="397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7"/>
              <p:cNvSpPr/>
              <p:nvPr/>
            </p:nvSpPr>
            <p:spPr>
              <a:xfrm>
                <a:off x="6643889" y="2137912"/>
                <a:ext cx="118861" cy="135274"/>
              </a:xfrm>
              <a:custGeom>
                <a:avLst/>
                <a:gdLst/>
                <a:ahLst/>
                <a:cxnLst/>
                <a:rect l="l" t="t" r="r" b="b"/>
                <a:pathLst>
                  <a:path w="4338" h="4937" extrusionOk="0">
                    <a:moveTo>
                      <a:pt x="3704" y="0"/>
                    </a:moveTo>
                    <a:lnTo>
                      <a:pt x="1" y="467"/>
                    </a:lnTo>
                    <a:lnTo>
                      <a:pt x="1002" y="4804"/>
                    </a:lnTo>
                    <a:cubicBezTo>
                      <a:pt x="1345" y="4896"/>
                      <a:pt x="1656" y="4936"/>
                      <a:pt x="1937" y="4936"/>
                    </a:cubicBezTo>
                    <a:cubicBezTo>
                      <a:pt x="3785" y="4936"/>
                      <a:pt x="4337" y="3202"/>
                      <a:pt x="4337" y="3202"/>
                    </a:cubicBezTo>
                    <a:lnTo>
                      <a:pt x="3704" y="0"/>
                    </a:ln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7"/>
              <p:cNvSpPr/>
              <p:nvPr/>
            </p:nvSpPr>
            <p:spPr>
              <a:xfrm>
                <a:off x="6423620" y="1582761"/>
                <a:ext cx="546603" cy="690699"/>
              </a:xfrm>
              <a:custGeom>
                <a:avLst/>
                <a:gdLst/>
                <a:ahLst/>
                <a:cxnLst/>
                <a:rect l="l" t="t" r="r" b="b"/>
                <a:pathLst>
                  <a:path w="19949" h="25208" extrusionOk="0">
                    <a:moveTo>
                      <a:pt x="9798" y="0"/>
                    </a:moveTo>
                    <a:cubicBezTo>
                      <a:pt x="7805" y="0"/>
                      <a:pt x="5777" y="832"/>
                      <a:pt x="4037" y="2515"/>
                    </a:cubicBezTo>
                    <a:cubicBezTo>
                      <a:pt x="1" y="7118"/>
                      <a:pt x="1" y="14657"/>
                      <a:pt x="1302" y="21562"/>
                    </a:cubicBezTo>
                    <a:cubicBezTo>
                      <a:pt x="1776" y="24029"/>
                      <a:pt x="3530" y="25208"/>
                      <a:pt x="5640" y="25208"/>
                    </a:cubicBezTo>
                    <a:cubicBezTo>
                      <a:pt x="7837" y="25208"/>
                      <a:pt x="10420" y="23929"/>
                      <a:pt x="12343" y="21495"/>
                    </a:cubicBezTo>
                    <a:cubicBezTo>
                      <a:pt x="15779" y="17126"/>
                      <a:pt x="19948" y="9787"/>
                      <a:pt x="16913" y="4550"/>
                    </a:cubicBezTo>
                    <a:cubicBezTo>
                      <a:pt x="15146" y="1534"/>
                      <a:pt x="12504" y="0"/>
                      <a:pt x="97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7"/>
              <p:cNvSpPr/>
              <p:nvPr/>
            </p:nvSpPr>
            <p:spPr>
              <a:xfrm>
                <a:off x="6656684" y="2018174"/>
                <a:ext cx="172784" cy="236736"/>
              </a:xfrm>
              <a:custGeom>
                <a:avLst/>
                <a:gdLst/>
                <a:ahLst/>
                <a:cxnLst/>
                <a:rect l="l" t="t" r="r" b="b"/>
                <a:pathLst>
                  <a:path w="6306" h="8640" extrusionOk="0">
                    <a:moveTo>
                      <a:pt x="3770" y="0"/>
                    </a:moveTo>
                    <a:lnTo>
                      <a:pt x="3770" y="0"/>
                    </a:lnTo>
                    <a:cubicBezTo>
                      <a:pt x="3770" y="1"/>
                      <a:pt x="4571" y="4504"/>
                      <a:pt x="1" y="8640"/>
                    </a:cubicBezTo>
                    <a:cubicBezTo>
                      <a:pt x="1502" y="7939"/>
                      <a:pt x="2803" y="6905"/>
                      <a:pt x="3837" y="5604"/>
                    </a:cubicBezTo>
                    <a:cubicBezTo>
                      <a:pt x="4738" y="4470"/>
                      <a:pt x="5538" y="3269"/>
                      <a:pt x="6305" y="2035"/>
                    </a:cubicBezTo>
                    <a:lnTo>
                      <a:pt x="3770" y="0"/>
                    </a:ln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7"/>
              <p:cNvSpPr/>
              <p:nvPr/>
            </p:nvSpPr>
            <p:spPr>
              <a:xfrm>
                <a:off x="6454719" y="1572842"/>
                <a:ext cx="445990" cy="281206"/>
              </a:xfrm>
              <a:custGeom>
                <a:avLst/>
                <a:gdLst/>
                <a:ahLst/>
                <a:cxnLst/>
                <a:rect l="l" t="t" r="r" b="b"/>
                <a:pathLst>
                  <a:path w="16277" h="10263" extrusionOk="0">
                    <a:moveTo>
                      <a:pt x="7080" y="1"/>
                    </a:moveTo>
                    <a:cubicBezTo>
                      <a:pt x="6943" y="1"/>
                      <a:pt x="6807" y="3"/>
                      <a:pt x="6671" y="8"/>
                    </a:cubicBezTo>
                    <a:cubicBezTo>
                      <a:pt x="5304" y="442"/>
                      <a:pt x="4070" y="1209"/>
                      <a:pt x="3069" y="2210"/>
                    </a:cubicBezTo>
                    <a:cubicBezTo>
                      <a:pt x="1468" y="4111"/>
                      <a:pt x="434" y="6380"/>
                      <a:pt x="0" y="8815"/>
                    </a:cubicBezTo>
                    <a:cubicBezTo>
                      <a:pt x="2356" y="9882"/>
                      <a:pt x="4701" y="10262"/>
                      <a:pt x="6846" y="10262"/>
                    </a:cubicBezTo>
                    <a:cubicBezTo>
                      <a:pt x="12140" y="10262"/>
                      <a:pt x="16212" y="7947"/>
                      <a:pt x="16212" y="7947"/>
                    </a:cubicBezTo>
                    <a:cubicBezTo>
                      <a:pt x="16276" y="2609"/>
                      <a:pt x="11477" y="1"/>
                      <a:pt x="7080" y="1"/>
                    </a:cubicBez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7"/>
              <p:cNvSpPr/>
              <p:nvPr/>
            </p:nvSpPr>
            <p:spPr>
              <a:xfrm>
                <a:off x="6685043" y="1697293"/>
                <a:ext cx="275123" cy="395848"/>
              </a:xfrm>
              <a:custGeom>
                <a:avLst/>
                <a:gdLst/>
                <a:ahLst/>
                <a:cxnLst/>
                <a:rect l="l" t="t" r="r" b="b"/>
                <a:pathLst>
                  <a:path w="10041" h="14447" extrusionOk="0">
                    <a:moveTo>
                      <a:pt x="6193" y="0"/>
                    </a:moveTo>
                    <a:cubicBezTo>
                      <a:pt x="4284" y="0"/>
                      <a:pt x="1901" y="2138"/>
                      <a:pt x="1901" y="2138"/>
                    </a:cubicBezTo>
                    <a:cubicBezTo>
                      <a:pt x="1901" y="2138"/>
                      <a:pt x="0" y="7141"/>
                      <a:pt x="1901" y="11178"/>
                    </a:cubicBezTo>
                    <a:cubicBezTo>
                      <a:pt x="1901" y="11178"/>
                      <a:pt x="2249" y="9539"/>
                      <a:pt x="3715" y="9539"/>
                    </a:cubicBezTo>
                    <a:cubicBezTo>
                      <a:pt x="3949" y="9539"/>
                      <a:pt x="4210" y="9580"/>
                      <a:pt x="4503" y="9677"/>
                    </a:cubicBezTo>
                    <a:cubicBezTo>
                      <a:pt x="6605" y="10344"/>
                      <a:pt x="4837" y="14447"/>
                      <a:pt x="4837" y="14447"/>
                    </a:cubicBezTo>
                    <a:cubicBezTo>
                      <a:pt x="4837" y="14447"/>
                      <a:pt x="9140" y="11678"/>
                      <a:pt x="9574" y="8142"/>
                    </a:cubicBezTo>
                    <a:cubicBezTo>
                      <a:pt x="10041" y="4640"/>
                      <a:pt x="9240" y="1804"/>
                      <a:pt x="7372" y="370"/>
                    </a:cubicBezTo>
                    <a:cubicBezTo>
                      <a:pt x="7024" y="107"/>
                      <a:pt x="6620" y="0"/>
                      <a:pt x="6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7"/>
              <p:cNvSpPr/>
              <p:nvPr/>
            </p:nvSpPr>
            <p:spPr>
              <a:xfrm>
                <a:off x="6702388" y="1697293"/>
                <a:ext cx="235832" cy="243202"/>
              </a:xfrm>
              <a:custGeom>
                <a:avLst/>
                <a:gdLst/>
                <a:ahLst/>
                <a:cxnLst/>
                <a:rect l="l" t="t" r="r" b="b"/>
                <a:pathLst>
                  <a:path w="8607" h="8876" extrusionOk="0">
                    <a:moveTo>
                      <a:pt x="5560" y="0"/>
                    </a:moveTo>
                    <a:cubicBezTo>
                      <a:pt x="3651" y="0"/>
                      <a:pt x="1268" y="2138"/>
                      <a:pt x="1268" y="2138"/>
                    </a:cubicBezTo>
                    <a:cubicBezTo>
                      <a:pt x="1268" y="2138"/>
                      <a:pt x="1" y="5474"/>
                      <a:pt x="535" y="8876"/>
                    </a:cubicBezTo>
                    <a:cubicBezTo>
                      <a:pt x="1351" y="7609"/>
                      <a:pt x="2572" y="6223"/>
                      <a:pt x="4116" y="6223"/>
                    </a:cubicBezTo>
                    <a:cubicBezTo>
                      <a:pt x="4401" y="6223"/>
                      <a:pt x="4698" y="6270"/>
                      <a:pt x="5004" y="6374"/>
                    </a:cubicBezTo>
                    <a:cubicBezTo>
                      <a:pt x="5004" y="6374"/>
                      <a:pt x="5104" y="3339"/>
                      <a:pt x="8607" y="3172"/>
                    </a:cubicBezTo>
                    <a:cubicBezTo>
                      <a:pt x="8307" y="2071"/>
                      <a:pt x="7640" y="1070"/>
                      <a:pt x="6739" y="370"/>
                    </a:cubicBezTo>
                    <a:cubicBezTo>
                      <a:pt x="6391" y="107"/>
                      <a:pt x="5987" y="0"/>
                      <a:pt x="5560" y="0"/>
                    </a:cubicBez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7"/>
              <p:cNvSpPr/>
              <p:nvPr/>
            </p:nvSpPr>
            <p:spPr>
              <a:xfrm>
                <a:off x="6242670" y="1517028"/>
                <a:ext cx="653901" cy="280960"/>
              </a:xfrm>
              <a:custGeom>
                <a:avLst/>
                <a:gdLst/>
                <a:ahLst/>
                <a:cxnLst/>
                <a:rect l="l" t="t" r="r" b="b"/>
                <a:pathLst>
                  <a:path w="23865" h="10254" extrusionOk="0">
                    <a:moveTo>
                      <a:pt x="14651" y="1"/>
                    </a:moveTo>
                    <a:cubicBezTo>
                      <a:pt x="12876" y="1"/>
                      <a:pt x="11168" y="420"/>
                      <a:pt x="9874" y="1245"/>
                    </a:cubicBezTo>
                    <a:cubicBezTo>
                      <a:pt x="7859" y="2553"/>
                      <a:pt x="5654" y="2912"/>
                      <a:pt x="3840" y="2912"/>
                    </a:cubicBezTo>
                    <a:cubicBezTo>
                      <a:pt x="1630" y="2912"/>
                      <a:pt x="0" y="2379"/>
                      <a:pt x="0" y="2379"/>
                    </a:cubicBezTo>
                    <a:lnTo>
                      <a:pt x="0" y="2379"/>
                    </a:lnTo>
                    <a:cubicBezTo>
                      <a:pt x="4543" y="8580"/>
                      <a:pt x="9948" y="10254"/>
                      <a:pt x="14460" y="10254"/>
                    </a:cubicBezTo>
                    <a:cubicBezTo>
                      <a:pt x="19753" y="10254"/>
                      <a:pt x="23817" y="7950"/>
                      <a:pt x="23817" y="7950"/>
                    </a:cubicBezTo>
                    <a:cubicBezTo>
                      <a:pt x="23865" y="2578"/>
                      <a:pt x="19052" y="1"/>
                      <a:pt x="146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7"/>
              <p:cNvSpPr/>
              <p:nvPr/>
            </p:nvSpPr>
            <p:spPr>
              <a:xfrm>
                <a:off x="6710635" y="1954907"/>
                <a:ext cx="159879" cy="169606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6190" extrusionOk="0">
                    <a:moveTo>
                      <a:pt x="2457" y="1"/>
                    </a:moveTo>
                    <a:cubicBezTo>
                      <a:pt x="1545" y="1"/>
                      <a:pt x="627" y="400"/>
                      <a:pt x="0" y="1275"/>
                    </a:cubicBezTo>
                    <a:lnTo>
                      <a:pt x="667" y="5578"/>
                    </a:lnTo>
                    <a:cubicBezTo>
                      <a:pt x="1236" y="6001"/>
                      <a:pt x="1863" y="6189"/>
                      <a:pt x="2473" y="6189"/>
                    </a:cubicBezTo>
                    <a:cubicBezTo>
                      <a:pt x="4223" y="6189"/>
                      <a:pt x="5834" y="4638"/>
                      <a:pt x="5537" y="2610"/>
                    </a:cubicBezTo>
                    <a:cubicBezTo>
                      <a:pt x="5273" y="966"/>
                      <a:pt x="3873" y="1"/>
                      <a:pt x="24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7"/>
              <p:cNvSpPr/>
              <p:nvPr/>
            </p:nvSpPr>
            <p:spPr>
              <a:xfrm>
                <a:off x="6710635" y="1928604"/>
                <a:ext cx="162701" cy="223940"/>
              </a:xfrm>
              <a:custGeom>
                <a:avLst/>
                <a:gdLst/>
                <a:ahLst/>
                <a:cxnLst/>
                <a:rect l="l" t="t" r="r" b="b"/>
                <a:pathLst>
                  <a:path w="5938" h="8173" fill="none" extrusionOk="0">
                    <a:moveTo>
                      <a:pt x="0" y="2235"/>
                    </a:moveTo>
                    <a:cubicBezTo>
                      <a:pt x="1601" y="0"/>
                      <a:pt x="5104" y="868"/>
                      <a:pt x="5537" y="3570"/>
                    </a:cubicBezTo>
                    <a:cubicBezTo>
                      <a:pt x="5938" y="6305"/>
                      <a:pt x="2869" y="8173"/>
                      <a:pt x="667" y="653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7"/>
              <p:cNvSpPr/>
              <p:nvPr/>
            </p:nvSpPr>
            <p:spPr>
              <a:xfrm>
                <a:off x="6749022" y="1994418"/>
                <a:ext cx="69486" cy="53951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1969" fill="none" extrusionOk="0">
                    <a:moveTo>
                      <a:pt x="2535" y="767"/>
                    </a:moveTo>
                    <a:cubicBezTo>
                      <a:pt x="534" y="0"/>
                      <a:pt x="0" y="1968"/>
                      <a:pt x="0" y="196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7"/>
              <p:cNvSpPr/>
              <p:nvPr/>
            </p:nvSpPr>
            <p:spPr>
              <a:xfrm>
                <a:off x="6242670" y="1582185"/>
                <a:ext cx="653517" cy="215802"/>
              </a:xfrm>
              <a:custGeom>
                <a:avLst/>
                <a:gdLst/>
                <a:ahLst/>
                <a:cxnLst/>
                <a:rect l="l" t="t" r="r" b="b"/>
                <a:pathLst>
                  <a:path w="23851" h="787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559" y="6202"/>
                      <a:pt x="9965" y="7876"/>
                      <a:pt x="14473" y="7876"/>
                    </a:cubicBezTo>
                    <a:cubicBezTo>
                      <a:pt x="19763" y="7876"/>
                      <a:pt x="23817" y="5572"/>
                      <a:pt x="23817" y="5572"/>
                    </a:cubicBezTo>
                    <a:cubicBezTo>
                      <a:pt x="23851" y="3837"/>
                      <a:pt x="23283" y="2169"/>
                      <a:pt x="22183" y="802"/>
                    </a:cubicBezTo>
                    <a:cubicBezTo>
                      <a:pt x="21582" y="2469"/>
                      <a:pt x="20081" y="4071"/>
                      <a:pt x="16479" y="4337"/>
                    </a:cubicBezTo>
                    <a:cubicBezTo>
                      <a:pt x="16005" y="4377"/>
                      <a:pt x="15532" y="4396"/>
                      <a:pt x="15060" y="4396"/>
                    </a:cubicBezTo>
                    <a:cubicBezTo>
                      <a:pt x="11113" y="4396"/>
                      <a:pt x="7272" y="3038"/>
                      <a:pt x="4203" y="535"/>
                    </a:cubicBezTo>
                    <a:cubicBezTo>
                      <a:pt x="4084" y="537"/>
                      <a:pt x="3966" y="539"/>
                      <a:pt x="3848" y="539"/>
                    </a:cubicBezTo>
                    <a:cubicBezTo>
                      <a:pt x="2537" y="539"/>
                      <a:pt x="1255" y="368"/>
                      <a:pt x="0" y="1"/>
                    </a:cubicBez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7"/>
              <p:cNvSpPr/>
              <p:nvPr/>
            </p:nvSpPr>
            <p:spPr>
              <a:xfrm>
                <a:off x="6462007" y="1918548"/>
                <a:ext cx="53046" cy="74062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703" extrusionOk="0">
                    <a:moveTo>
                      <a:pt x="956" y="0"/>
                    </a:moveTo>
                    <a:cubicBezTo>
                      <a:pt x="693" y="0"/>
                      <a:pt x="435" y="134"/>
                      <a:pt x="301" y="401"/>
                    </a:cubicBezTo>
                    <a:cubicBezTo>
                      <a:pt x="1" y="1001"/>
                      <a:pt x="1" y="1702"/>
                      <a:pt x="301" y="2302"/>
                    </a:cubicBezTo>
                    <a:cubicBezTo>
                      <a:pt x="435" y="2569"/>
                      <a:pt x="693" y="2702"/>
                      <a:pt x="956" y="2702"/>
                    </a:cubicBezTo>
                    <a:cubicBezTo>
                      <a:pt x="1218" y="2702"/>
                      <a:pt x="1485" y="2569"/>
                      <a:pt x="1635" y="2302"/>
                    </a:cubicBezTo>
                    <a:cubicBezTo>
                      <a:pt x="1936" y="1702"/>
                      <a:pt x="1936" y="968"/>
                      <a:pt x="1635" y="401"/>
                    </a:cubicBezTo>
                    <a:cubicBezTo>
                      <a:pt x="1485" y="134"/>
                      <a:pt x="1218" y="0"/>
                      <a:pt x="956" y="0"/>
                    </a:cubicBezTo>
                    <a:close/>
                  </a:path>
                </a:pathLst>
              </a:custGeom>
              <a:solidFill>
                <a:srgbClr val="4F00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7"/>
              <p:cNvSpPr/>
              <p:nvPr/>
            </p:nvSpPr>
            <p:spPr>
              <a:xfrm>
                <a:off x="6611009" y="1966744"/>
                <a:ext cx="53019" cy="74309"/>
              </a:xfrm>
              <a:custGeom>
                <a:avLst/>
                <a:gdLst/>
                <a:ahLst/>
                <a:cxnLst/>
                <a:rect l="l" t="t" r="r" b="b"/>
                <a:pathLst>
                  <a:path w="1935" h="2712" extrusionOk="0">
                    <a:moveTo>
                      <a:pt x="955" y="1"/>
                    </a:moveTo>
                    <a:cubicBezTo>
                      <a:pt x="692" y="1"/>
                      <a:pt x="434" y="126"/>
                      <a:pt x="300" y="376"/>
                    </a:cubicBezTo>
                    <a:cubicBezTo>
                      <a:pt x="0" y="977"/>
                      <a:pt x="0" y="1711"/>
                      <a:pt x="300" y="2311"/>
                    </a:cubicBezTo>
                    <a:cubicBezTo>
                      <a:pt x="434" y="2578"/>
                      <a:pt x="692" y="2711"/>
                      <a:pt x="955" y="2711"/>
                    </a:cubicBezTo>
                    <a:cubicBezTo>
                      <a:pt x="1218" y="2711"/>
                      <a:pt x="1484" y="2578"/>
                      <a:pt x="1635" y="2311"/>
                    </a:cubicBezTo>
                    <a:cubicBezTo>
                      <a:pt x="1935" y="1711"/>
                      <a:pt x="1935" y="977"/>
                      <a:pt x="1635" y="376"/>
                    </a:cubicBezTo>
                    <a:cubicBezTo>
                      <a:pt x="1484" y="126"/>
                      <a:pt x="1218" y="1"/>
                      <a:pt x="955" y="1"/>
                    </a:cubicBezTo>
                    <a:close/>
                  </a:path>
                </a:pathLst>
              </a:custGeom>
              <a:solidFill>
                <a:srgbClr val="4F00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7"/>
              <p:cNvSpPr/>
              <p:nvPr/>
            </p:nvSpPr>
            <p:spPr>
              <a:xfrm>
                <a:off x="6518698" y="1940468"/>
                <a:ext cx="41155" cy="156344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5706" fill="none" extrusionOk="0">
                    <a:moveTo>
                      <a:pt x="1501" y="1"/>
                    </a:moveTo>
                    <a:cubicBezTo>
                      <a:pt x="1234" y="1802"/>
                      <a:pt x="734" y="3570"/>
                      <a:pt x="0" y="5238"/>
                    </a:cubicBezTo>
                    <a:lnTo>
                      <a:pt x="1001" y="570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7"/>
              <p:cNvSpPr/>
              <p:nvPr/>
            </p:nvSpPr>
            <p:spPr>
              <a:xfrm>
                <a:off x="6686852" y="2254883"/>
                <a:ext cx="132561" cy="147193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5372" extrusionOk="0">
                    <a:moveTo>
                      <a:pt x="3270" y="1"/>
                    </a:moveTo>
                    <a:lnTo>
                      <a:pt x="3270" y="1"/>
                    </a:lnTo>
                    <a:cubicBezTo>
                      <a:pt x="3270" y="1"/>
                      <a:pt x="3903" y="2736"/>
                      <a:pt x="1" y="3470"/>
                    </a:cubicBezTo>
                    <a:cubicBezTo>
                      <a:pt x="1" y="3470"/>
                      <a:pt x="1402" y="4237"/>
                      <a:pt x="1335" y="5371"/>
                    </a:cubicBezTo>
                    <a:cubicBezTo>
                      <a:pt x="1335" y="5371"/>
                      <a:pt x="4037" y="4404"/>
                      <a:pt x="4437" y="2436"/>
                    </a:cubicBezTo>
                    <a:cubicBezTo>
                      <a:pt x="4838" y="435"/>
                      <a:pt x="3270" y="1"/>
                      <a:pt x="3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7"/>
              <p:cNvSpPr/>
              <p:nvPr/>
            </p:nvSpPr>
            <p:spPr>
              <a:xfrm>
                <a:off x="6661260" y="2349961"/>
                <a:ext cx="25619" cy="81351"/>
              </a:xfrm>
              <a:custGeom>
                <a:avLst/>
                <a:gdLst/>
                <a:ahLst/>
                <a:cxnLst/>
                <a:rect l="l" t="t" r="r" b="b"/>
                <a:pathLst>
                  <a:path w="935" h="2969" extrusionOk="0">
                    <a:moveTo>
                      <a:pt x="935" y="0"/>
                    </a:moveTo>
                    <a:cubicBezTo>
                      <a:pt x="434" y="901"/>
                      <a:pt x="101" y="1901"/>
                      <a:pt x="1" y="2969"/>
                    </a:cubicBezTo>
                    <a:lnTo>
                      <a:pt x="935" y="0"/>
                    </a:lnTo>
                    <a:close/>
                  </a:path>
                </a:pathLst>
              </a:custGeom>
              <a:solidFill>
                <a:srgbClr val="4F0073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7"/>
              <p:cNvSpPr/>
              <p:nvPr/>
            </p:nvSpPr>
            <p:spPr>
              <a:xfrm>
                <a:off x="6661260" y="2349961"/>
                <a:ext cx="25619" cy="81351"/>
              </a:xfrm>
              <a:custGeom>
                <a:avLst/>
                <a:gdLst/>
                <a:ahLst/>
                <a:cxnLst/>
                <a:rect l="l" t="t" r="r" b="b"/>
                <a:pathLst>
                  <a:path w="935" h="2969" fill="none" extrusionOk="0">
                    <a:moveTo>
                      <a:pt x="935" y="0"/>
                    </a:moveTo>
                    <a:cubicBezTo>
                      <a:pt x="434" y="901"/>
                      <a:pt x="101" y="1901"/>
                      <a:pt x="1" y="2969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7"/>
              <p:cNvSpPr/>
              <p:nvPr/>
            </p:nvSpPr>
            <p:spPr>
              <a:xfrm>
                <a:off x="7009487" y="2555598"/>
                <a:ext cx="164564" cy="96914"/>
              </a:xfrm>
              <a:custGeom>
                <a:avLst/>
                <a:gdLst/>
                <a:ahLst/>
                <a:cxnLst/>
                <a:rect l="l" t="t" r="r" b="b"/>
                <a:pathLst>
                  <a:path w="6006" h="3537" fill="none" extrusionOk="0">
                    <a:moveTo>
                      <a:pt x="1" y="0"/>
                    </a:moveTo>
                    <a:lnTo>
                      <a:pt x="6005" y="3536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7"/>
              <p:cNvSpPr/>
              <p:nvPr/>
            </p:nvSpPr>
            <p:spPr>
              <a:xfrm>
                <a:off x="6412660" y="2252143"/>
                <a:ext cx="164537" cy="97818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3570" fill="none" extrusionOk="0">
                    <a:moveTo>
                      <a:pt x="1" y="1"/>
                    </a:moveTo>
                    <a:lnTo>
                      <a:pt x="6005" y="357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7"/>
              <p:cNvSpPr/>
              <p:nvPr/>
            </p:nvSpPr>
            <p:spPr>
              <a:xfrm>
                <a:off x="6525082" y="2135172"/>
                <a:ext cx="59431" cy="13727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501" fill="none" extrusionOk="0">
                    <a:moveTo>
                      <a:pt x="1" y="133"/>
                    </a:moveTo>
                    <a:cubicBezTo>
                      <a:pt x="701" y="500"/>
                      <a:pt x="1535" y="467"/>
                      <a:pt x="2169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7"/>
              <p:cNvSpPr/>
              <p:nvPr/>
            </p:nvSpPr>
            <p:spPr>
              <a:xfrm>
                <a:off x="6497655" y="1289718"/>
                <a:ext cx="292522" cy="141713"/>
              </a:xfrm>
              <a:custGeom>
                <a:avLst/>
                <a:gdLst/>
                <a:ahLst/>
                <a:cxnLst/>
                <a:rect l="l" t="t" r="r" b="b"/>
                <a:pathLst>
                  <a:path w="10676" h="5172" fill="none" extrusionOk="0">
                    <a:moveTo>
                      <a:pt x="968" y="5171"/>
                    </a:moveTo>
                    <a:cubicBezTo>
                      <a:pt x="1" y="3937"/>
                      <a:pt x="434" y="2402"/>
                      <a:pt x="2202" y="1368"/>
                    </a:cubicBezTo>
                    <a:cubicBezTo>
                      <a:pt x="4537" y="1"/>
                      <a:pt x="8340" y="1"/>
                      <a:pt x="10675" y="136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7"/>
              <p:cNvSpPr/>
              <p:nvPr/>
            </p:nvSpPr>
            <p:spPr>
              <a:xfrm>
                <a:off x="6612817" y="1371068"/>
                <a:ext cx="234928" cy="125245"/>
              </a:xfrm>
              <a:custGeom>
                <a:avLst/>
                <a:gdLst/>
                <a:ahLst/>
                <a:cxnLst/>
                <a:rect l="l" t="t" r="r" b="b"/>
                <a:pathLst>
                  <a:path w="8574" h="4571" fill="none" extrusionOk="0">
                    <a:moveTo>
                      <a:pt x="8073" y="0"/>
                    </a:moveTo>
                    <a:cubicBezTo>
                      <a:pt x="8574" y="1168"/>
                      <a:pt x="8073" y="2402"/>
                      <a:pt x="6505" y="3303"/>
                    </a:cubicBezTo>
                    <a:cubicBezTo>
                      <a:pt x="4771" y="4337"/>
                      <a:pt x="2169" y="4570"/>
                      <a:pt x="1" y="407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7"/>
              <p:cNvSpPr/>
              <p:nvPr/>
            </p:nvSpPr>
            <p:spPr>
              <a:xfrm>
                <a:off x="6742611" y="1431403"/>
                <a:ext cx="112450" cy="165441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038" fill="none" extrusionOk="0">
                    <a:moveTo>
                      <a:pt x="834" y="0"/>
                    </a:moveTo>
                    <a:cubicBezTo>
                      <a:pt x="1135" y="133"/>
                      <a:pt x="1435" y="267"/>
                      <a:pt x="1735" y="434"/>
                    </a:cubicBezTo>
                    <a:cubicBezTo>
                      <a:pt x="4070" y="1768"/>
                      <a:pt x="4103" y="3970"/>
                      <a:pt x="1768" y="5337"/>
                    </a:cubicBezTo>
                    <a:cubicBezTo>
                      <a:pt x="1201" y="5637"/>
                      <a:pt x="634" y="5871"/>
                      <a:pt x="1" y="603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7"/>
              <p:cNvSpPr/>
              <p:nvPr/>
            </p:nvSpPr>
            <p:spPr>
              <a:xfrm>
                <a:off x="6494011" y="1409456"/>
                <a:ext cx="232188" cy="197444"/>
              </a:xfrm>
              <a:custGeom>
                <a:avLst/>
                <a:gdLst/>
                <a:ahLst/>
                <a:cxnLst/>
                <a:rect l="l" t="t" r="r" b="b"/>
                <a:pathLst>
                  <a:path w="8474" h="7206" fill="none" extrusionOk="0">
                    <a:moveTo>
                      <a:pt x="6672" y="7172"/>
                    </a:moveTo>
                    <a:cubicBezTo>
                      <a:pt x="5171" y="7206"/>
                      <a:pt x="3703" y="6872"/>
                      <a:pt x="2369" y="6172"/>
                    </a:cubicBezTo>
                    <a:cubicBezTo>
                      <a:pt x="34" y="4804"/>
                      <a:pt x="0" y="2636"/>
                      <a:pt x="2335" y="1268"/>
                    </a:cubicBezTo>
                    <a:cubicBezTo>
                      <a:pt x="4003" y="301"/>
                      <a:pt x="6372" y="0"/>
                      <a:pt x="8473" y="43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7"/>
              <p:cNvSpPr/>
              <p:nvPr/>
            </p:nvSpPr>
            <p:spPr>
              <a:xfrm>
                <a:off x="6511382" y="1123372"/>
                <a:ext cx="331787" cy="222817"/>
              </a:xfrm>
              <a:custGeom>
                <a:avLst/>
                <a:gdLst/>
                <a:ahLst/>
                <a:cxnLst/>
                <a:rect l="l" t="t" r="r" b="b"/>
                <a:pathLst>
                  <a:path w="12109" h="8132" extrusionOk="0">
                    <a:moveTo>
                      <a:pt x="0" y="1"/>
                    </a:moveTo>
                    <a:lnTo>
                      <a:pt x="0" y="4604"/>
                    </a:lnTo>
                    <a:cubicBezTo>
                      <a:pt x="0" y="5505"/>
                      <a:pt x="567" y="6405"/>
                      <a:pt x="1768" y="7106"/>
                    </a:cubicBezTo>
                    <a:cubicBezTo>
                      <a:pt x="2952" y="7790"/>
                      <a:pt x="4512" y="8131"/>
                      <a:pt x="6067" y="8131"/>
                    </a:cubicBezTo>
                    <a:cubicBezTo>
                      <a:pt x="7622" y="8131"/>
                      <a:pt x="9173" y="7790"/>
                      <a:pt x="10341" y="7106"/>
                    </a:cubicBezTo>
                    <a:cubicBezTo>
                      <a:pt x="11508" y="6405"/>
                      <a:pt x="12109" y="5505"/>
                      <a:pt x="12109" y="4637"/>
                    </a:cubicBezTo>
                    <a:lnTo>
                      <a:pt x="12109" y="34"/>
                    </a:lnTo>
                    <a:cubicBezTo>
                      <a:pt x="12109" y="935"/>
                      <a:pt x="11508" y="1835"/>
                      <a:pt x="10341" y="2502"/>
                    </a:cubicBezTo>
                    <a:cubicBezTo>
                      <a:pt x="9173" y="3186"/>
                      <a:pt x="7622" y="3528"/>
                      <a:pt x="6067" y="3528"/>
                    </a:cubicBezTo>
                    <a:cubicBezTo>
                      <a:pt x="4512" y="3528"/>
                      <a:pt x="2952" y="3186"/>
                      <a:pt x="1768" y="2502"/>
                    </a:cubicBezTo>
                    <a:cubicBezTo>
                      <a:pt x="567" y="1835"/>
                      <a:pt x="0" y="901"/>
                      <a:pt x="0" y="1"/>
                    </a:cubicBezTo>
                    <a:close/>
                  </a:path>
                </a:pathLst>
              </a:custGeom>
              <a:solidFill>
                <a:srgbClr val="9A8E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7"/>
              <p:cNvSpPr/>
              <p:nvPr/>
            </p:nvSpPr>
            <p:spPr>
              <a:xfrm>
                <a:off x="6494915" y="1027965"/>
                <a:ext cx="364721" cy="192101"/>
              </a:xfrm>
              <a:custGeom>
                <a:avLst/>
                <a:gdLst/>
                <a:ahLst/>
                <a:cxnLst/>
                <a:rect l="l" t="t" r="r" b="b"/>
                <a:pathLst>
                  <a:path w="13311" h="7011" extrusionOk="0">
                    <a:moveTo>
                      <a:pt x="6598" y="1"/>
                    </a:moveTo>
                    <a:cubicBezTo>
                      <a:pt x="5052" y="1"/>
                      <a:pt x="3513" y="335"/>
                      <a:pt x="2336" y="1014"/>
                    </a:cubicBezTo>
                    <a:cubicBezTo>
                      <a:pt x="1" y="2382"/>
                      <a:pt x="1" y="4617"/>
                      <a:pt x="2369" y="5984"/>
                    </a:cubicBezTo>
                    <a:cubicBezTo>
                      <a:pt x="3553" y="6668"/>
                      <a:pt x="5113" y="7010"/>
                      <a:pt x="6668" y="7010"/>
                    </a:cubicBezTo>
                    <a:cubicBezTo>
                      <a:pt x="8223" y="7010"/>
                      <a:pt x="9774" y="6668"/>
                      <a:pt x="10942" y="5984"/>
                    </a:cubicBezTo>
                    <a:cubicBezTo>
                      <a:pt x="13310" y="4617"/>
                      <a:pt x="13310" y="2382"/>
                      <a:pt x="10942" y="1014"/>
                    </a:cubicBezTo>
                    <a:cubicBezTo>
                      <a:pt x="9734" y="343"/>
                      <a:pt x="8162" y="1"/>
                      <a:pt x="6598" y="1"/>
                    </a:cubicBezTo>
                    <a:close/>
                  </a:path>
                </a:pathLst>
              </a:custGeom>
              <a:solidFill>
                <a:srgbClr val="9A8E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7"/>
              <p:cNvSpPr/>
              <p:nvPr/>
            </p:nvSpPr>
            <p:spPr>
              <a:xfrm>
                <a:off x="6511382" y="1123372"/>
                <a:ext cx="331787" cy="222817"/>
              </a:xfrm>
              <a:custGeom>
                <a:avLst/>
                <a:gdLst/>
                <a:ahLst/>
                <a:cxnLst/>
                <a:rect l="l" t="t" r="r" b="b"/>
                <a:pathLst>
                  <a:path w="12109" h="8132" extrusionOk="0">
                    <a:moveTo>
                      <a:pt x="0" y="1"/>
                    </a:moveTo>
                    <a:lnTo>
                      <a:pt x="0" y="4604"/>
                    </a:lnTo>
                    <a:cubicBezTo>
                      <a:pt x="0" y="5505"/>
                      <a:pt x="567" y="6405"/>
                      <a:pt x="1768" y="7106"/>
                    </a:cubicBezTo>
                    <a:cubicBezTo>
                      <a:pt x="2952" y="7790"/>
                      <a:pt x="4512" y="8131"/>
                      <a:pt x="6067" y="8131"/>
                    </a:cubicBezTo>
                    <a:cubicBezTo>
                      <a:pt x="7622" y="8131"/>
                      <a:pt x="9173" y="7790"/>
                      <a:pt x="10341" y="7106"/>
                    </a:cubicBezTo>
                    <a:cubicBezTo>
                      <a:pt x="11508" y="6405"/>
                      <a:pt x="12109" y="5505"/>
                      <a:pt x="12109" y="4637"/>
                    </a:cubicBezTo>
                    <a:lnTo>
                      <a:pt x="12109" y="34"/>
                    </a:lnTo>
                    <a:cubicBezTo>
                      <a:pt x="12109" y="935"/>
                      <a:pt x="11508" y="1835"/>
                      <a:pt x="10341" y="2502"/>
                    </a:cubicBezTo>
                    <a:cubicBezTo>
                      <a:pt x="9173" y="3186"/>
                      <a:pt x="7622" y="3528"/>
                      <a:pt x="6067" y="3528"/>
                    </a:cubicBezTo>
                    <a:cubicBezTo>
                      <a:pt x="4512" y="3528"/>
                      <a:pt x="2952" y="3186"/>
                      <a:pt x="1768" y="2502"/>
                    </a:cubicBezTo>
                    <a:cubicBezTo>
                      <a:pt x="567" y="1835"/>
                      <a:pt x="0" y="90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7"/>
              <p:cNvSpPr/>
              <p:nvPr/>
            </p:nvSpPr>
            <p:spPr>
              <a:xfrm>
                <a:off x="6511382" y="1123372"/>
                <a:ext cx="331787" cy="167989"/>
              </a:xfrm>
              <a:custGeom>
                <a:avLst/>
                <a:gdLst/>
                <a:ahLst/>
                <a:cxnLst/>
                <a:rect l="l" t="t" r="r" b="b"/>
                <a:pathLst>
                  <a:path w="12109" h="6131" extrusionOk="0">
                    <a:moveTo>
                      <a:pt x="0" y="1"/>
                    </a:moveTo>
                    <a:lnTo>
                      <a:pt x="0" y="2669"/>
                    </a:lnTo>
                    <a:cubicBezTo>
                      <a:pt x="0" y="3536"/>
                      <a:pt x="601" y="4437"/>
                      <a:pt x="1768" y="5104"/>
                    </a:cubicBezTo>
                    <a:cubicBezTo>
                      <a:pt x="2952" y="5788"/>
                      <a:pt x="4503" y="6130"/>
                      <a:pt x="6054" y="6130"/>
                    </a:cubicBezTo>
                    <a:cubicBezTo>
                      <a:pt x="7606" y="6130"/>
                      <a:pt x="9157" y="5788"/>
                      <a:pt x="10341" y="5104"/>
                    </a:cubicBezTo>
                    <a:cubicBezTo>
                      <a:pt x="11508" y="4404"/>
                      <a:pt x="12109" y="3536"/>
                      <a:pt x="12109" y="2636"/>
                    </a:cubicBezTo>
                    <a:lnTo>
                      <a:pt x="12109" y="134"/>
                    </a:lnTo>
                    <a:cubicBezTo>
                      <a:pt x="12075" y="968"/>
                      <a:pt x="11508" y="1835"/>
                      <a:pt x="10341" y="2502"/>
                    </a:cubicBezTo>
                    <a:cubicBezTo>
                      <a:pt x="9173" y="3186"/>
                      <a:pt x="7622" y="3528"/>
                      <a:pt x="6067" y="3528"/>
                    </a:cubicBezTo>
                    <a:cubicBezTo>
                      <a:pt x="4512" y="3528"/>
                      <a:pt x="2952" y="3186"/>
                      <a:pt x="1768" y="2502"/>
                    </a:cubicBezTo>
                    <a:cubicBezTo>
                      <a:pt x="567" y="1835"/>
                      <a:pt x="0" y="901"/>
                      <a:pt x="0" y="1"/>
                    </a:cubicBez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7"/>
              <p:cNvSpPr/>
              <p:nvPr/>
            </p:nvSpPr>
            <p:spPr>
              <a:xfrm>
                <a:off x="6494915" y="1027965"/>
                <a:ext cx="364721" cy="192101"/>
              </a:xfrm>
              <a:custGeom>
                <a:avLst/>
                <a:gdLst/>
                <a:ahLst/>
                <a:cxnLst/>
                <a:rect l="l" t="t" r="r" b="b"/>
                <a:pathLst>
                  <a:path w="13311" h="7011" extrusionOk="0">
                    <a:moveTo>
                      <a:pt x="6598" y="1"/>
                    </a:moveTo>
                    <a:cubicBezTo>
                      <a:pt x="5052" y="1"/>
                      <a:pt x="3513" y="335"/>
                      <a:pt x="2336" y="1014"/>
                    </a:cubicBezTo>
                    <a:cubicBezTo>
                      <a:pt x="1" y="2382"/>
                      <a:pt x="1" y="4617"/>
                      <a:pt x="2369" y="5984"/>
                    </a:cubicBezTo>
                    <a:cubicBezTo>
                      <a:pt x="3553" y="6668"/>
                      <a:pt x="5113" y="7010"/>
                      <a:pt x="6668" y="7010"/>
                    </a:cubicBezTo>
                    <a:cubicBezTo>
                      <a:pt x="8223" y="7010"/>
                      <a:pt x="9774" y="6668"/>
                      <a:pt x="10942" y="5984"/>
                    </a:cubicBezTo>
                    <a:cubicBezTo>
                      <a:pt x="13310" y="4617"/>
                      <a:pt x="13310" y="2382"/>
                      <a:pt x="10942" y="1014"/>
                    </a:cubicBezTo>
                    <a:cubicBezTo>
                      <a:pt x="9734" y="343"/>
                      <a:pt x="8162" y="1"/>
                      <a:pt x="6598" y="1"/>
                    </a:cubicBezTo>
                    <a:close/>
                  </a:path>
                </a:pathLst>
              </a:custGeom>
              <a:solidFill>
                <a:srgbClr val="9A8E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7"/>
              <p:cNvSpPr/>
              <p:nvPr/>
            </p:nvSpPr>
            <p:spPr>
              <a:xfrm>
                <a:off x="6415400" y="959329"/>
                <a:ext cx="522819" cy="308935"/>
              </a:xfrm>
              <a:custGeom>
                <a:avLst/>
                <a:gdLst/>
                <a:ahLst/>
                <a:cxnLst/>
                <a:rect l="l" t="t" r="r" b="b"/>
                <a:pathLst>
                  <a:path w="19081" h="11275" extrusionOk="0">
                    <a:moveTo>
                      <a:pt x="9541" y="0"/>
                    </a:moveTo>
                    <a:cubicBezTo>
                      <a:pt x="9474" y="0"/>
                      <a:pt x="9407" y="17"/>
                      <a:pt x="9341" y="50"/>
                    </a:cubicBezTo>
                    <a:lnTo>
                      <a:pt x="268" y="5287"/>
                    </a:lnTo>
                    <a:cubicBezTo>
                      <a:pt x="1" y="5454"/>
                      <a:pt x="1" y="5787"/>
                      <a:pt x="268" y="5954"/>
                    </a:cubicBezTo>
                    <a:lnTo>
                      <a:pt x="9341" y="11225"/>
                    </a:lnTo>
                    <a:cubicBezTo>
                      <a:pt x="9407" y="11258"/>
                      <a:pt x="9474" y="11275"/>
                      <a:pt x="9541" y="11275"/>
                    </a:cubicBezTo>
                    <a:cubicBezTo>
                      <a:pt x="9608" y="11275"/>
                      <a:pt x="9674" y="11258"/>
                      <a:pt x="9741" y="11225"/>
                    </a:cubicBezTo>
                    <a:lnTo>
                      <a:pt x="18847" y="5954"/>
                    </a:lnTo>
                    <a:cubicBezTo>
                      <a:pt x="19081" y="5787"/>
                      <a:pt x="19081" y="5454"/>
                      <a:pt x="18847" y="5287"/>
                    </a:cubicBezTo>
                    <a:lnTo>
                      <a:pt x="9741" y="50"/>
                    </a:lnTo>
                    <a:cubicBezTo>
                      <a:pt x="9674" y="17"/>
                      <a:pt x="9608" y="0"/>
                      <a:pt x="95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7"/>
              <p:cNvSpPr/>
              <p:nvPr/>
            </p:nvSpPr>
            <p:spPr>
              <a:xfrm>
                <a:off x="6415400" y="1053009"/>
                <a:ext cx="522819" cy="214350"/>
              </a:xfrm>
              <a:custGeom>
                <a:avLst/>
                <a:gdLst/>
                <a:ahLst/>
                <a:cxnLst/>
                <a:rect l="l" t="t" r="r" b="b"/>
                <a:pathLst>
                  <a:path w="19081" h="7823" extrusionOk="0">
                    <a:moveTo>
                      <a:pt x="3470" y="0"/>
                    </a:moveTo>
                    <a:lnTo>
                      <a:pt x="268" y="1868"/>
                    </a:lnTo>
                    <a:cubicBezTo>
                      <a:pt x="1" y="2002"/>
                      <a:pt x="1" y="2368"/>
                      <a:pt x="268" y="2535"/>
                    </a:cubicBezTo>
                    <a:lnTo>
                      <a:pt x="9341" y="7772"/>
                    </a:lnTo>
                    <a:cubicBezTo>
                      <a:pt x="9407" y="7806"/>
                      <a:pt x="9474" y="7822"/>
                      <a:pt x="9541" y="7822"/>
                    </a:cubicBezTo>
                    <a:cubicBezTo>
                      <a:pt x="9608" y="7822"/>
                      <a:pt x="9674" y="7806"/>
                      <a:pt x="9741" y="7772"/>
                    </a:cubicBezTo>
                    <a:lnTo>
                      <a:pt x="18847" y="2535"/>
                    </a:lnTo>
                    <a:cubicBezTo>
                      <a:pt x="19081" y="2368"/>
                      <a:pt x="19081" y="2035"/>
                      <a:pt x="18847" y="1868"/>
                    </a:cubicBezTo>
                    <a:lnTo>
                      <a:pt x="15612" y="0"/>
                    </a:lnTo>
                    <a:lnTo>
                      <a:pt x="9741" y="3403"/>
                    </a:lnTo>
                    <a:cubicBezTo>
                      <a:pt x="9674" y="3436"/>
                      <a:pt x="9608" y="3453"/>
                      <a:pt x="9541" y="3453"/>
                    </a:cubicBezTo>
                    <a:cubicBezTo>
                      <a:pt x="9474" y="3453"/>
                      <a:pt x="9407" y="3436"/>
                      <a:pt x="9341" y="3403"/>
                    </a:cubicBezTo>
                    <a:lnTo>
                      <a:pt x="3470" y="0"/>
                    </a:ln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7"/>
              <p:cNvSpPr/>
              <p:nvPr/>
            </p:nvSpPr>
            <p:spPr>
              <a:xfrm>
                <a:off x="6651204" y="842769"/>
                <a:ext cx="153577" cy="260519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9508" fill="none" extrusionOk="0">
                    <a:moveTo>
                      <a:pt x="968" y="9508"/>
                    </a:moveTo>
                    <a:cubicBezTo>
                      <a:pt x="968" y="9508"/>
                      <a:pt x="1" y="6572"/>
                      <a:pt x="2736" y="5538"/>
                    </a:cubicBezTo>
                    <a:cubicBezTo>
                      <a:pt x="5471" y="4504"/>
                      <a:pt x="5605" y="1035"/>
                      <a:pt x="3970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7"/>
              <p:cNvSpPr/>
              <p:nvPr/>
            </p:nvSpPr>
            <p:spPr>
              <a:xfrm>
                <a:off x="6649396" y="1097781"/>
                <a:ext cx="56691" cy="26523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968" extrusionOk="0">
                    <a:moveTo>
                      <a:pt x="1034" y="1"/>
                    </a:moveTo>
                    <a:cubicBezTo>
                      <a:pt x="467" y="1"/>
                      <a:pt x="0" y="201"/>
                      <a:pt x="0" y="468"/>
                    </a:cubicBezTo>
                    <a:cubicBezTo>
                      <a:pt x="0" y="734"/>
                      <a:pt x="467" y="968"/>
                      <a:pt x="1034" y="968"/>
                    </a:cubicBezTo>
                    <a:cubicBezTo>
                      <a:pt x="1601" y="968"/>
                      <a:pt x="2068" y="734"/>
                      <a:pt x="2068" y="468"/>
                    </a:cubicBezTo>
                    <a:cubicBezTo>
                      <a:pt x="2068" y="201"/>
                      <a:pt x="1601" y="1"/>
                      <a:pt x="1034" y="1"/>
                    </a:cubicBezTo>
                    <a:close/>
                  </a:path>
                </a:pathLst>
              </a:custGeom>
              <a:solidFill>
                <a:srgbClr val="4F00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7"/>
              <p:cNvSpPr/>
              <p:nvPr/>
            </p:nvSpPr>
            <p:spPr>
              <a:xfrm>
                <a:off x="6703319" y="796162"/>
                <a:ext cx="54855" cy="47429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1731" extrusionOk="0">
                    <a:moveTo>
                      <a:pt x="67" y="1"/>
                    </a:moveTo>
                    <a:lnTo>
                      <a:pt x="67" y="1"/>
                    </a:lnTo>
                    <a:cubicBezTo>
                      <a:pt x="0" y="434"/>
                      <a:pt x="67" y="868"/>
                      <a:pt x="334" y="1235"/>
                    </a:cubicBezTo>
                    <a:cubicBezTo>
                      <a:pt x="584" y="1652"/>
                      <a:pt x="1134" y="1730"/>
                      <a:pt x="1511" y="1730"/>
                    </a:cubicBezTo>
                    <a:cubicBezTo>
                      <a:pt x="1737" y="1730"/>
                      <a:pt x="1902" y="1702"/>
                      <a:pt x="1902" y="1702"/>
                    </a:cubicBezTo>
                    <a:cubicBezTo>
                      <a:pt x="2002" y="101"/>
                      <a:pt x="67" y="1"/>
                      <a:pt x="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7"/>
              <p:cNvSpPr/>
              <p:nvPr/>
            </p:nvSpPr>
            <p:spPr>
              <a:xfrm>
                <a:off x="7562446" y="3449139"/>
                <a:ext cx="193800" cy="81405"/>
              </a:xfrm>
              <a:custGeom>
                <a:avLst/>
                <a:gdLst/>
                <a:ahLst/>
                <a:cxnLst/>
                <a:rect l="l" t="t" r="r" b="b"/>
                <a:pathLst>
                  <a:path w="7073" h="2971" extrusionOk="0">
                    <a:moveTo>
                      <a:pt x="2804" y="0"/>
                    </a:moveTo>
                    <a:cubicBezTo>
                      <a:pt x="2585" y="0"/>
                      <a:pt x="2362" y="25"/>
                      <a:pt x="2136" y="79"/>
                    </a:cubicBezTo>
                    <a:cubicBezTo>
                      <a:pt x="1" y="546"/>
                      <a:pt x="468" y="1814"/>
                      <a:pt x="468" y="1814"/>
                    </a:cubicBezTo>
                    <a:cubicBezTo>
                      <a:pt x="1461" y="2683"/>
                      <a:pt x="2575" y="2970"/>
                      <a:pt x="3607" y="2970"/>
                    </a:cubicBezTo>
                    <a:cubicBezTo>
                      <a:pt x="5071" y="2970"/>
                      <a:pt x="6372" y="2394"/>
                      <a:pt x="6939" y="2081"/>
                    </a:cubicBezTo>
                    <a:cubicBezTo>
                      <a:pt x="7073" y="2014"/>
                      <a:pt x="7073" y="1847"/>
                      <a:pt x="6939" y="1781"/>
                    </a:cubicBezTo>
                    <a:cubicBezTo>
                      <a:pt x="5908" y="1398"/>
                      <a:pt x="4461" y="0"/>
                      <a:pt x="2804" y="0"/>
                    </a:cubicBezTo>
                    <a:close/>
                  </a:path>
                </a:pathLst>
              </a:custGeom>
              <a:solidFill>
                <a:srgbClr val="8AFFCC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7"/>
              <p:cNvSpPr/>
              <p:nvPr/>
            </p:nvSpPr>
            <p:spPr>
              <a:xfrm>
                <a:off x="7562446" y="3438508"/>
                <a:ext cx="193800" cy="117930"/>
              </a:xfrm>
              <a:custGeom>
                <a:avLst/>
                <a:gdLst/>
                <a:ahLst/>
                <a:cxnLst/>
                <a:rect l="l" t="t" r="r" b="b"/>
                <a:pathLst>
                  <a:path w="7073" h="4304" fill="none" extrusionOk="0">
                    <a:moveTo>
                      <a:pt x="468" y="2202"/>
                    </a:moveTo>
                    <a:cubicBezTo>
                      <a:pt x="468" y="2202"/>
                      <a:pt x="1" y="934"/>
                      <a:pt x="2136" y="467"/>
                    </a:cubicBezTo>
                    <a:cubicBezTo>
                      <a:pt x="4070" y="0"/>
                      <a:pt x="5772" y="1735"/>
                      <a:pt x="6939" y="2169"/>
                    </a:cubicBezTo>
                    <a:cubicBezTo>
                      <a:pt x="7073" y="2235"/>
                      <a:pt x="7073" y="2402"/>
                      <a:pt x="6939" y="2469"/>
                    </a:cubicBezTo>
                    <a:cubicBezTo>
                      <a:pt x="5972" y="3003"/>
                      <a:pt x="2870" y="4304"/>
                      <a:pt x="468" y="220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1" name="Google Shape;491;p37"/>
            <p:cNvGrpSpPr/>
            <p:nvPr/>
          </p:nvGrpSpPr>
          <p:grpSpPr>
            <a:xfrm>
              <a:off x="7319326" y="3438508"/>
              <a:ext cx="521915" cy="556631"/>
              <a:chOff x="7319326" y="3438508"/>
              <a:chExt cx="521915" cy="556631"/>
            </a:xfrm>
          </p:grpSpPr>
          <p:sp>
            <p:nvSpPr>
              <p:cNvPr id="492" name="Google Shape;492;p37"/>
              <p:cNvSpPr/>
              <p:nvPr/>
            </p:nvSpPr>
            <p:spPr>
              <a:xfrm>
                <a:off x="7408897" y="3782159"/>
                <a:ext cx="316278" cy="182840"/>
              </a:xfrm>
              <a:custGeom>
                <a:avLst/>
                <a:gdLst/>
                <a:ahLst/>
                <a:cxnLst/>
                <a:rect l="l" t="t" r="r" b="b"/>
                <a:pathLst>
                  <a:path w="11543" h="6673" extrusionOk="0">
                    <a:moveTo>
                      <a:pt x="5772" y="1"/>
                    </a:moveTo>
                    <a:cubicBezTo>
                      <a:pt x="2569" y="1"/>
                      <a:pt x="1" y="1502"/>
                      <a:pt x="1" y="3336"/>
                    </a:cubicBezTo>
                    <a:cubicBezTo>
                      <a:pt x="1" y="5171"/>
                      <a:pt x="2569" y="6672"/>
                      <a:pt x="5772" y="6672"/>
                    </a:cubicBezTo>
                    <a:cubicBezTo>
                      <a:pt x="8974" y="6672"/>
                      <a:pt x="11542" y="5171"/>
                      <a:pt x="11542" y="3336"/>
                    </a:cubicBezTo>
                    <a:cubicBezTo>
                      <a:pt x="11542" y="1502"/>
                      <a:pt x="8974" y="1"/>
                      <a:pt x="5772" y="1"/>
                    </a:cubicBez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7"/>
              <p:cNvSpPr/>
              <p:nvPr/>
            </p:nvSpPr>
            <p:spPr>
              <a:xfrm>
                <a:off x="7350425" y="3522434"/>
                <a:ext cx="446949" cy="403081"/>
              </a:xfrm>
              <a:custGeom>
                <a:avLst/>
                <a:gdLst/>
                <a:ahLst/>
                <a:cxnLst/>
                <a:rect l="l" t="t" r="r" b="b"/>
                <a:pathLst>
                  <a:path w="16312" h="14711" extrusionOk="0">
                    <a:moveTo>
                      <a:pt x="8200" y="0"/>
                    </a:moveTo>
                    <a:cubicBezTo>
                      <a:pt x="7552" y="0"/>
                      <a:pt x="6893" y="88"/>
                      <a:pt x="6238" y="273"/>
                    </a:cubicBezTo>
                    <a:cubicBezTo>
                      <a:pt x="2302" y="1341"/>
                      <a:pt x="0" y="5377"/>
                      <a:pt x="1067" y="9280"/>
                    </a:cubicBezTo>
                    <a:cubicBezTo>
                      <a:pt x="1958" y="12564"/>
                      <a:pt x="4917" y="14711"/>
                      <a:pt x="8159" y="14711"/>
                    </a:cubicBezTo>
                    <a:cubicBezTo>
                      <a:pt x="8802" y="14711"/>
                      <a:pt x="9456" y="14627"/>
                      <a:pt x="10107" y="14450"/>
                    </a:cubicBezTo>
                    <a:cubicBezTo>
                      <a:pt x="14010" y="13383"/>
                      <a:pt x="16312" y="9346"/>
                      <a:pt x="15244" y="5410"/>
                    </a:cubicBezTo>
                    <a:cubicBezTo>
                      <a:pt x="14356" y="2162"/>
                      <a:pt x="11412" y="0"/>
                      <a:pt x="82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7"/>
              <p:cNvSpPr/>
              <p:nvPr/>
            </p:nvSpPr>
            <p:spPr>
              <a:xfrm>
                <a:off x="7319326" y="3551834"/>
                <a:ext cx="503776" cy="374777"/>
              </a:xfrm>
              <a:custGeom>
                <a:avLst/>
                <a:gdLst/>
                <a:ahLst/>
                <a:cxnLst/>
                <a:rect l="l" t="t" r="r" b="b"/>
                <a:pathLst>
                  <a:path w="18386" h="13678" extrusionOk="0">
                    <a:moveTo>
                      <a:pt x="5471" y="1"/>
                    </a:moveTo>
                    <a:lnTo>
                      <a:pt x="5471" y="1"/>
                    </a:lnTo>
                    <a:cubicBezTo>
                      <a:pt x="1" y="3303"/>
                      <a:pt x="1068" y="11576"/>
                      <a:pt x="7206" y="13377"/>
                    </a:cubicBezTo>
                    <a:cubicBezTo>
                      <a:pt x="7921" y="13582"/>
                      <a:pt x="8625" y="13677"/>
                      <a:pt x="9306" y="13677"/>
                    </a:cubicBezTo>
                    <a:cubicBezTo>
                      <a:pt x="14504" y="13677"/>
                      <a:pt x="18386" y="8109"/>
                      <a:pt x="15879" y="3036"/>
                    </a:cubicBezTo>
                    <a:lnTo>
                      <a:pt x="15879" y="3036"/>
                    </a:lnTo>
                    <a:lnTo>
                      <a:pt x="15879" y="3236"/>
                    </a:lnTo>
                    <a:cubicBezTo>
                      <a:pt x="15879" y="6506"/>
                      <a:pt x="13212" y="8966"/>
                      <a:pt x="10171" y="8966"/>
                    </a:cubicBezTo>
                    <a:cubicBezTo>
                      <a:pt x="9613" y="8966"/>
                      <a:pt x="9043" y="8883"/>
                      <a:pt x="8474" y="8707"/>
                    </a:cubicBezTo>
                    <a:cubicBezTo>
                      <a:pt x="4804" y="7539"/>
                      <a:pt x="3270" y="3170"/>
                      <a:pt x="5471" y="1"/>
                    </a:cubicBez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7"/>
              <p:cNvSpPr/>
              <p:nvPr/>
            </p:nvSpPr>
            <p:spPr>
              <a:xfrm>
                <a:off x="7359549" y="3516187"/>
                <a:ext cx="481692" cy="478952"/>
              </a:xfrm>
              <a:custGeom>
                <a:avLst/>
                <a:gdLst/>
                <a:ahLst/>
                <a:cxnLst/>
                <a:rect l="l" t="t" r="r" b="b"/>
                <a:pathLst>
                  <a:path w="17580" h="17480" fill="none" extrusionOk="0">
                    <a:moveTo>
                      <a:pt x="468" y="7106"/>
                    </a:moveTo>
                    <a:cubicBezTo>
                      <a:pt x="1" y="13644"/>
                      <a:pt x="7673" y="17480"/>
                      <a:pt x="12610" y="13210"/>
                    </a:cubicBezTo>
                    <a:cubicBezTo>
                      <a:pt x="17580" y="8907"/>
                      <a:pt x="14845" y="768"/>
                      <a:pt x="8340" y="301"/>
                    </a:cubicBezTo>
                    <a:cubicBezTo>
                      <a:pt x="4270" y="1"/>
                      <a:pt x="734" y="3070"/>
                      <a:pt x="468" y="710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7"/>
              <p:cNvSpPr/>
              <p:nvPr/>
            </p:nvSpPr>
            <p:spPr>
              <a:xfrm>
                <a:off x="7574338" y="3484211"/>
                <a:ext cx="1863" cy="70391"/>
              </a:xfrm>
              <a:custGeom>
                <a:avLst/>
                <a:gdLst/>
                <a:ahLst/>
                <a:cxnLst/>
                <a:rect l="l" t="t" r="r" b="b"/>
                <a:pathLst>
                  <a:path w="68" h="2569" fill="none" extrusionOk="0">
                    <a:moveTo>
                      <a:pt x="1" y="2569"/>
                    </a:moveTo>
                    <a:lnTo>
                      <a:pt x="67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7"/>
              <p:cNvSpPr/>
              <p:nvPr/>
            </p:nvSpPr>
            <p:spPr>
              <a:xfrm>
                <a:off x="7571598" y="3467744"/>
                <a:ext cx="185553" cy="61897"/>
              </a:xfrm>
              <a:custGeom>
                <a:avLst/>
                <a:gdLst/>
                <a:ahLst/>
                <a:cxnLst/>
                <a:rect l="l" t="t" r="r" b="b"/>
                <a:pathLst>
                  <a:path w="6772" h="2259" extrusionOk="0">
                    <a:moveTo>
                      <a:pt x="467" y="1"/>
                    </a:moveTo>
                    <a:cubicBezTo>
                      <a:pt x="134" y="268"/>
                      <a:pt x="0" y="701"/>
                      <a:pt x="134" y="1102"/>
                    </a:cubicBezTo>
                    <a:cubicBezTo>
                      <a:pt x="1127" y="1971"/>
                      <a:pt x="2241" y="2258"/>
                      <a:pt x="3276" y="2258"/>
                    </a:cubicBezTo>
                    <a:cubicBezTo>
                      <a:pt x="4743" y="2258"/>
                      <a:pt x="6052" y="1681"/>
                      <a:pt x="6639" y="1369"/>
                    </a:cubicBezTo>
                    <a:cubicBezTo>
                      <a:pt x="6772" y="1335"/>
                      <a:pt x="6772" y="1135"/>
                      <a:pt x="6639" y="1102"/>
                    </a:cubicBezTo>
                    <a:cubicBezTo>
                      <a:pt x="6238" y="935"/>
                      <a:pt x="5838" y="735"/>
                      <a:pt x="5471" y="468"/>
                    </a:cubicBezTo>
                    <a:cubicBezTo>
                      <a:pt x="4853" y="690"/>
                      <a:pt x="4077" y="874"/>
                      <a:pt x="3250" y="874"/>
                    </a:cubicBezTo>
                    <a:cubicBezTo>
                      <a:pt x="2337" y="874"/>
                      <a:pt x="1361" y="649"/>
                      <a:pt x="467" y="1"/>
                    </a:cubicBez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7"/>
              <p:cNvSpPr/>
              <p:nvPr/>
            </p:nvSpPr>
            <p:spPr>
              <a:xfrm>
                <a:off x="7562446" y="3438508"/>
                <a:ext cx="193800" cy="117930"/>
              </a:xfrm>
              <a:custGeom>
                <a:avLst/>
                <a:gdLst/>
                <a:ahLst/>
                <a:cxnLst/>
                <a:rect l="l" t="t" r="r" b="b"/>
                <a:pathLst>
                  <a:path w="7073" h="4304" fill="none" extrusionOk="0">
                    <a:moveTo>
                      <a:pt x="468" y="2202"/>
                    </a:moveTo>
                    <a:cubicBezTo>
                      <a:pt x="468" y="2202"/>
                      <a:pt x="1" y="934"/>
                      <a:pt x="2136" y="467"/>
                    </a:cubicBezTo>
                    <a:cubicBezTo>
                      <a:pt x="4070" y="0"/>
                      <a:pt x="5772" y="1735"/>
                      <a:pt x="6939" y="2169"/>
                    </a:cubicBezTo>
                    <a:cubicBezTo>
                      <a:pt x="7073" y="2235"/>
                      <a:pt x="7073" y="2402"/>
                      <a:pt x="6939" y="2469"/>
                    </a:cubicBezTo>
                    <a:cubicBezTo>
                      <a:pt x="5972" y="3003"/>
                      <a:pt x="2870" y="4304"/>
                      <a:pt x="468" y="220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9"/>
          <p:cNvSpPr txBox="1">
            <a:spLocks noGrp="1"/>
          </p:cNvSpPr>
          <p:nvPr>
            <p:ph type="title"/>
          </p:nvPr>
        </p:nvSpPr>
        <p:spPr>
          <a:xfrm>
            <a:off x="723175" y="445025"/>
            <a:ext cx="769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METODE</a:t>
            </a:r>
            <a:r>
              <a:rPr lang="en" dirty="0"/>
              <a:t> </a:t>
            </a:r>
            <a:r>
              <a:rPr lang="ro-RO" dirty="0">
                <a:solidFill>
                  <a:srgbClr val="FFFFFF"/>
                </a:solidFill>
                <a:highlight>
                  <a:schemeClr val="accent2"/>
                </a:highlight>
              </a:rPr>
              <a:t>EXISTENTE</a:t>
            </a:r>
            <a:endParaRPr dirty="0">
              <a:solidFill>
                <a:srgbClr val="FFFFFF"/>
              </a:solidFill>
              <a:highlight>
                <a:schemeClr val="accent2"/>
              </a:highlight>
            </a:endParaRPr>
          </a:p>
        </p:txBody>
      </p:sp>
      <p:sp>
        <p:nvSpPr>
          <p:cNvPr id="513" name="Google Shape;513;p39"/>
          <p:cNvSpPr txBox="1">
            <a:spLocks noGrp="1"/>
          </p:cNvSpPr>
          <p:nvPr>
            <p:ph type="subTitle" idx="1"/>
          </p:nvPr>
        </p:nvSpPr>
        <p:spPr>
          <a:xfrm>
            <a:off x="6120812" y="2870530"/>
            <a:ext cx="2218500" cy="7932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 err="1">
                <a:effectLst/>
                <a:latin typeface="Söhne"/>
              </a:rPr>
              <a:t>Segmentare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Bazată</a:t>
            </a:r>
            <a:r>
              <a:rPr lang="en-US" b="1" i="0" dirty="0">
                <a:effectLst/>
                <a:latin typeface="Söhne"/>
              </a:rPr>
              <a:t> pe </a:t>
            </a:r>
            <a:r>
              <a:rPr lang="en-US" b="1" i="0" dirty="0" err="1">
                <a:effectLst/>
                <a:latin typeface="Söhne"/>
              </a:rPr>
              <a:t>Culoare</a:t>
            </a:r>
            <a:r>
              <a:rPr lang="en-US" b="1" i="0" dirty="0">
                <a:effectLst/>
                <a:latin typeface="Söhne"/>
              </a:rPr>
              <a:t> (Thresholding)</a:t>
            </a:r>
            <a:endParaRPr dirty="0"/>
          </a:p>
        </p:txBody>
      </p:sp>
      <p:sp>
        <p:nvSpPr>
          <p:cNvPr id="514" name="Google Shape;514;p39"/>
          <p:cNvSpPr txBox="1">
            <a:spLocks noGrp="1"/>
          </p:cNvSpPr>
          <p:nvPr>
            <p:ph type="subTitle" idx="2"/>
          </p:nvPr>
        </p:nvSpPr>
        <p:spPr>
          <a:xfrm>
            <a:off x="6110699" y="3791510"/>
            <a:ext cx="2218500" cy="9069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egmentarea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culorilor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baza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unui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interval de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culoare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prestabilit</a:t>
            </a:r>
            <a:r>
              <a:rPr lang="ro-RO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15" name="Google Shape;515;p39"/>
          <p:cNvSpPr txBox="1">
            <a:spLocks noGrp="1"/>
          </p:cNvSpPr>
          <p:nvPr>
            <p:ph type="subTitle" idx="3"/>
          </p:nvPr>
        </p:nvSpPr>
        <p:spPr>
          <a:xfrm>
            <a:off x="3469396" y="2870530"/>
            <a:ext cx="22185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effectLst/>
                <a:latin typeface="Söhne"/>
              </a:rPr>
              <a:t>Machine Learning </a:t>
            </a:r>
            <a:r>
              <a:rPr lang="en-US" b="1" i="0" dirty="0" err="1">
                <a:effectLst/>
                <a:latin typeface="Söhne"/>
              </a:rPr>
              <a:t>și</a:t>
            </a:r>
            <a:r>
              <a:rPr lang="en-US" b="1" i="0" dirty="0">
                <a:effectLst/>
                <a:latin typeface="Söhne"/>
              </a:rPr>
              <a:t> Deep Learning</a:t>
            </a:r>
            <a:endParaRPr dirty="0"/>
          </a:p>
        </p:txBody>
      </p:sp>
      <p:sp>
        <p:nvSpPr>
          <p:cNvPr id="516" name="Google Shape;516;p39"/>
          <p:cNvSpPr txBox="1">
            <a:spLocks noGrp="1"/>
          </p:cNvSpPr>
          <p:nvPr>
            <p:ph type="subTitle" idx="4"/>
          </p:nvPr>
        </p:nvSpPr>
        <p:spPr>
          <a:xfrm>
            <a:off x="3493137" y="3791510"/>
            <a:ext cx="221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Aceasta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poate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fi o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abordare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mai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complexă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dar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poate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oferi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rezultate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foarte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precise.</a:t>
            </a:r>
            <a:endParaRPr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17" name="Google Shape;517;p39"/>
          <p:cNvSpPr txBox="1">
            <a:spLocks noGrp="1"/>
          </p:cNvSpPr>
          <p:nvPr>
            <p:ph type="subTitle" idx="5"/>
          </p:nvPr>
        </p:nvSpPr>
        <p:spPr>
          <a:xfrm>
            <a:off x="875575" y="2822641"/>
            <a:ext cx="22185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 err="1">
                <a:effectLst/>
                <a:latin typeface="Söhne"/>
              </a:rPr>
              <a:t>Procesare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Manuală</a:t>
            </a:r>
            <a:r>
              <a:rPr lang="en-US" b="1" i="0" dirty="0">
                <a:effectLst/>
                <a:latin typeface="Söhne"/>
              </a:rPr>
              <a:t> a </a:t>
            </a:r>
            <a:r>
              <a:rPr lang="en-US" b="1" i="0" dirty="0" err="1">
                <a:effectLst/>
                <a:latin typeface="Söhne"/>
              </a:rPr>
              <a:t>Imaginilor</a:t>
            </a:r>
            <a:endParaRPr dirty="0"/>
          </a:p>
        </p:txBody>
      </p:sp>
      <p:sp>
        <p:nvSpPr>
          <p:cNvPr id="518" name="Google Shape;518;p39"/>
          <p:cNvSpPr txBox="1">
            <a:spLocks noGrp="1"/>
          </p:cNvSpPr>
          <p:nvPr>
            <p:ph type="subTitle" idx="6"/>
          </p:nvPr>
        </p:nvSpPr>
        <p:spPr>
          <a:xfrm>
            <a:off x="875575" y="3405559"/>
            <a:ext cx="2218500" cy="12474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</a:t>
            </a:r>
            <a:r>
              <a:rPr lang="ro-RO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și necesită implicare umană, </a:t>
            </a:r>
            <a:r>
              <a:rPr lang="ro-RO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ste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una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din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cele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mai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simple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modalități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realiza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acest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lucru</a:t>
            </a:r>
            <a:endParaRPr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519" name="Google Shape;519;p39"/>
          <p:cNvGrpSpPr/>
          <p:nvPr/>
        </p:nvGrpSpPr>
        <p:grpSpPr>
          <a:xfrm>
            <a:off x="4121868" y="1860303"/>
            <a:ext cx="1210018" cy="924641"/>
            <a:chOff x="1513280" y="2124647"/>
            <a:chExt cx="1210018" cy="924641"/>
          </a:xfrm>
        </p:grpSpPr>
        <p:sp>
          <p:nvSpPr>
            <p:cNvPr id="520" name="Google Shape;520;p39"/>
            <p:cNvSpPr/>
            <p:nvPr/>
          </p:nvSpPr>
          <p:spPr>
            <a:xfrm>
              <a:off x="1941098" y="2226238"/>
              <a:ext cx="782200" cy="823050"/>
            </a:xfrm>
            <a:custGeom>
              <a:avLst/>
              <a:gdLst/>
              <a:ahLst/>
              <a:cxnLst/>
              <a:rect l="l" t="t" r="r" b="b"/>
              <a:pathLst>
                <a:path w="31288" h="32922" extrusionOk="0">
                  <a:moveTo>
                    <a:pt x="1566" y="32755"/>
                  </a:moveTo>
                  <a:cubicBezTo>
                    <a:pt x="-2348" y="31064"/>
                    <a:pt x="2016" y="13723"/>
                    <a:pt x="4436" y="8267"/>
                  </a:cubicBezTo>
                  <a:cubicBezTo>
                    <a:pt x="6856" y="2811"/>
                    <a:pt x="11885" y="351"/>
                    <a:pt x="16087" y="21"/>
                  </a:cubicBezTo>
                  <a:cubicBezTo>
                    <a:pt x="20289" y="-309"/>
                    <a:pt x="27678" y="3223"/>
                    <a:pt x="29650" y="6288"/>
                  </a:cubicBezTo>
                  <a:cubicBezTo>
                    <a:pt x="31622" y="9353"/>
                    <a:pt x="32601" y="14000"/>
                    <a:pt x="27920" y="18411"/>
                  </a:cubicBezTo>
                  <a:cubicBezTo>
                    <a:pt x="23239" y="22822"/>
                    <a:pt x="5480" y="34446"/>
                    <a:pt x="1566" y="32755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21" name="Google Shape;521;p39"/>
            <p:cNvGrpSpPr/>
            <p:nvPr/>
          </p:nvGrpSpPr>
          <p:grpSpPr>
            <a:xfrm>
              <a:off x="1513280" y="2124647"/>
              <a:ext cx="943091" cy="919047"/>
              <a:chOff x="1513280" y="2124647"/>
              <a:chExt cx="943091" cy="919047"/>
            </a:xfrm>
          </p:grpSpPr>
          <p:sp>
            <p:nvSpPr>
              <p:cNvPr id="522" name="Google Shape;522;p39"/>
              <p:cNvSpPr/>
              <p:nvPr/>
            </p:nvSpPr>
            <p:spPr>
              <a:xfrm>
                <a:off x="1513280" y="2124647"/>
                <a:ext cx="943091" cy="919047"/>
              </a:xfrm>
              <a:custGeom>
                <a:avLst/>
                <a:gdLst/>
                <a:ahLst/>
                <a:cxnLst/>
                <a:rect l="l" t="t" r="r" b="b"/>
                <a:pathLst>
                  <a:path w="24397" h="23775" extrusionOk="0">
                    <a:moveTo>
                      <a:pt x="12191" y="0"/>
                    </a:moveTo>
                    <a:lnTo>
                      <a:pt x="2286" y="3312"/>
                    </a:lnTo>
                    <a:lnTo>
                      <a:pt x="0" y="6717"/>
                    </a:lnTo>
                    <a:lnTo>
                      <a:pt x="0" y="14881"/>
                    </a:lnTo>
                    <a:lnTo>
                      <a:pt x="12253" y="23775"/>
                    </a:lnTo>
                    <a:lnTo>
                      <a:pt x="24397" y="14881"/>
                    </a:lnTo>
                    <a:lnTo>
                      <a:pt x="24397" y="6717"/>
                    </a:lnTo>
                    <a:lnTo>
                      <a:pt x="22127" y="3312"/>
                    </a:lnTo>
                    <a:lnTo>
                      <a:pt x="1219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9"/>
              <p:cNvSpPr/>
              <p:nvPr/>
            </p:nvSpPr>
            <p:spPr>
              <a:xfrm>
                <a:off x="1513280" y="2226235"/>
                <a:ext cx="943091" cy="631137"/>
              </a:xfrm>
              <a:custGeom>
                <a:avLst/>
                <a:gdLst/>
                <a:ahLst/>
                <a:cxnLst/>
                <a:rect l="l" t="t" r="r" b="b"/>
                <a:pathLst>
                  <a:path w="24397" h="16327" extrusionOk="0">
                    <a:moveTo>
                      <a:pt x="12175" y="0"/>
                    </a:moveTo>
                    <a:lnTo>
                      <a:pt x="0" y="4089"/>
                    </a:lnTo>
                    <a:lnTo>
                      <a:pt x="0" y="12253"/>
                    </a:lnTo>
                    <a:lnTo>
                      <a:pt x="12268" y="16327"/>
                    </a:lnTo>
                    <a:lnTo>
                      <a:pt x="24397" y="12253"/>
                    </a:lnTo>
                    <a:lnTo>
                      <a:pt x="24397" y="4089"/>
                    </a:lnTo>
                    <a:lnTo>
                      <a:pt x="1217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9"/>
              <p:cNvSpPr/>
              <p:nvPr/>
            </p:nvSpPr>
            <p:spPr>
              <a:xfrm>
                <a:off x="1601609" y="2124647"/>
                <a:ext cx="767013" cy="513352"/>
              </a:xfrm>
              <a:custGeom>
                <a:avLst/>
                <a:gdLst/>
                <a:ahLst/>
                <a:cxnLst/>
                <a:rect l="l" t="t" r="r" b="b"/>
                <a:pathLst>
                  <a:path w="19842" h="13280" extrusionOk="0">
                    <a:moveTo>
                      <a:pt x="9906" y="0"/>
                    </a:moveTo>
                    <a:lnTo>
                      <a:pt x="1" y="3312"/>
                    </a:lnTo>
                    <a:lnTo>
                      <a:pt x="1" y="9952"/>
                    </a:lnTo>
                    <a:lnTo>
                      <a:pt x="9968" y="13279"/>
                    </a:lnTo>
                    <a:lnTo>
                      <a:pt x="19842" y="9952"/>
                    </a:lnTo>
                    <a:lnTo>
                      <a:pt x="19842" y="3312"/>
                    </a:lnTo>
                    <a:lnTo>
                      <a:pt x="9906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9"/>
              <p:cNvSpPr/>
              <p:nvPr/>
            </p:nvSpPr>
            <p:spPr>
              <a:xfrm>
                <a:off x="1513280" y="2252676"/>
                <a:ext cx="88368" cy="447211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1569" extrusionOk="0">
                    <a:moveTo>
                      <a:pt x="2286" y="0"/>
                    </a:moveTo>
                    <a:lnTo>
                      <a:pt x="0" y="3405"/>
                    </a:lnTo>
                    <a:lnTo>
                      <a:pt x="0" y="11569"/>
                    </a:lnTo>
                    <a:lnTo>
                      <a:pt x="2286" y="6655"/>
                    </a:lnTo>
                    <a:lnTo>
                      <a:pt x="2286" y="0"/>
                    </a:lnTo>
                    <a:close/>
                  </a:path>
                </a:pathLst>
              </a:custGeom>
              <a:solidFill>
                <a:srgbClr val="41B8FD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9"/>
              <p:cNvSpPr/>
              <p:nvPr/>
            </p:nvSpPr>
            <p:spPr>
              <a:xfrm>
                <a:off x="1513280" y="2509313"/>
                <a:ext cx="473652" cy="348059"/>
              </a:xfrm>
              <a:custGeom>
                <a:avLst/>
                <a:gdLst/>
                <a:ahLst/>
                <a:cxnLst/>
                <a:rect l="l" t="t" r="r" b="b"/>
                <a:pathLst>
                  <a:path w="12253" h="9004" extrusionOk="0">
                    <a:moveTo>
                      <a:pt x="2286" y="1"/>
                    </a:moveTo>
                    <a:lnTo>
                      <a:pt x="0" y="4930"/>
                    </a:lnTo>
                    <a:lnTo>
                      <a:pt x="12253" y="9004"/>
                    </a:lnTo>
                    <a:lnTo>
                      <a:pt x="12253" y="3328"/>
                    </a:lnTo>
                    <a:lnTo>
                      <a:pt x="2286" y="1"/>
                    </a:lnTo>
                    <a:close/>
                  </a:path>
                </a:pathLst>
              </a:custGeom>
              <a:solidFill>
                <a:srgbClr val="41B8FD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9"/>
              <p:cNvSpPr/>
              <p:nvPr/>
            </p:nvSpPr>
            <p:spPr>
              <a:xfrm>
                <a:off x="1986893" y="2509313"/>
                <a:ext cx="469477" cy="348059"/>
              </a:xfrm>
              <a:custGeom>
                <a:avLst/>
                <a:gdLst/>
                <a:ahLst/>
                <a:cxnLst/>
                <a:rect l="l" t="t" r="r" b="b"/>
                <a:pathLst>
                  <a:path w="12145" h="9004" extrusionOk="0">
                    <a:moveTo>
                      <a:pt x="9875" y="1"/>
                    </a:moveTo>
                    <a:lnTo>
                      <a:pt x="1" y="3328"/>
                    </a:lnTo>
                    <a:lnTo>
                      <a:pt x="1" y="9004"/>
                    </a:lnTo>
                    <a:lnTo>
                      <a:pt x="12145" y="4930"/>
                    </a:lnTo>
                    <a:lnTo>
                      <a:pt x="9875" y="1"/>
                    </a:lnTo>
                    <a:close/>
                  </a:path>
                </a:pathLst>
              </a:custGeom>
              <a:solidFill>
                <a:srgbClr val="41B8FD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9"/>
              <p:cNvSpPr/>
              <p:nvPr/>
            </p:nvSpPr>
            <p:spPr>
              <a:xfrm>
                <a:off x="2368583" y="2252676"/>
                <a:ext cx="87788" cy="447211"/>
              </a:xfrm>
              <a:custGeom>
                <a:avLst/>
                <a:gdLst/>
                <a:ahLst/>
                <a:cxnLst/>
                <a:rect l="l" t="t" r="r" b="b"/>
                <a:pathLst>
                  <a:path w="2271" h="11569" extrusionOk="0">
                    <a:moveTo>
                      <a:pt x="1" y="0"/>
                    </a:moveTo>
                    <a:lnTo>
                      <a:pt x="1" y="6655"/>
                    </a:lnTo>
                    <a:lnTo>
                      <a:pt x="2271" y="11569"/>
                    </a:lnTo>
                    <a:lnTo>
                      <a:pt x="2271" y="340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1B8FD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9"/>
              <p:cNvSpPr/>
              <p:nvPr/>
            </p:nvSpPr>
            <p:spPr>
              <a:xfrm>
                <a:off x="1513280" y="2699849"/>
                <a:ext cx="473652" cy="343845"/>
              </a:xfrm>
              <a:custGeom>
                <a:avLst/>
                <a:gdLst/>
                <a:ahLst/>
                <a:cxnLst/>
                <a:rect l="l" t="t" r="r" b="b"/>
                <a:pathLst>
                  <a:path w="12253" h="8895" extrusionOk="0">
                    <a:moveTo>
                      <a:pt x="0" y="1"/>
                    </a:moveTo>
                    <a:lnTo>
                      <a:pt x="12253" y="8895"/>
                    </a:lnTo>
                    <a:lnTo>
                      <a:pt x="12253" y="40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1B8FD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9"/>
              <p:cNvSpPr/>
              <p:nvPr/>
            </p:nvSpPr>
            <p:spPr>
              <a:xfrm>
                <a:off x="1986893" y="2699849"/>
                <a:ext cx="469477" cy="343265"/>
              </a:xfrm>
              <a:custGeom>
                <a:avLst/>
                <a:gdLst/>
                <a:ahLst/>
                <a:cxnLst/>
                <a:rect l="l" t="t" r="r" b="b"/>
                <a:pathLst>
                  <a:path w="12145" h="8880" extrusionOk="0">
                    <a:moveTo>
                      <a:pt x="12145" y="1"/>
                    </a:moveTo>
                    <a:lnTo>
                      <a:pt x="1" y="4075"/>
                    </a:lnTo>
                    <a:lnTo>
                      <a:pt x="1" y="8879"/>
                    </a:lnTo>
                    <a:lnTo>
                      <a:pt x="12145" y="1"/>
                    </a:lnTo>
                    <a:close/>
                  </a:path>
                </a:pathLst>
              </a:custGeom>
              <a:solidFill>
                <a:srgbClr val="41B8FD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9"/>
              <p:cNvSpPr/>
              <p:nvPr/>
            </p:nvSpPr>
            <p:spPr>
              <a:xfrm>
                <a:off x="1513280" y="2384300"/>
                <a:ext cx="88368" cy="315588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8164" extrusionOk="0">
                    <a:moveTo>
                      <a:pt x="0" y="0"/>
                    </a:moveTo>
                    <a:lnTo>
                      <a:pt x="0" y="8164"/>
                    </a:lnTo>
                    <a:lnTo>
                      <a:pt x="2286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9"/>
              <p:cNvSpPr/>
              <p:nvPr/>
            </p:nvSpPr>
            <p:spPr>
              <a:xfrm>
                <a:off x="2368583" y="2384300"/>
                <a:ext cx="87788" cy="315588"/>
              </a:xfrm>
              <a:custGeom>
                <a:avLst/>
                <a:gdLst/>
                <a:ahLst/>
                <a:cxnLst/>
                <a:rect l="l" t="t" r="r" b="b"/>
                <a:pathLst>
                  <a:path w="2271" h="8164" extrusionOk="0">
                    <a:moveTo>
                      <a:pt x="1" y="0"/>
                    </a:moveTo>
                    <a:lnTo>
                      <a:pt x="2271" y="8164"/>
                    </a:lnTo>
                    <a:lnTo>
                      <a:pt x="2271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9"/>
              <p:cNvSpPr/>
              <p:nvPr/>
            </p:nvSpPr>
            <p:spPr>
              <a:xfrm>
                <a:off x="1513280" y="2571240"/>
                <a:ext cx="473652" cy="285552"/>
              </a:xfrm>
              <a:custGeom>
                <a:avLst/>
                <a:gdLst/>
                <a:ahLst/>
                <a:cxnLst/>
                <a:rect l="l" t="t" r="r" b="b"/>
                <a:pathLst>
                  <a:path w="12253" h="7387" extrusionOk="0">
                    <a:moveTo>
                      <a:pt x="7090" y="0"/>
                    </a:moveTo>
                    <a:lnTo>
                      <a:pt x="0" y="3328"/>
                    </a:lnTo>
                    <a:lnTo>
                      <a:pt x="12253" y="7386"/>
                    </a:lnTo>
                    <a:lnTo>
                      <a:pt x="12253" y="7386"/>
                    </a:lnTo>
                    <a:lnTo>
                      <a:pt x="709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9"/>
              <p:cNvSpPr/>
              <p:nvPr/>
            </p:nvSpPr>
            <p:spPr>
              <a:xfrm>
                <a:off x="1986893" y="2571820"/>
                <a:ext cx="469477" cy="285552"/>
              </a:xfrm>
              <a:custGeom>
                <a:avLst/>
                <a:gdLst/>
                <a:ahLst/>
                <a:cxnLst/>
                <a:rect l="l" t="t" r="r" b="b"/>
                <a:pathLst>
                  <a:path w="12145" h="7387" extrusionOk="0">
                    <a:moveTo>
                      <a:pt x="5117" y="1"/>
                    </a:moveTo>
                    <a:lnTo>
                      <a:pt x="1" y="7387"/>
                    </a:lnTo>
                    <a:lnTo>
                      <a:pt x="12145" y="3313"/>
                    </a:lnTo>
                    <a:lnTo>
                      <a:pt x="5117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5" name="Google Shape;535;p39"/>
          <p:cNvGrpSpPr/>
          <p:nvPr/>
        </p:nvGrpSpPr>
        <p:grpSpPr>
          <a:xfrm>
            <a:off x="1396149" y="1838848"/>
            <a:ext cx="1156555" cy="905758"/>
            <a:chOff x="4094734" y="2151081"/>
            <a:chExt cx="1156555" cy="905758"/>
          </a:xfrm>
        </p:grpSpPr>
        <p:sp>
          <p:nvSpPr>
            <p:cNvPr id="536" name="Google Shape;536;p39"/>
            <p:cNvSpPr/>
            <p:nvPr/>
          </p:nvSpPr>
          <p:spPr>
            <a:xfrm>
              <a:off x="4451188" y="2226289"/>
              <a:ext cx="800100" cy="830550"/>
            </a:xfrm>
            <a:custGeom>
              <a:avLst/>
              <a:gdLst/>
              <a:ahLst/>
              <a:cxnLst/>
              <a:rect l="l" t="t" r="r" b="b"/>
              <a:pathLst>
                <a:path w="32004" h="33222" extrusionOk="0">
                  <a:moveTo>
                    <a:pt x="1053" y="32890"/>
                  </a:moveTo>
                  <a:cubicBezTo>
                    <a:pt x="-2502" y="30697"/>
                    <a:pt x="3845" y="13744"/>
                    <a:pt x="6734" y="8265"/>
                  </a:cubicBezTo>
                  <a:cubicBezTo>
                    <a:pt x="9623" y="2787"/>
                    <a:pt x="14364" y="318"/>
                    <a:pt x="18385" y="19"/>
                  </a:cubicBezTo>
                  <a:cubicBezTo>
                    <a:pt x="22406" y="-279"/>
                    <a:pt x="29245" y="2906"/>
                    <a:pt x="30858" y="6474"/>
                  </a:cubicBezTo>
                  <a:cubicBezTo>
                    <a:pt x="32472" y="10042"/>
                    <a:pt x="33034" y="17023"/>
                    <a:pt x="28066" y="21426"/>
                  </a:cubicBezTo>
                  <a:cubicBezTo>
                    <a:pt x="23099" y="25829"/>
                    <a:pt x="4608" y="35084"/>
                    <a:pt x="1053" y="3289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37" name="Google Shape;537;p39"/>
            <p:cNvGrpSpPr/>
            <p:nvPr/>
          </p:nvGrpSpPr>
          <p:grpSpPr>
            <a:xfrm>
              <a:off x="4094734" y="2151081"/>
              <a:ext cx="954533" cy="892606"/>
              <a:chOff x="4094734" y="2151081"/>
              <a:chExt cx="954533" cy="892606"/>
            </a:xfrm>
          </p:grpSpPr>
          <p:sp>
            <p:nvSpPr>
              <p:cNvPr id="538" name="Google Shape;538;p39"/>
              <p:cNvSpPr/>
              <p:nvPr/>
            </p:nvSpPr>
            <p:spPr>
              <a:xfrm>
                <a:off x="4100725" y="2151236"/>
                <a:ext cx="943129" cy="892451"/>
              </a:xfrm>
              <a:custGeom>
                <a:avLst/>
                <a:gdLst/>
                <a:ahLst/>
                <a:cxnLst/>
                <a:rect l="l" t="t" r="r" b="b"/>
                <a:pathLst>
                  <a:path w="24398" h="23087" extrusionOk="0">
                    <a:moveTo>
                      <a:pt x="14537" y="0"/>
                    </a:moveTo>
                    <a:cubicBezTo>
                      <a:pt x="14166" y="0"/>
                      <a:pt x="13793" y="90"/>
                      <a:pt x="13451" y="268"/>
                    </a:cubicBezTo>
                    <a:lnTo>
                      <a:pt x="436" y="7825"/>
                    </a:lnTo>
                    <a:cubicBezTo>
                      <a:pt x="187" y="7934"/>
                      <a:pt x="16" y="8183"/>
                      <a:pt x="1" y="8447"/>
                    </a:cubicBezTo>
                    <a:lnTo>
                      <a:pt x="1" y="17388"/>
                    </a:lnTo>
                    <a:cubicBezTo>
                      <a:pt x="16" y="17668"/>
                      <a:pt x="187" y="17917"/>
                      <a:pt x="451" y="18026"/>
                    </a:cubicBezTo>
                    <a:lnTo>
                      <a:pt x="8770" y="22830"/>
                    </a:lnTo>
                    <a:cubicBezTo>
                      <a:pt x="9105" y="23001"/>
                      <a:pt x="9474" y="23087"/>
                      <a:pt x="9845" y="23087"/>
                    </a:cubicBezTo>
                    <a:cubicBezTo>
                      <a:pt x="10216" y="23087"/>
                      <a:pt x="10590" y="23001"/>
                      <a:pt x="10932" y="22830"/>
                    </a:cubicBezTo>
                    <a:lnTo>
                      <a:pt x="23946" y="15258"/>
                    </a:lnTo>
                    <a:cubicBezTo>
                      <a:pt x="24195" y="15149"/>
                      <a:pt x="24366" y="14900"/>
                      <a:pt x="24382" y="14636"/>
                    </a:cubicBezTo>
                    <a:lnTo>
                      <a:pt x="24382" y="5711"/>
                    </a:lnTo>
                    <a:cubicBezTo>
                      <a:pt x="24397" y="5477"/>
                      <a:pt x="24242" y="5229"/>
                      <a:pt x="23931" y="5058"/>
                    </a:cubicBezTo>
                    <a:lnTo>
                      <a:pt x="15612" y="268"/>
                    </a:lnTo>
                    <a:cubicBezTo>
                      <a:pt x="15278" y="90"/>
                      <a:pt x="14908" y="0"/>
                      <a:pt x="14537" y="0"/>
                    </a:cubicBezTo>
                    <a:close/>
                  </a:path>
                </a:pathLst>
              </a:custGeom>
              <a:solidFill>
                <a:srgbClr val="E0E0E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9"/>
              <p:cNvSpPr/>
              <p:nvPr/>
            </p:nvSpPr>
            <p:spPr>
              <a:xfrm>
                <a:off x="4100725" y="2371382"/>
                <a:ext cx="942511" cy="672305"/>
              </a:xfrm>
              <a:custGeom>
                <a:avLst/>
                <a:gdLst/>
                <a:ahLst/>
                <a:cxnLst/>
                <a:rect l="l" t="t" r="r" b="b"/>
                <a:pathLst>
                  <a:path w="24382" h="17392" extrusionOk="0">
                    <a:moveTo>
                      <a:pt x="24382" y="0"/>
                    </a:moveTo>
                    <a:cubicBezTo>
                      <a:pt x="24366" y="264"/>
                      <a:pt x="24195" y="498"/>
                      <a:pt x="23946" y="622"/>
                    </a:cubicBezTo>
                    <a:lnTo>
                      <a:pt x="10916" y="8194"/>
                    </a:lnTo>
                    <a:cubicBezTo>
                      <a:pt x="10574" y="8366"/>
                      <a:pt x="10205" y="8451"/>
                      <a:pt x="9835" y="8451"/>
                    </a:cubicBezTo>
                    <a:cubicBezTo>
                      <a:pt x="9466" y="8451"/>
                      <a:pt x="9097" y="8366"/>
                      <a:pt x="8755" y="8194"/>
                    </a:cubicBezTo>
                    <a:lnTo>
                      <a:pt x="436" y="3390"/>
                    </a:lnTo>
                    <a:cubicBezTo>
                      <a:pt x="187" y="3265"/>
                      <a:pt x="16" y="3032"/>
                      <a:pt x="1" y="2752"/>
                    </a:cubicBezTo>
                    <a:lnTo>
                      <a:pt x="1" y="11693"/>
                    </a:lnTo>
                    <a:cubicBezTo>
                      <a:pt x="16" y="11973"/>
                      <a:pt x="187" y="12206"/>
                      <a:pt x="451" y="12331"/>
                    </a:cubicBezTo>
                    <a:lnTo>
                      <a:pt x="8770" y="17135"/>
                    </a:lnTo>
                    <a:cubicBezTo>
                      <a:pt x="9105" y="17306"/>
                      <a:pt x="9474" y="17392"/>
                      <a:pt x="9845" y="17392"/>
                    </a:cubicBezTo>
                    <a:cubicBezTo>
                      <a:pt x="10216" y="17392"/>
                      <a:pt x="10590" y="17306"/>
                      <a:pt x="10932" y="17135"/>
                    </a:cubicBezTo>
                    <a:lnTo>
                      <a:pt x="23946" y="9563"/>
                    </a:lnTo>
                    <a:cubicBezTo>
                      <a:pt x="24195" y="9454"/>
                      <a:pt x="24366" y="9205"/>
                      <a:pt x="24382" y="8941"/>
                    </a:cubicBezTo>
                    <a:lnTo>
                      <a:pt x="24382" y="0"/>
                    </a:lnTo>
                    <a:close/>
                  </a:path>
                </a:pathLst>
              </a:custGeom>
              <a:solidFill>
                <a:srgbClr val="E94363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9"/>
              <p:cNvSpPr/>
              <p:nvPr/>
            </p:nvSpPr>
            <p:spPr>
              <a:xfrm>
                <a:off x="5026382" y="2371382"/>
                <a:ext cx="16854" cy="369667"/>
              </a:xfrm>
              <a:custGeom>
                <a:avLst/>
                <a:gdLst/>
                <a:ahLst/>
                <a:cxnLst/>
                <a:rect l="l" t="t" r="r" b="b"/>
                <a:pathLst>
                  <a:path w="436" h="9563" extrusionOk="0">
                    <a:moveTo>
                      <a:pt x="436" y="0"/>
                    </a:moveTo>
                    <a:cubicBezTo>
                      <a:pt x="420" y="264"/>
                      <a:pt x="249" y="498"/>
                      <a:pt x="0" y="622"/>
                    </a:cubicBezTo>
                    <a:lnTo>
                      <a:pt x="0" y="9563"/>
                    </a:lnTo>
                    <a:cubicBezTo>
                      <a:pt x="249" y="9438"/>
                      <a:pt x="420" y="9205"/>
                      <a:pt x="436" y="8941"/>
                    </a:cubicBezTo>
                    <a:lnTo>
                      <a:pt x="436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9"/>
              <p:cNvSpPr/>
              <p:nvPr/>
            </p:nvSpPr>
            <p:spPr>
              <a:xfrm>
                <a:off x="4100725" y="2477763"/>
                <a:ext cx="17473" cy="370286"/>
              </a:xfrm>
              <a:custGeom>
                <a:avLst/>
                <a:gdLst/>
                <a:ahLst/>
                <a:cxnLst/>
                <a:rect l="l" t="t" r="r" b="b"/>
                <a:pathLst>
                  <a:path w="452" h="9579" extrusionOk="0">
                    <a:moveTo>
                      <a:pt x="1" y="0"/>
                    </a:moveTo>
                    <a:lnTo>
                      <a:pt x="1" y="8941"/>
                    </a:lnTo>
                    <a:cubicBezTo>
                      <a:pt x="16" y="9221"/>
                      <a:pt x="187" y="9454"/>
                      <a:pt x="451" y="9579"/>
                    </a:cubicBezTo>
                    <a:lnTo>
                      <a:pt x="451" y="638"/>
                    </a:lnTo>
                    <a:cubicBezTo>
                      <a:pt x="187" y="513"/>
                      <a:pt x="16" y="28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9"/>
              <p:cNvSpPr/>
              <p:nvPr/>
            </p:nvSpPr>
            <p:spPr>
              <a:xfrm>
                <a:off x="4522694" y="2395426"/>
                <a:ext cx="503727" cy="638365"/>
              </a:xfrm>
              <a:custGeom>
                <a:avLst/>
                <a:gdLst/>
                <a:ahLst/>
                <a:cxnLst/>
                <a:rect l="l" t="t" r="r" b="b"/>
                <a:pathLst>
                  <a:path w="13031" h="16514" extrusionOk="0">
                    <a:moveTo>
                      <a:pt x="13030" y="0"/>
                    </a:moveTo>
                    <a:lnTo>
                      <a:pt x="0" y="7572"/>
                    </a:lnTo>
                    <a:lnTo>
                      <a:pt x="0" y="16513"/>
                    </a:lnTo>
                    <a:lnTo>
                      <a:pt x="13030" y="8941"/>
                    </a:lnTo>
                    <a:lnTo>
                      <a:pt x="1303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9"/>
              <p:cNvSpPr/>
              <p:nvPr/>
            </p:nvSpPr>
            <p:spPr>
              <a:xfrm>
                <a:off x="4117541" y="2502387"/>
                <a:ext cx="321618" cy="531404"/>
              </a:xfrm>
              <a:custGeom>
                <a:avLst/>
                <a:gdLst/>
                <a:ahLst/>
                <a:cxnLst/>
                <a:rect l="l" t="t" r="r" b="b"/>
                <a:pathLst>
                  <a:path w="8320" h="13747" extrusionOk="0">
                    <a:moveTo>
                      <a:pt x="1" y="1"/>
                    </a:moveTo>
                    <a:lnTo>
                      <a:pt x="1" y="8942"/>
                    </a:lnTo>
                    <a:lnTo>
                      <a:pt x="8320" y="13746"/>
                    </a:lnTo>
                    <a:lnTo>
                      <a:pt x="8320" y="480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9"/>
              <p:cNvSpPr/>
              <p:nvPr/>
            </p:nvSpPr>
            <p:spPr>
              <a:xfrm>
                <a:off x="4439120" y="2688129"/>
                <a:ext cx="83613" cy="355558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9198" extrusionOk="0">
                    <a:moveTo>
                      <a:pt x="1" y="0"/>
                    </a:moveTo>
                    <a:lnTo>
                      <a:pt x="1" y="8941"/>
                    </a:lnTo>
                    <a:cubicBezTo>
                      <a:pt x="343" y="9112"/>
                      <a:pt x="716" y="9198"/>
                      <a:pt x="1087" y="9198"/>
                    </a:cubicBezTo>
                    <a:cubicBezTo>
                      <a:pt x="1459" y="9198"/>
                      <a:pt x="1828" y="9112"/>
                      <a:pt x="2162" y="8941"/>
                    </a:cubicBezTo>
                    <a:lnTo>
                      <a:pt x="2162" y="0"/>
                    </a:lnTo>
                    <a:cubicBezTo>
                      <a:pt x="1828" y="172"/>
                      <a:pt x="1459" y="257"/>
                      <a:pt x="1087" y="257"/>
                    </a:cubicBezTo>
                    <a:cubicBezTo>
                      <a:pt x="716" y="257"/>
                      <a:pt x="343" y="172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9"/>
              <p:cNvSpPr/>
              <p:nvPr/>
            </p:nvSpPr>
            <p:spPr>
              <a:xfrm>
                <a:off x="4094734" y="2151081"/>
                <a:ext cx="954533" cy="547021"/>
              </a:xfrm>
              <a:custGeom>
                <a:avLst/>
                <a:gdLst/>
                <a:ahLst/>
                <a:cxnLst/>
                <a:rect l="l" t="t" r="r" b="b"/>
                <a:pathLst>
                  <a:path w="24693" h="14151" extrusionOk="0">
                    <a:moveTo>
                      <a:pt x="14696" y="0"/>
                    </a:moveTo>
                    <a:cubicBezTo>
                      <a:pt x="14325" y="0"/>
                      <a:pt x="13956" y="86"/>
                      <a:pt x="13621" y="257"/>
                    </a:cubicBezTo>
                    <a:lnTo>
                      <a:pt x="591" y="7829"/>
                    </a:lnTo>
                    <a:cubicBezTo>
                      <a:pt x="0" y="8171"/>
                      <a:pt x="0" y="8747"/>
                      <a:pt x="591" y="9089"/>
                    </a:cubicBezTo>
                    <a:lnTo>
                      <a:pt x="8910" y="13893"/>
                    </a:lnTo>
                    <a:cubicBezTo>
                      <a:pt x="9244" y="14065"/>
                      <a:pt x="9613" y="14150"/>
                      <a:pt x="9985" y="14150"/>
                    </a:cubicBezTo>
                    <a:cubicBezTo>
                      <a:pt x="10356" y="14150"/>
                      <a:pt x="10729" y="14065"/>
                      <a:pt x="11071" y="13893"/>
                    </a:cubicBezTo>
                    <a:lnTo>
                      <a:pt x="24086" y="6321"/>
                    </a:lnTo>
                    <a:cubicBezTo>
                      <a:pt x="24692" y="5979"/>
                      <a:pt x="24692" y="5419"/>
                      <a:pt x="24086" y="5062"/>
                    </a:cubicBezTo>
                    <a:lnTo>
                      <a:pt x="15783" y="257"/>
                    </a:lnTo>
                    <a:cubicBezTo>
                      <a:pt x="15441" y="86"/>
                      <a:pt x="15067" y="0"/>
                      <a:pt x="146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9"/>
              <p:cNvSpPr/>
              <p:nvPr/>
            </p:nvSpPr>
            <p:spPr>
              <a:xfrm>
                <a:off x="4342944" y="2289161"/>
                <a:ext cx="458692" cy="232323"/>
              </a:xfrm>
              <a:custGeom>
                <a:avLst/>
                <a:gdLst/>
                <a:ahLst/>
                <a:cxnLst/>
                <a:rect l="l" t="t" r="r" b="b"/>
                <a:pathLst>
                  <a:path w="11866" h="6010" extrusionOk="0">
                    <a:moveTo>
                      <a:pt x="4815" y="1"/>
                    </a:moveTo>
                    <a:cubicBezTo>
                      <a:pt x="3950" y="1"/>
                      <a:pt x="3087" y="191"/>
                      <a:pt x="2427" y="572"/>
                    </a:cubicBezTo>
                    <a:cubicBezTo>
                      <a:pt x="1" y="1987"/>
                      <a:pt x="1789" y="5657"/>
                      <a:pt x="1789" y="5657"/>
                    </a:cubicBezTo>
                    <a:cubicBezTo>
                      <a:pt x="1789" y="5657"/>
                      <a:pt x="4004" y="6010"/>
                      <a:pt x="6314" y="6010"/>
                    </a:cubicBezTo>
                    <a:cubicBezTo>
                      <a:pt x="7913" y="6010"/>
                      <a:pt x="9557" y="5840"/>
                      <a:pt x="10543" y="5268"/>
                    </a:cubicBezTo>
                    <a:cubicBezTo>
                      <a:pt x="11865" y="4506"/>
                      <a:pt x="11865" y="3262"/>
                      <a:pt x="10528" y="2500"/>
                    </a:cubicBezTo>
                    <a:lnTo>
                      <a:pt x="10543" y="2500"/>
                    </a:lnTo>
                    <a:cubicBezTo>
                      <a:pt x="9813" y="2111"/>
                      <a:pt x="9020" y="1925"/>
                      <a:pt x="8211" y="1925"/>
                    </a:cubicBezTo>
                    <a:cubicBezTo>
                      <a:pt x="8180" y="1427"/>
                      <a:pt x="7853" y="961"/>
                      <a:pt x="7216" y="572"/>
                    </a:cubicBezTo>
                    <a:cubicBezTo>
                      <a:pt x="6547" y="191"/>
                      <a:pt x="5680" y="1"/>
                      <a:pt x="48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9"/>
              <p:cNvSpPr/>
              <p:nvPr/>
            </p:nvSpPr>
            <p:spPr>
              <a:xfrm>
                <a:off x="4602635" y="2178257"/>
                <a:ext cx="102825" cy="52147"/>
              </a:xfrm>
              <a:custGeom>
                <a:avLst/>
                <a:gdLst/>
                <a:ahLst/>
                <a:cxnLst/>
                <a:rect l="l" t="t" r="r" b="b"/>
                <a:pathLst>
                  <a:path w="2660" h="1349" extrusionOk="0">
                    <a:moveTo>
                      <a:pt x="1071" y="1"/>
                    </a:moveTo>
                    <a:cubicBezTo>
                      <a:pt x="887" y="1"/>
                      <a:pt x="700" y="44"/>
                      <a:pt x="529" y="129"/>
                    </a:cubicBezTo>
                    <a:cubicBezTo>
                      <a:pt x="0" y="440"/>
                      <a:pt x="389" y="1264"/>
                      <a:pt x="389" y="1264"/>
                    </a:cubicBezTo>
                    <a:cubicBezTo>
                      <a:pt x="389" y="1264"/>
                      <a:pt x="904" y="1348"/>
                      <a:pt x="1433" y="1348"/>
                    </a:cubicBezTo>
                    <a:cubicBezTo>
                      <a:pt x="1787" y="1348"/>
                      <a:pt x="2146" y="1311"/>
                      <a:pt x="2364" y="1186"/>
                    </a:cubicBezTo>
                    <a:cubicBezTo>
                      <a:pt x="2659" y="1015"/>
                      <a:pt x="2659" y="736"/>
                      <a:pt x="2364" y="564"/>
                    </a:cubicBezTo>
                    <a:cubicBezTo>
                      <a:pt x="2208" y="471"/>
                      <a:pt x="2022" y="425"/>
                      <a:pt x="1835" y="425"/>
                    </a:cubicBezTo>
                    <a:cubicBezTo>
                      <a:pt x="1819" y="300"/>
                      <a:pt x="1726" y="176"/>
                      <a:pt x="1602" y="129"/>
                    </a:cubicBezTo>
                    <a:cubicBezTo>
                      <a:pt x="1439" y="44"/>
                      <a:pt x="1256" y="1"/>
                      <a:pt x="10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9"/>
              <p:cNvSpPr/>
              <p:nvPr/>
            </p:nvSpPr>
            <p:spPr>
              <a:xfrm>
                <a:off x="4432510" y="2608537"/>
                <a:ext cx="102245" cy="52147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1349" extrusionOk="0">
                    <a:moveTo>
                      <a:pt x="1211" y="1"/>
                    </a:moveTo>
                    <a:cubicBezTo>
                      <a:pt x="858" y="1"/>
                      <a:pt x="498" y="38"/>
                      <a:pt x="281" y="162"/>
                    </a:cubicBezTo>
                    <a:cubicBezTo>
                      <a:pt x="1" y="334"/>
                      <a:pt x="1" y="613"/>
                      <a:pt x="281" y="784"/>
                    </a:cubicBezTo>
                    <a:cubicBezTo>
                      <a:pt x="452" y="878"/>
                      <a:pt x="623" y="909"/>
                      <a:pt x="809" y="909"/>
                    </a:cubicBezTo>
                    <a:cubicBezTo>
                      <a:pt x="825" y="1049"/>
                      <a:pt x="918" y="1158"/>
                      <a:pt x="1027" y="1220"/>
                    </a:cubicBezTo>
                    <a:cubicBezTo>
                      <a:pt x="1198" y="1305"/>
                      <a:pt x="1385" y="1348"/>
                      <a:pt x="1569" y="1348"/>
                    </a:cubicBezTo>
                    <a:cubicBezTo>
                      <a:pt x="1754" y="1348"/>
                      <a:pt x="1937" y="1305"/>
                      <a:pt x="2100" y="1220"/>
                    </a:cubicBezTo>
                    <a:cubicBezTo>
                      <a:pt x="2644" y="893"/>
                      <a:pt x="2255" y="85"/>
                      <a:pt x="2255" y="85"/>
                    </a:cubicBezTo>
                    <a:cubicBezTo>
                      <a:pt x="2255" y="85"/>
                      <a:pt x="1740" y="1"/>
                      <a:pt x="12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9"/>
              <p:cNvSpPr/>
              <p:nvPr/>
            </p:nvSpPr>
            <p:spPr>
              <a:xfrm>
                <a:off x="4100107" y="2397823"/>
                <a:ext cx="943748" cy="619269"/>
              </a:xfrm>
              <a:custGeom>
                <a:avLst/>
                <a:gdLst/>
                <a:ahLst/>
                <a:cxnLst/>
                <a:rect l="l" t="t" r="r" b="b"/>
                <a:pathLst>
                  <a:path w="24414" h="16020" extrusionOk="0">
                    <a:moveTo>
                      <a:pt x="24382" y="0"/>
                    </a:moveTo>
                    <a:cubicBezTo>
                      <a:pt x="24351" y="280"/>
                      <a:pt x="24180" y="498"/>
                      <a:pt x="23947" y="607"/>
                    </a:cubicBezTo>
                    <a:lnTo>
                      <a:pt x="10917" y="8179"/>
                    </a:lnTo>
                    <a:cubicBezTo>
                      <a:pt x="10582" y="8350"/>
                      <a:pt x="10217" y="8436"/>
                      <a:pt x="9851" y="8436"/>
                    </a:cubicBezTo>
                    <a:cubicBezTo>
                      <a:pt x="9486" y="8436"/>
                      <a:pt x="9121" y="8350"/>
                      <a:pt x="8786" y="8179"/>
                    </a:cubicBezTo>
                    <a:lnTo>
                      <a:pt x="467" y="3374"/>
                    </a:lnTo>
                    <a:cubicBezTo>
                      <a:pt x="234" y="3266"/>
                      <a:pt x="63" y="3048"/>
                      <a:pt x="32" y="2799"/>
                    </a:cubicBezTo>
                    <a:lnTo>
                      <a:pt x="17" y="2799"/>
                    </a:lnTo>
                    <a:lnTo>
                      <a:pt x="17" y="2939"/>
                    </a:lnTo>
                    <a:cubicBezTo>
                      <a:pt x="94" y="3157"/>
                      <a:pt x="250" y="3328"/>
                      <a:pt x="452" y="3437"/>
                    </a:cubicBezTo>
                    <a:lnTo>
                      <a:pt x="8755" y="8226"/>
                    </a:lnTo>
                    <a:cubicBezTo>
                      <a:pt x="9097" y="8397"/>
                      <a:pt x="9474" y="8482"/>
                      <a:pt x="9851" y="8482"/>
                    </a:cubicBezTo>
                    <a:cubicBezTo>
                      <a:pt x="10229" y="8482"/>
                      <a:pt x="10606" y="8397"/>
                      <a:pt x="10948" y="8226"/>
                    </a:cubicBezTo>
                    <a:lnTo>
                      <a:pt x="23962" y="653"/>
                    </a:lnTo>
                    <a:cubicBezTo>
                      <a:pt x="24165" y="560"/>
                      <a:pt x="24320" y="389"/>
                      <a:pt x="24398" y="171"/>
                    </a:cubicBezTo>
                    <a:lnTo>
                      <a:pt x="24398" y="16"/>
                    </a:lnTo>
                    <a:lnTo>
                      <a:pt x="24382" y="0"/>
                    </a:lnTo>
                    <a:close/>
                    <a:moveTo>
                      <a:pt x="24382" y="762"/>
                    </a:moveTo>
                    <a:cubicBezTo>
                      <a:pt x="24351" y="1026"/>
                      <a:pt x="24180" y="1260"/>
                      <a:pt x="23947" y="1369"/>
                    </a:cubicBezTo>
                    <a:lnTo>
                      <a:pt x="10917" y="8925"/>
                    </a:lnTo>
                    <a:cubicBezTo>
                      <a:pt x="10582" y="9097"/>
                      <a:pt x="10217" y="9182"/>
                      <a:pt x="9851" y="9182"/>
                    </a:cubicBezTo>
                    <a:cubicBezTo>
                      <a:pt x="9486" y="9182"/>
                      <a:pt x="9121" y="9097"/>
                      <a:pt x="8786" y="8925"/>
                    </a:cubicBezTo>
                    <a:lnTo>
                      <a:pt x="467" y="4136"/>
                    </a:lnTo>
                    <a:cubicBezTo>
                      <a:pt x="234" y="4027"/>
                      <a:pt x="63" y="3810"/>
                      <a:pt x="32" y="3545"/>
                    </a:cubicBezTo>
                    <a:lnTo>
                      <a:pt x="17" y="3545"/>
                    </a:lnTo>
                    <a:lnTo>
                      <a:pt x="17" y="3685"/>
                    </a:lnTo>
                    <a:cubicBezTo>
                      <a:pt x="94" y="3903"/>
                      <a:pt x="250" y="4074"/>
                      <a:pt x="452" y="4183"/>
                    </a:cubicBezTo>
                    <a:lnTo>
                      <a:pt x="8755" y="8972"/>
                    </a:lnTo>
                    <a:cubicBezTo>
                      <a:pt x="9097" y="9151"/>
                      <a:pt x="9474" y="9240"/>
                      <a:pt x="9851" y="9240"/>
                    </a:cubicBezTo>
                    <a:cubicBezTo>
                      <a:pt x="10229" y="9240"/>
                      <a:pt x="10606" y="9151"/>
                      <a:pt x="10948" y="8972"/>
                    </a:cubicBezTo>
                    <a:lnTo>
                      <a:pt x="23962" y="1415"/>
                    </a:lnTo>
                    <a:cubicBezTo>
                      <a:pt x="24165" y="1306"/>
                      <a:pt x="24320" y="1135"/>
                      <a:pt x="24398" y="933"/>
                    </a:cubicBezTo>
                    <a:lnTo>
                      <a:pt x="24398" y="762"/>
                    </a:lnTo>
                    <a:close/>
                    <a:moveTo>
                      <a:pt x="24382" y="1508"/>
                    </a:moveTo>
                    <a:cubicBezTo>
                      <a:pt x="24351" y="1773"/>
                      <a:pt x="24180" y="2006"/>
                      <a:pt x="23947" y="2115"/>
                    </a:cubicBezTo>
                    <a:lnTo>
                      <a:pt x="10917" y="9687"/>
                    </a:lnTo>
                    <a:cubicBezTo>
                      <a:pt x="10582" y="9858"/>
                      <a:pt x="10217" y="9944"/>
                      <a:pt x="9851" y="9944"/>
                    </a:cubicBezTo>
                    <a:cubicBezTo>
                      <a:pt x="9486" y="9944"/>
                      <a:pt x="9121" y="9858"/>
                      <a:pt x="8786" y="9687"/>
                    </a:cubicBezTo>
                    <a:lnTo>
                      <a:pt x="467" y="4883"/>
                    </a:lnTo>
                    <a:cubicBezTo>
                      <a:pt x="234" y="4774"/>
                      <a:pt x="63" y="4556"/>
                      <a:pt x="32" y="4307"/>
                    </a:cubicBezTo>
                    <a:lnTo>
                      <a:pt x="17" y="4307"/>
                    </a:lnTo>
                    <a:lnTo>
                      <a:pt x="17" y="4447"/>
                    </a:lnTo>
                    <a:cubicBezTo>
                      <a:pt x="94" y="4665"/>
                      <a:pt x="250" y="4836"/>
                      <a:pt x="452" y="4929"/>
                    </a:cubicBezTo>
                    <a:lnTo>
                      <a:pt x="8755" y="9734"/>
                    </a:lnTo>
                    <a:cubicBezTo>
                      <a:pt x="9097" y="9905"/>
                      <a:pt x="9474" y="9991"/>
                      <a:pt x="9851" y="9991"/>
                    </a:cubicBezTo>
                    <a:cubicBezTo>
                      <a:pt x="10229" y="9991"/>
                      <a:pt x="10606" y="9905"/>
                      <a:pt x="10948" y="9734"/>
                    </a:cubicBezTo>
                    <a:lnTo>
                      <a:pt x="23962" y="2162"/>
                    </a:lnTo>
                    <a:cubicBezTo>
                      <a:pt x="24165" y="2068"/>
                      <a:pt x="24320" y="1897"/>
                      <a:pt x="24398" y="1680"/>
                    </a:cubicBezTo>
                    <a:lnTo>
                      <a:pt x="24398" y="1508"/>
                    </a:lnTo>
                    <a:close/>
                    <a:moveTo>
                      <a:pt x="24382" y="2270"/>
                    </a:moveTo>
                    <a:cubicBezTo>
                      <a:pt x="24351" y="2535"/>
                      <a:pt x="24180" y="2768"/>
                      <a:pt x="23947" y="2877"/>
                    </a:cubicBezTo>
                    <a:lnTo>
                      <a:pt x="10917" y="10434"/>
                    </a:lnTo>
                    <a:cubicBezTo>
                      <a:pt x="10582" y="10605"/>
                      <a:pt x="10217" y="10690"/>
                      <a:pt x="9851" y="10690"/>
                    </a:cubicBezTo>
                    <a:cubicBezTo>
                      <a:pt x="9486" y="10690"/>
                      <a:pt x="9121" y="10605"/>
                      <a:pt x="8786" y="10434"/>
                    </a:cubicBezTo>
                    <a:lnTo>
                      <a:pt x="467" y="5629"/>
                    </a:lnTo>
                    <a:cubicBezTo>
                      <a:pt x="234" y="5536"/>
                      <a:pt x="63" y="5302"/>
                      <a:pt x="32" y="5054"/>
                    </a:cubicBezTo>
                    <a:lnTo>
                      <a:pt x="17" y="5054"/>
                    </a:lnTo>
                    <a:lnTo>
                      <a:pt x="17" y="5194"/>
                    </a:lnTo>
                    <a:cubicBezTo>
                      <a:pt x="94" y="5411"/>
                      <a:pt x="250" y="5582"/>
                      <a:pt x="452" y="5691"/>
                    </a:cubicBezTo>
                    <a:lnTo>
                      <a:pt x="8755" y="10480"/>
                    </a:lnTo>
                    <a:cubicBezTo>
                      <a:pt x="9097" y="10659"/>
                      <a:pt x="9474" y="10749"/>
                      <a:pt x="9851" y="10749"/>
                    </a:cubicBezTo>
                    <a:cubicBezTo>
                      <a:pt x="10229" y="10749"/>
                      <a:pt x="10606" y="10659"/>
                      <a:pt x="10948" y="10480"/>
                    </a:cubicBezTo>
                    <a:lnTo>
                      <a:pt x="23962" y="2908"/>
                    </a:lnTo>
                    <a:cubicBezTo>
                      <a:pt x="24165" y="2815"/>
                      <a:pt x="24320" y="2644"/>
                      <a:pt x="24398" y="2441"/>
                    </a:cubicBezTo>
                    <a:lnTo>
                      <a:pt x="24398" y="2270"/>
                    </a:lnTo>
                    <a:close/>
                    <a:moveTo>
                      <a:pt x="24382" y="3017"/>
                    </a:moveTo>
                    <a:cubicBezTo>
                      <a:pt x="24351" y="3281"/>
                      <a:pt x="24180" y="3514"/>
                      <a:pt x="23947" y="3623"/>
                    </a:cubicBezTo>
                    <a:lnTo>
                      <a:pt x="10917" y="11196"/>
                    </a:lnTo>
                    <a:cubicBezTo>
                      <a:pt x="10582" y="11367"/>
                      <a:pt x="10217" y="11452"/>
                      <a:pt x="9851" y="11452"/>
                    </a:cubicBezTo>
                    <a:cubicBezTo>
                      <a:pt x="9486" y="11452"/>
                      <a:pt x="9121" y="11367"/>
                      <a:pt x="8786" y="11196"/>
                    </a:cubicBezTo>
                    <a:lnTo>
                      <a:pt x="467" y="6391"/>
                    </a:lnTo>
                    <a:cubicBezTo>
                      <a:pt x="234" y="6282"/>
                      <a:pt x="63" y="6064"/>
                      <a:pt x="32" y="5800"/>
                    </a:cubicBezTo>
                    <a:lnTo>
                      <a:pt x="17" y="5800"/>
                    </a:lnTo>
                    <a:lnTo>
                      <a:pt x="17" y="5956"/>
                    </a:lnTo>
                    <a:cubicBezTo>
                      <a:pt x="94" y="6173"/>
                      <a:pt x="250" y="6344"/>
                      <a:pt x="452" y="6438"/>
                    </a:cubicBezTo>
                    <a:lnTo>
                      <a:pt x="8755" y="11242"/>
                    </a:lnTo>
                    <a:cubicBezTo>
                      <a:pt x="9097" y="11413"/>
                      <a:pt x="9474" y="11499"/>
                      <a:pt x="9851" y="11499"/>
                    </a:cubicBezTo>
                    <a:cubicBezTo>
                      <a:pt x="10229" y="11499"/>
                      <a:pt x="10606" y="11413"/>
                      <a:pt x="10948" y="11242"/>
                    </a:cubicBezTo>
                    <a:lnTo>
                      <a:pt x="23962" y="3670"/>
                    </a:lnTo>
                    <a:cubicBezTo>
                      <a:pt x="24165" y="3577"/>
                      <a:pt x="24320" y="3405"/>
                      <a:pt x="24398" y="3203"/>
                    </a:cubicBezTo>
                    <a:lnTo>
                      <a:pt x="24398" y="3017"/>
                    </a:lnTo>
                    <a:close/>
                    <a:moveTo>
                      <a:pt x="24382" y="3779"/>
                    </a:moveTo>
                    <a:cubicBezTo>
                      <a:pt x="24351" y="4043"/>
                      <a:pt x="24180" y="4276"/>
                      <a:pt x="23947" y="4370"/>
                    </a:cubicBezTo>
                    <a:lnTo>
                      <a:pt x="10917" y="11942"/>
                    </a:lnTo>
                    <a:cubicBezTo>
                      <a:pt x="10582" y="12113"/>
                      <a:pt x="10217" y="12199"/>
                      <a:pt x="9851" y="12199"/>
                    </a:cubicBezTo>
                    <a:cubicBezTo>
                      <a:pt x="9486" y="12199"/>
                      <a:pt x="9121" y="12113"/>
                      <a:pt x="8786" y="11942"/>
                    </a:cubicBezTo>
                    <a:lnTo>
                      <a:pt x="467" y="7137"/>
                    </a:lnTo>
                    <a:cubicBezTo>
                      <a:pt x="234" y="7028"/>
                      <a:pt x="63" y="6811"/>
                      <a:pt x="32" y="6562"/>
                    </a:cubicBezTo>
                    <a:lnTo>
                      <a:pt x="17" y="6562"/>
                    </a:lnTo>
                    <a:lnTo>
                      <a:pt x="17" y="6702"/>
                    </a:lnTo>
                    <a:cubicBezTo>
                      <a:pt x="94" y="6904"/>
                      <a:pt x="250" y="7075"/>
                      <a:pt x="452" y="7184"/>
                    </a:cubicBezTo>
                    <a:lnTo>
                      <a:pt x="8755" y="11989"/>
                    </a:lnTo>
                    <a:cubicBezTo>
                      <a:pt x="9097" y="12167"/>
                      <a:pt x="9474" y="12257"/>
                      <a:pt x="9851" y="12257"/>
                    </a:cubicBezTo>
                    <a:cubicBezTo>
                      <a:pt x="10229" y="12257"/>
                      <a:pt x="10606" y="12167"/>
                      <a:pt x="10948" y="11989"/>
                    </a:cubicBezTo>
                    <a:lnTo>
                      <a:pt x="23962" y="4416"/>
                    </a:lnTo>
                    <a:cubicBezTo>
                      <a:pt x="24165" y="4323"/>
                      <a:pt x="24320" y="4152"/>
                      <a:pt x="24398" y="3950"/>
                    </a:cubicBezTo>
                    <a:lnTo>
                      <a:pt x="24398" y="3779"/>
                    </a:lnTo>
                    <a:close/>
                    <a:moveTo>
                      <a:pt x="24382" y="4525"/>
                    </a:moveTo>
                    <a:cubicBezTo>
                      <a:pt x="24351" y="4789"/>
                      <a:pt x="24196" y="5023"/>
                      <a:pt x="23947" y="5147"/>
                    </a:cubicBezTo>
                    <a:lnTo>
                      <a:pt x="10917" y="12704"/>
                    </a:lnTo>
                    <a:cubicBezTo>
                      <a:pt x="10582" y="12875"/>
                      <a:pt x="10217" y="12960"/>
                      <a:pt x="9851" y="12960"/>
                    </a:cubicBezTo>
                    <a:cubicBezTo>
                      <a:pt x="9486" y="12960"/>
                      <a:pt x="9121" y="12875"/>
                      <a:pt x="8786" y="12704"/>
                    </a:cubicBezTo>
                    <a:lnTo>
                      <a:pt x="467" y="7899"/>
                    </a:lnTo>
                    <a:cubicBezTo>
                      <a:pt x="219" y="7790"/>
                      <a:pt x="63" y="7573"/>
                      <a:pt x="32" y="7308"/>
                    </a:cubicBezTo>
                    <a:lnTo>
                      <a:pt x="17" y="7308"/>
                    </a:lnTo>
                    <a:lnTo>
                      <a:pt x="17" y="7464"/>
                    </a:lnTo>
                    <a:cubicBezTo>
                      <a:pt x="94" y="7666"/>
                      <a:pt x="250" y="7837"/>
                      <a:pt x="452" y="7946"/>
                    </a:cubicBezTo>
                    <a:lnTo>
                      <a:pt x="8771" y="12751"/>
                    </a:lnTo>
                    <a:cubicBezTo>
                      <a:pt x="9113" y="12922"/>
                      <a:pt x="9486" y="13007"/>
                      <a:pt x="9861" y="13007"/>
                    </a:cubicBezTo>
                    <a:cubicBezTo>
                      <a:pt x="10236" y="13007"/>
                      <a:pt x="10613" y="12922"/>
                      <a:pt x="10963" y="12751"/>
                    </a:cubicBezTo>
                    <a:lnTo>
                      <a:pt x="23978" y="5178"/>
                    </a:lnTo>
                    <a:cubicBezTo>
                      <a:pt x="24180" y="5085"/>
                      <a:pt x="24336" y="4914"/>
                      <a:pt x="24413" y="4696"/>
                    </a:cubicBezTo>
                    <a:lnTo>
                      <a:pt x="24413" y="4541"/>
                    </a:lnTo>
                    <a:lnTo>
                      <a:pt x="24382" y="4525"/>
                    </a:lnTo>
                    <a:close/>
                    <a:moveTo>
                      <a:pt x="24367" y="5271"/>
                    </a:moveTo>
                    <a:cubicBezTo>
                      <a:pt x="24351" y="5536"/>
                      <a:pt x="24180" y="5769"/>
                      <a:pt x="23947" y="5878"/>
                    </a:cubicBezTo>
                    <a:lnTo>
                      <a:pt x="10917" y="13435"/>
                    </a:lnTo>
                    <a:cubicBezTo>
                      <a:pt x="10582" y="13606"/>
                      <a:pt x="10217" y="13691"/>
                      <a:pt x="9851" y="13691"/>
                    </a:cubicBezTo>
                    <a:cubicBezTo>
                      <a:pt x="9486" y="13691"/>
                      <a:pt x="9121" y="13606"/>
                      <a:pt x="8786" y="13435"/>
                    </a:cubicBezTo>
                    <a:lnTo>
                      <a:pt x="467" y="8646"/>
                    </a:lnTo>
                    <a:cubicBezTo>
                      <a:pt x="234" y="8537"/>
                      <a:pt x="63" y="8319"/>
                      <a:pt x="17" y="8055"/>
                    </a:cubicBezTo>
                    <a:lnTo>
                      <a:pt x="1" y="8055"/>
                    </a:lnTo>
                    <a:lnTo>
                      <a:pt x="1" y="8210"/>
                    </a:lnTo>
                    <a:cubicBezTo>
                      <a:pt x="79" y="8412"/>
                      <a:pt x="234" y="8599"/>
                      <a:pt x="436" y="8692"/>
                    </a:cubicBezTo>
                    <a:lnTo>
                      <a:pt x="8755" y="13497"/>
                    </a:lnTo>
                    <a:cubicBezTo>
                      <a:pt x="9097" y="13676"/>
                      <a:pt x="9474" y="13765"/>
                      <a:pt x="9851" y="13765"/>
                    </a:cubicBezTo>
                    <a:cubicBezTo>
                      <a:pt x="10229" y="13765"/>
                      <a:pt x="10606" y="13676"/>
                      <a:pt x="10948" y="13497"/>
                    </a:cubicBezTo>
                    <a:lnTo>
                      <a:pt x="23962" y="5924"/>
                    </a:lnTo>
                    <a:cubicBezTo>
                      <a:pt x="24165" y="5831"/>
                      <a:pt x="24320" y="5660"/>
                      <a:pt x="24398" y="5442"/>
                    </a:cubicBezTo>
                    <a:lnTo>
                      <a:pt x="24398" y="5287"/>
                    </a:lnTo>
                    <a:lnTo>
                      <a:pt x="24367" y="5271"/>
                    </a:lnTo>
                    <a:close/>
                    <a:moveTo>
                      <a:pt x="24382" y="6033"/>
                    </a:moveTo>
                    <a:cubicBezTo>
                      <a:pt x="24351" y="6298"/>
                      <a:pt x="24180" y="6531"/>
                      <a:pt x="23947" y="6640"/>
                    </a:cubicBezTo>
                    <a:lnTo>
                      <a:pt x="10917" y="14197"/>
                    </a:lnTo>
                    <a:cubicBezTo>
                      <a:pt x="10582" y="14368"/>
                      <a:pt x="10217" y="14453"/>
                      <a:pt x="9851" y="14453"/>
                    </a:cubicBezTo>
                    <a:cubicBezTo>
                      <a:pt x="9486" y="14453"/>
                      <a:pt x="9121" y="14368"/>
                      <a:pt x="8786" y="14197"/>
                    </a:cubicBezTo>
                    <a:lnTo>
                      <a:pt x="467" y="9407"/>
                    </a:lnTo>
                    <a:cubicBezTo>
                      <a:pt x="234" y="9299"/>
                      <a:pt x="63" y="9081"/>
                      <a:pt x="32" y="8817"/>
                    </a:cubicBezTo>
                    <a:lnTo>
                      <a:pt x="17" y="8817"/>
                    </a:lnTo>
                    <a:lnTo>
                      <a:pt x="17" y="8972"/>
                    </a:lnTo>
                    <a:cubicBezTo>
                      <a:pt x="94" y="9174"/>
                      <a:pt x="250" y="9345"/>
                      <a:pt x="452" y="9454"/>
                    </a:cubicBezTo>
                    <a:lnTo>
                      <a:pt x="8771" y="14259"/>
                    </a:lnTo>
                    <a:cubicBezTo>
                      <a:pt x="9113" y="14430"/>
                      <a:pt x="9486" y="14515"/>
                      <a:pt x="9861" y="14515"/>
                    </a:cubicBezTo>
                    <a:cubicBezTo>
                      <a:pt x="10236" y="14515"/>
                      <a:pt x="10613" y="14430"/>
                      <a:pt x="10963" y="14259"/>
                    </a:cubicBezTo>
                    <a:lnTo>
                      <a:pt x="23978" y="6686"/>
                    </a:lnTo>
                    <a:cubicBezTo>
                      <a:pt x="24180" y="6593"/>
                      <a:pt x="24336" y="6422"/>
                      <a:pt x="24413" y="6204"/>
                    </a:cubicBezTo>
                    <a:lnTo>
                      <a:pt x="24413" y="6033"/>
                    </a:lnTo>
                    <a:close/>
                    <a:moveTo>
                      <a:pt x="24382" y="6780"/>
                    </a:moveTo>
                    <a:cubicBezTo>
                      <a:pt x="24351" y="7044"/>
                      <a:pt x="24180" y="7277"/>
                      <a:pt x="23947" y="7386"/>
                    </a:cubicBezTo>
                    <a:lnTo>
                      <a:pt x="10917" y="14959"/>
                    </a:lnTo>
                    <a:cubicBezTo>
                      <a:pt x="10582" y="15130"/>
                      <a:pt x="10217" y="15215"/>
                      <a:pt x="9851" y="15215"/>
                    </a:cubicBezTo>
                    <a:cubicBezTo>
                      <a:pt x="9486" y="15215"/>
                      <a:pt x="9121" y="15130"/>
                      <a:pt x="8786" y="14959"/>
                    </a:cubicBezTo>
                    <a:lnTo>
                      <a:pt x="467" y="10154"/>
                    </a:lnTo>
                    <a:cubicBezTo>
                      <a:pt x="234" y="10045"/>
                      <a:pt x="63" y="9827"/>
                      <a:pt x="32" y="9579"/>
                    </a:cubicBezTo>
                    <a:lnTo>
                      <a:pt x="17" y="9579"/>
                    </a:lnTo>
                    <a:lnTo>
                      <a:pt x="17" y="9718"/>
                    </a:lnTo>
                    <a:cubicBezTo>
                      <a:pt x="94" y="9936"/>
                      <a:pt x="250" y="10107"/>
                      <a:pt x="452" y="10200"/>
                    </a:cubicBezTo>
                    <a:lnTo>
                      <a:pt x="8755" y="15005"/>
                    </a:lnTo>
                    <a:cubicBezTo>
                      <a:pt x="9097" y="15176"/>
                      <a:pt x="9474" y="15262"/>
                      <a:pt x="9851" y="15262"/>
                    </a:cubicBezTo>
                    <a:cubicBezTo>
                      <a:pt x="10229" y="15262"/>
                      <a:pt x="10606" y="15176"/>
                      <a:pt x="10948" y="15005"/>
                    </a:cubicBezTo>
                    <a:lnTo>
                      <a:pt x="23962" y="7433"/>
                    </a:lnTo>
                    <a:cubicBezTo>
                      <a:pt x="24165" y="7339"/>
                      <a:pt x="24320" y="7168"/>
                      <a:pt x="24398" y="6951"/>
                    </a:cubicBezTo>
                    <a:lnTo>
                      <a:pt x="24398" y="6780"/>
                    </a:lnTo>
                    <a:close/>
                    <a:moveTo>
                      <a:pt x="24367" y="7542"/>
                    </a:moveTo>
                    <a:cubicBezTo>
                      <a:pt x="24351" y="7806"/>
                      <a:pt x="24180" y="8039"/>
                      <a:pt x="23947" y="8148"/>
                    </a:cubicBezTo>
                    <a:lnTo>
                      <a:pt x="10917" y="15705"/>
                    </a:lnTo>
                    <a:cubicBezTo>
                      <a:pt x="10582" y="15876"/>
                      <a:pt x="10217" y="15961"/>
                      <a:pt x="9851" y="15961"/>
                    </a:cubicBezTo>
                    <a:cubicBezTo>
                      <a:pt x="9486" y="15961"/>
                      <a:pt x="9121" y="15876"/>
                      <a:pt x="8786" y="15705"/>
                    </a:cubicBezTo>
                    <a:lnTo>
                      <a:pt x="467" y="10900"/>
                    </a:lnTo>
                    <a:cubicBezTo>
                      <a:pt x="234" y="10807"/>
                      <a:pt x="63" y="10574"/>
                      <a:pt x="32" y="10325"/>
                    </a:cubicBezTo>
                    <a:lnTo>
                      <a:pt x="17" y="10325"/>
                    </a:lnTo>
                    <a:lnTo>
                      <a:pt x="17" y="10480"/>
                    </a:lnTo>
                    <a:cubicBezTo>
                      <a:pt x="94" y="10683"/>
                      <a:pt x="250" y="10854"/>
                      <a:pt x="452" y="10962"/>
                    </a:cubicBezTo>
                    <a:lnTo>
                      <a:pt x="8755" y="15752"/>
                    </a:lnTo>
                    <a:cubicBezTo>
                      <a:pt x="9097" y="15930"/>
                      <a:pt x="9474" y="16020"/>
                      <a:pt x="9851" y="16020"/>
                    </a:cubicBezTo>
                    <a:cubicBezTo>
                      <a:pt x="10229" y="16020"/>
                      <a:pt x="10606" y="15930"/>
                      <a:pt x="10948" y="15752"/>
                    </a:cubicBezTo>
                    <a:lnTo>
                      <a:pt x="23962" y="8195"/>
                    </a:lnTo>
                    <a:cubicBezTo>
                      <a:pt x="24165" y="8086"/>
                      <a:pt x="24320" y="7915"/>
                      <a:pt x="24398" y="7713"/>
                    </a:cubicBezTo>
                    <a:lnTo>
                      <a:pt x="24398" y="754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0" name="Google Shape;550;p39"/>
          <p:cNvGrpSpPr/>
          <p:nvPr/>
        </p:nvGrpSpPr>
        <p:grpSpPr>
          <a:xfrm>
            <a:off x="6860975" y="1835644"/>
            <a:ext cx="1098199" cy="943129"/>
            <a:chOff x="6750900" y="2100558"/>
            <a:chExt cx="1098199" cy="943129"/>
          </a:xfrm>
        </p:grpSpPr>
        <p:sp>
          <p:nvSpPr>
            <p:cNvPr id="551" name="Google Shape;551;p39"/>
            <p:cNvSpPr/>
            <p:nvPr/>
          </p:nvSpPr>
          <p:spPr>
            <a:xfrm>
              <a:off x="7109874" y="2213448"/>
              <a:ext cx="739225" cy="830150"/>
            </a:xfrm>
            <a:custGeom>
              <a:avLst/>
              <a:gdLst/>
              <a:ahLst/>
              <a:cxnLst/>
              <a:rect l="l" t="t" r="r" b="b"/>
              <a:pathLst>
                <a:path w="29569" h="33206" extrusionOk="0">
                  <a:moveTo>
                    <a:pt x="981" y="32878"/>
                  </a:moveTo>
                  <a:cubicBezTo>
                    <a:pt x="-2574" y="30685"/>
                    <a:pt x="4516" y="13732"/>
                    <a:pt x="6662" y="8253"/>
                  </a:cubicBezTo>
                  <a:cubicBezTo>
                    <a:pt x="8808" y="2774"/>
                    <a:pt x="10796" y="184"/>
                    <a:pt x="13855" y="6"/>
                  </a:cubicBezTo>
                  <a:cubicBezTo>
                    <a:pt x="16915" y="-172"/>
                    <a:pt x="22663" y="3615"/>
                    <a:pt x="25019" y="7183"/>
                  </a:cubicBezTo>
                  <a:cubicBezTo>
                    <a:pt x="27376" y="10751"/>
                    <a:pt x="32000" y="17132"/>
                    <a:pt x="27994" y="21414"/>
                  </a:cubicBezTo>
                  <a:cubicBezTo>
                    <a:pt x="23988" y="25697"/>
                    <a:pt x="4536" y="35072"/>
                    <a:pt x="981" y="32878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52" name="Google Shape;552;p39"/>
            <p:cNvGrpSpPr/>
            <p:nvPr/>
          </p:nvGrpSpPr>
          <p:grpSpPr>
            <a:xfrm>
              <a:off x="6750900" y="2100558"/>
              <a:ext cx="816299" cy="943129"/>
              <a:chOff x="6126994" y="1466416"/>
              <a:chExt cx="514885" cy="594884"/>
            </a:xfrm>
          </p:grpSpPr>
          <p:sp>
            <p:nvSpPr>
              <p:cNvPr id="553" name="Google Shape;553;p39"/>
              <p:cNvSpPr/>
              <p:nvPr/>
            </p:nvSpPr>
            <p:spPr>
              <a:xfrm>
                <a:off x="6126994" y="1466416"/>
                <a:ext cx="514885" cy="594884"/>
              </a:xfrm>
              <a:custGeom>
                <a:avLst/>
                <a:gdLst/>
                <a:ahLst/>
                <a:cxnLst/>
                <a:rect l="l" t="t" r="r" b="b"/>
                <a:pathLst>
                  <a:path w="21117" h="24398" extrusionOk="0">
                    <a:moveTo>
                      <a:pt x="10527" y="1"/>
                    </a:moveTo>
                    <a:lnTo>
                      <a:pt x="0" y="6112"/>
                    </a:lnTo>
                    <a:lnTo>
                      <a:pt x="0" y="18271"/>
                    </a:lnTo>
                    <a:lnTo>
                      <a:pt x="10589" y="24398"/>
                    </a:lnTo>
                    <a:lnTo>
                      <a:pt x="21116" y="18271"/>
                    </a:lnTo>
                    <a:lnTo>
                      <a:pt x="21116" y="6112"/>
                    </a:lnTo>
                    <a:lnTo>
                      <a:pt x="10527" y="1"/>
                    </a:lnTo>
                    <a:close/>
                  </a:path>
                </a:pathLst>
              </a:custGeom>
              <a:solidFill>
                <a:srgbClr val="C7C6CC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9"/>
              <p:cNvSpPr/>
              <p:nvPr/>
            </p:nvSpPr>
            <p:spPr>
              <a:xfrm>
                <a:off x="6385180" y="1615417"/>
                <a:ext cx="256699" cy="445883"/>
              </a:xfrm>
              <a:custGeom>
                <a:avLst/>
                <a:gdLst/>
                <a:ahLst/>
                <a:cxnLst/>
                <a:rect l="l" t="t" r="r" b="b"/>
                <a:pathLst>
                  <a:path w="10528" h="18287" extrusionOk="0">
                    <a:moveTo>
                      <a:pt x="10527" y="1"/>
                    </a:moveTo>
                    <a:lnTo>
                      <a:pt x="0" y="6112"/>
                    </a:lnTo>
                    <a:lnTo>
                      <a:pt x="0" y="18287"/>
                    </a:lnTo>
                    <a:lnTo>
                      <a:pt x="10527" y="12160"/>
                    </a:lnTo>
                    <a:lnTo>
                      <a:pt x="10527" y="1"/>
                    </a:lnTo>
                    <a:close/>
                  </a:path>
                </a:pathLst>
              </a:custGeom>
              <a:solidFill>
                <a:srgbClr val="00E2AB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9"/>
              <p:cNvSpPr/>
              <p:nvPr/>
            </p:nvSpPr>
            <p:spPr>
              <a:xfrm>
                <a:off x="6440529" y="1755641"/>
                <a:ext cx="56129" cy="65735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2696" extrusionOk="0">
                    <a:moveTo>
                      <a:pt x="1592" y="1"/>
                    </a:moveTo>
                    <a:cubicBezTo>
                      <a:pt x="1436" y="1"/>
                      <a:pt x="1282" y="49"/>
                      <a:pt x="1151" y="143"/>
                    </a:cubicBezTo>
                    <a:cubicBezTo>
                      <a:pt x="840" y="330"/>
                      <a:pt x="592" y="609"/>
                      <a:pt x="405" y="920"/>
                    </a:cubicBezTo>
                    <a:cubicBezTo>
                      <a:pt x="1" y="1636"/>
                      <a:pt x="1" y="2398"/>
                      <a:pt x="405" y="2631"/>
                    </a:cubicBezTo>
                    <a:cubicBezTo>
                      <a:pt x="504" y="2674"/>
                      <a:pt x="608" y="2695"/>
                      <a:pt x="711" y="2695"/>
                    </a:cubicBezTo>
                    <a:cubicBezTo>
                      <a:pt x="867" y="2695"/>
                      <a:pt x="1020" y="2647"/>
                      <a:pt x="1151" y="2553"/>
                    </a:cubicBezTo>
                    <a:cubicBezTo>
                      <a:pt x="1462" y="2351"/>
                      <a:pt x="1711" y="2087"/>
                      <a:pt x="1898" y="1776"/>
                    </a:cubicBezTo>
                    <a:cubicBezTo>
                      <a:pt x="2302" y="1060"/>
                      <a:pt x="2302" y="298"/>
                      <a:pt x="1898" y="65"/>
                    </a:cubicBezTo>
                    <a:cubicBezTo>
                      <a:pt x="1799" y="22"/>
                      <a:pt x="1695" y="1"/>
                      <a:pt x="15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9"/>
              <p:cNvSpPr/>
              <p:nvPr/>
            </p:nvSpPr>
            <p:spPr>
              <a:xfrm>
                <a:off x="6538717" y="1699147"/>
                <a:ext cx="56153" cy="65345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2680" extrusionOk="0">
                    <a:moveTo>
                      <a:pt x="1589" y="1"/>
                    </a:moveTo>
                    <a:cubicBezTo>
                      <a:pt x="1436" y="1"/>
                      <a:pt x="1283" y="49"/>
                      <a:pt x="1152" y="143"/>
                    </a:cubicBezTo>
                    <a:cubicBezTo>
                      <a:pt x="841" y="330"/>
                      <a:pt x="576" y="594"/>
                      <a:pt x="405" y="921"/>
                    </a:cubicBezTo>
                    <a:cubicBezTo>
                      <a:pt x="1" y="1620"/>
                      <a:pt x="1" y="2382"/>
                      <a:pt x="405" y="2615"/>
                    </a:cubicBezTo>
                    <a:cubicBezTo>
                      <a:pt x="504" y="2659"/>
                      <a:pt x="608" y="2680"/>
                      <a:pt x="711" y="2680"/>
                    </a:cubicBezTo>
                    <a:cubicBezTo>
                      <a:pt x="867" y="2680"/>
                      <a:pt x="1020" y="2631"/>
                      <a:pt x="1152" y="2538"/>
                    </a:cubicBezTo>
                    <a:cubicBezTo>
                      <a:pt x="1463" y="2351"/>
                      <a:pt x="1711" y="2087"/>
                      <a:pt x="1882" y="1760"/>
                    </a:cubicBezTo>
                    <a:cubicBezTo>
                      <a:pt x="2302" y="1061"/>
                      <a:pt x="2302" y="299"/>
                      <a:pt x="1882" y="65"/>
                    </a:cubicBezTo>
                    <a:cubicBezTo>
                      <a:pt x="1790" y="22"/>
                      <a:pt x="1690" y="1"/>
                      <a:pt x="15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9"/>
              <p:cNvSpPr/>
              <p:nvPr/>
            </p:nvSpPr>
            <p:spPr>
              <a:xfrm>
                <a:off x="6440919" y="1833738"/>
                <a:ext cx="55738" cy="65565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2689" extrusionOk="0">
                    <a:moveTo>
                      <a:pt x="1584" y="1"/>
                    </a:moveTo>
                    <a:cubicBezTo>
                      <a:pt x="1428" y="1"/>
                      <a:pt x="1273" y="49"/>
                      <a:pt x="1151" y="143"/>
                    </a:cubicBezTo>
                    <a:cubicBezTo>
                      <a:pt x="840" y="330"/>
                      <a:pt x="576" y="610"/>
                      <a:pt x="405" y="921"/>
                    </a:cubicBezTo>
                    <a:cubicBezTo>
                      <a:pt x="0" y="1620"/>
                      <a:pt x="0" y="2398"/>
                      <a:pt x="405" y="2631"/>
                    </a:cubicBezTo>
                    <a:cubicBezTo>
                      <a:pt x="499" y="2669"/>
                      <a:pt x="604" y="2689"/>
                      <a:pt x="709" y="2689"/>
                    </a:cubicBezTo>
                    <a:cubicBezTo>
                      <a:pt x="864" y="2689"/>
                      <a:pt x="1021" y="2646"/>
                      <a:pt x="1151" y="2553"/>
                    </a:cubicBezTo>
                    <a:cubicBezTo>
                      <a:pt x="1446" y="2351"/>
                      <a:pt x="1711" y="2087"/>
                      <a:pt x="1882" y="1776"/>
                    </a:cubicBezTo>
                    <a:cubicBezTo>
                      <a:pt x="2286" y="1061"/>
                      <a:pt x="2286" y="299"/>
                      <a:pt x="1882" y="65"/>
                    </a:cubicBezTo>
                    <a:cubicBezTo>
                      <a:pt x="1789" y="22"/>
                      <a:pt x="1686" y="1"/>
                      <a:pt x="15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9"/>
              <p:cNvSpPr/>
              <p:nvPr/>
            </p:nvSpPr>
            <p:spPr>
              <a:xfrm>
                <a:off x="6538717" y="1777268"/>
                <a:ext cx="56153" cy="65345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2680" extrusionOk="0">
                    <a:moveTo>
                      <a:pt x="1592" y="0"/>
                    </a:moveTo>
                    <a:cubicBezTo>
                      <a:pt x="1436" y="0"/>
                      <a:pt x="1283" y="49"/>
                      <a:pt x="1152" y="142"/>
                    </a:cubicBezTo>
                    <a:cubicBezTo>
                      <a:pt x="841" y="329"/>
                      <a:pt x="592" y="593"/>
                      <a:pt x="421" y="920"/>
                    </a:cubicBezTo>
                    <a:cubicBezTo>
                      <a:pt x="1" y="1619"/>
                      <a:pt x="16" y="2381"/>
                      <a:pt x="421" y="2615"/>
                    </a:cubicBezTo>
                    <a:cubicBezTo>
                      <a:pt x="514" y="2658"/>
                      <a:pt x="614" y="2679"/>
                      <a:pt x="714" y="2679"/>
                    </a:cubicBezTo>
                    <a:cubicBezTo>
                      <a:pt x="867" y="2679"/>
                      <a:pt x="1020" y="2631"/>
                      <a:pt x="1152" y="2537"/>
                    </a:cubicBezTo>
                    <a:cubicBezTo>
                      <a:pt x="1463" y="2350"/>
                      <a:pt x="1727" y="2086"/>
                      <a:pt x="1898" y="1759"/>
                    </a:cubicBezTo>
                    <a:cubicBezTo>
                      <a:pt x="2302" y="1060"/>
                      <a:pt x="2302" y="298"/>
                      <a:pt x="1898" y="65"/>
                    </a:cubicBezTo>
                    <a:cubicBezTo>
                      <a:pt x="1799" y="21"/>
                      <a:pt x="1695" y="0"/>
                      <a:pt x="15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9"/>
              <p:cNvSpPr/>
              <p:nvPr/>
            </p:nvSpPr>
            <p:spPr>
              <a:xfrm>
                <a:off x="6440919" y="1911859"/>
                <a:ext cx="55738" cy="65467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2685" extrusionOk="0">
                    <a:moveTo>
                      <a:pt x="1584" y="0"/>
                    </a:moveTo>
                    <a:cubicBezTo>
                      <a:pt x="1428" y="0"/>
                      <a:pt x="1273" y="49"/>
                      <a:pt x="1151" y="142"/>
                    </a:cubicBezTo>
                    <a:cubicBezTo>
                      <a:pt x="840" y="329"/>
                      <a:pt x="576" y="593"/>
                      <a:pt x="405" y="920"/>
                    </a:cubicBezTo>
                    <a:cubicBezTo>
                      <a:pt x="0" y="1619"/>
                      <a:pt x="0" y="2381"/>
                      <a:pt x="405" y="2615"/>
                    </a:cubicBezTo>
                    <a:cubicBezTo>
                      <a:pt x="504" y="2661"/>
                      <a:pt x="615" y="2685"/>
                      <a:pt x="726" y="2685"/>
                    </a:cubicBezTo>
                    <a:cubicBezTo>
                      <a:pt x="875" y="2685"/>
                      <a:pt x="1026" y="2642"/>
                      <a:pt x="1151" y="2552"/>
                    </a:cubicBezTo>
                    <a:cubicBezTo>
                      <a:pt x="1446" y="2350"/>
                      <a:pt x="1711" y="2086"/>
                      <a:pt x="1882" y="1775"/>
                    </a:cubicBezTo>
                    <a:cubicBezTo>
                      <a:pt x="2286" y="1060"/>
                      <a:pt x="2286" y="298"/>
                      <a:pt x="1882" y="64"/>
                    </a:cubicBezTo>
                    <a:cubicBezTo>
                      <a:pt x="1789" y="21"/>
                      <a:pt x="1686" y="0"/>
                      <a:pt x="15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9"/>
              <p:cNvSpPr/>
              <p:nvPr/>
            </p:nvSpPr>
            <p:spPr>
              <a:xfrm>
                <a:off x="6539107" y="1855219"/>
                <a:ext cx="56129" cy="65491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2686" extrusionOk="0">
                    <a:moveTo>
                      <a:pt x="1570" y="0"/>
                    </a:moveTo>
                    <a:cubicBezTo>
                      <a:pt x="1421" y="0"/>
                      <a:pt x="1276" y="44"/>
                      <a:pt x="1151" y="133"/>
                    </a:cubicBezTo>
                    <a:cubicBezTo>
                      <a:pt x="840" y="335"/>
                      <a:pt x="591" y="599"/>
                      <a:pt x="405" y="910"/>
                    </a:cubicBezTo>
                    <a:cubicBezTo>
                      <a:pt x="0" y="1626"/>
                      <a:pt x="0" y="2387"/>
                      <a:pt x="405" y="2621"/>
                    </a:cubicBezTo>
                    <a:cubicBezTo>
                      <a:pt x="504" y="2664"/>
                      <a:pt x="608" y="2685"/>
                      <a:pt x="710" y="2685"/>
                    </a:cubicBezTo>
                    <a:cubicBezTo>
                      <a:pt x="866" y="2685"/>
                      <a:pt x="1020" y="2637"/>
                      <a:pt x="1151" y="2543"/>
                    </a:cubicBezTo>
                    <a:cubicBezTo>
                      <a:pt x="1462" y="2356"/>
                      <a:pt x="1711" y="2077"/>
                      <a:pt x="1898" y="1766"/>
                    </a:cubicBezTo>
                    <a:cubicBezTo>
                      <a:pt x="2302" y="1066"/>
                      <a:pt x="2302" y="304"/>
                      <a:pt x="1898" y="71"/>
                    </a:cubicBezTo>
                    <a:cubicBezTo>
                      <a:pt x="1791" y="24"/>
                      <a:pt x="1680" y="0"/>
                      <a:pt x="15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9"/>
              <p:cNvSpPr/>
              <p:nvPr/>
            </p:nvSpPr>
            <p:spPr>
              <a:xfrm>
                <a:off x="6126994" y="1615417"/>
                <a:ext cx="258211" cy="445883"/>
              </a:xfrm>
              <a:custGeom>
                <a:avLst/>
                <a:gdLst/>
                <a:ahLst/>
                <a:cxnLst/>
                <a:rect l="l" t="t" r="r" b="b"/>
                <a:pathLst>
                  <a:path w="10590" h="18287" extrusionOk="0">
                    <a:moveTo>
                      <a:pt x="0" y="1"/>
                    </a:moveTo>
                    <a:lnTo>
                      <a:pt x="0" y="12160"/>
                    </a:lnTo>
                    <a:lnTo>
                      <a:pt x="10589" y="18287"/>
                    </a:lnTo>
                    <a:lnTo>
                      <a:pt x="10589" y="61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9"/>
              <p:cNvSpPr/>
              <p:nvPr/>
            </p:nvSpPr>
            <p:spPr>
              <a:xfrm>
                <a:off x="6152766" y="1824692"/>
                <a:ext cx="87241" cy="101651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4169" extrusionOk="0">
                    <a:moveTo>
                      <a:pt x="1071" y="0"/>
                    </a:moveTo>
                    <a:cubicBezTo>
                      <a:pt x="920" y="0"/>
                      <a:pt x="778" y="35"/>
                      <a:pt x="654" y="110"/>
                    </a:cubicBezTo>
                    <a:cubicBezTo>
                      <a:pt x="16" y="467"/>
                      <a:pt x="1" y="1649"/>
                      <a:pt x="654" y="2738"/>
                    </a:cubicBezTo>
                    <a:cubicBezTo>
                      <a:pt x="918" y="3235"/>
                      <a:pt x="1307" y="3655"/>
                      <a:pt x="1789" y="3950"/>
                    </a:cubicBezTo>
                    <a:cubicBezTo>
                      <a:pt x="2041" y="4090"/>
                      <a:pt x="2293" y="4169"/>
                      <a:pt x="2521" y="4169"/>
                    </a:cubicBezTo>
                    <a:cubicBezTo>
                      <a:pt x="2673" y="4169"/>
                      <a:pt x="2815" y="4134"/>
                      <a:pt x="2940" y="4059"/>
                    </a:cubicBezTo>
                    <a:cubicBezTo>
                      <a:pt x="3577" y="3702"/>
                      <a:pt x="3577" y="2520"/>
                      <a:pt x="2940" y="1432"/>
                    </a:cubicBezTo>
                    <a:cubicBezTo>
                      <a:pt x="2660" y="934"/>
                      <a:pt x="2271" y="514"/>
                      <a:pt x="1789" y="219"/>
                    </a:cubicBezTo>
                    <a:cubicBezTo>
                      <a:pt x="1546" y="79"/>
                      <a:pt x="1298" y="0"/>
                      <a:pt x="10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6272582" y="1756470"/>
                <a:ext cx="87216" cy="101821"/>
              </a:xfrm>
              <a:custGeom>
                <a:avLst/>
                <a:gdLst/>
                <a:ahLst/>
                <a:cxnLst/>
                <a:rect l="l" t="t" r="r" b="b"/>
                <a:pathLst>
                  <a:path w="3577" h="4176" extrusionOk="0">
                    <a:moveTo>
                      <a:pt x="1057" y="0"/>
                    </a:moveTo>
                    <a:cubicBezTo>
                      <a:pt x="908" y="0"/>
                      <a:pt x="767" y="35"/>
                      <a:pt x="638" y="109"/>
                    </a:cubicBezTo>
                    <a:cubicBezTo>
                      <a:pt x="0" y="467"/>
                      <a:pt x="0" y="1648"/>
                      <a:pt x="638" y="2752"/>
                    </a:cubicBezTo>
                    <a:cubicBezTo>
                      <a:pt x="918" y="3234"/>
                      <a:pt x="1306" y="3654"/>
                      <a:pt x="1788" y="3950"/>
                    </a:cubicBezTo>
                    <a:cubicBezTo>
                      <a:pt x="2032" y="4099"/>
                      <a:pt x="2280" y="4176"/>
                      <a:pt x="2511" y="4176"/>
                    </a:cubicBezTo>
                    <a:cubicBezTo>
                      <a:pt x="2664" y="4176"/>
                      <a:pt x="2809" y="4142"/>
                      <a:pt x="2939" y="4074"/>
                    </a:cubicBezTo>
                    <a:cubicBezTo>
                      <a:pt x="3561" y="3701"/>
                      <a:pt x="3577" y="2535"/>
                      <a:pt x="2939" y="1431"/>
                    </a:cubicBezTo>
                    <a:cubicBezTo>
                      <a:pt x="2659" y="933"/>
                      <a:pt x="2271" y="529"/>
                      <a:pt x="1788" y="233"/>
                    </a:cubicBezTo>
                    <a:cubicBezTo>
                      <a:pt x="1534" y="83"/>
                      <a:pt x="1286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6126994" y="1466416"/>
                <a:ext cx="514885" cy="298027"/>
              </a:xfrm>
              <a:custGeom>
                <a:avLst/>
                <a:gdLst/>
                <a:ahLst/>
                <a:cxnLst/>
                <a:rect l="l" t="t" r="r" b="b"/>
                <a:pathLst>
                  <a:path w="21117" h="12223" extrusionOk="0">
                    <a:moveTo>
                      <a:pt x="10527" y="1"/>
                    </a:moveTo>
                    <a:lnTo>
                      <a:pt x="0" y="6112"/>
                    </a:lnTo>
                    <a:lnTo>
                      <a:pt x="10589" y="12223"/>
                    </a:lnTo>
                    <a:lnTo>
                      <a:pt x="21116" y="6112"/>
                    </a:lnTo>
                    <a:lnTo>
                      <a:pt x="1052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6274849" y="1556094"/>
                <a:ext cx="224855" cy="118792"/>
              </a:xfrm>
              <a:custGeom>
                <a:avLst/>
                <a:gdLst/>
                <a:ahLst/>
                <a:cxnLst/>
                <a:rect l="l" t="t" r="r" b="b"/>
                <a:pathLst>
                  <a:path w="9222" h="4872" extrusionOk="0">
                    <a:moveTo>
                      <a:pt x="4597" y="0"/>
                    </a:moveTo>
                    <a:cubicBezTo>
                      <a:pt x="3523" y="0"/>
                      <a:pt x="2450" y="241"/>
                      <a:pt x="1633" y="723"/>
                    </a:cubicBezTo>
                    <a:cubicBezTo>
                      <a:pt x="1" y="1672"/>
                      <a:pt x="16" y="3211"/>
                      <a:pt x="1664" y="4160"/>
                    </a:cubicBezTo>
                    <a:cubicBezTo>
                      <a:pt x="2481" y="4634"/>
                      <a:pt x="3554" y="4871"/>
                      <a:pt x="4627" y="4871"/>
                    </a:cubicBezTo>
                    <a:cubicBezTo>
                      <a:pt x="5699" y="4871"/>
                      <a:pt x="6772" y="4634"/>
                      <a:pt x="7589" y="4160"/>
                    </a:cubicBezTo>
                    <a:cubicBezTo>
                      <a:pt x="9221" y="3211"/>
                      <a:pt x="9221" y="1656"/>
                      <a:pt x="7573" y="723"/>
                    </a:cubicBezTo>
                    <a:cubicBezTo>
                      <a:pt x="6749" y="241"/>
                      <a:pt x="5672" y="0"/>
                      <a:pt x="45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0"/>
          <p:cNvSpPr/>
          <p:nvPr/>
        </p:nvSpPr>
        <p:spPr>
          <a:xfrm>
            <a:off x="1151142" y="1420391"/>
            <a:ext cx="708708" cy="721361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40"/>
          <p:cNvSpPr/>
          <p:nvPr/>
        </p:nvSpPr>
        <p:spPr>
          <a:xfrm>
            <a:off x="4906967" y="1420394"/>
            <a:ext cx="708708" cy="721361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0"/>
          <p:cNvSpPr/>
          <p:nvPr/>
        </p:nvSpPr>
        <p:spPr>
          <a:xfrm>
            <a:off x="1151142" y="2690315"/>
            <a:ext cx="708708" cy="721361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0"/>
          <p:cNvSpPr/>
          <p:nvPr/>
        </p:nvSpPr>
        <p:spPr>
          <a:xfrm>
            <a:off x="4906967" y="2690318"/>
            <a:ext cx="708708" cy="72136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0"/>
          <p:cNvSpPr txBox="1">
            <a:spLocks noGrp="1"/>
          </p:cNvSpPr>
          <p:nvPr>
            <p:ph type="subTitle" idx="1"/>
          </p:nvPr>
        </p:nvSpPr>
        <p:spPr>
          <a:xfrm>
            <a:off x="1961034" y="2887406"/>
            <a:ext cx="2806942" cy="5938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Definirea limitelor culorilor </a:t>
            </a:r>
            <a:endParaRPr dirty="0"/>
          </a:p>
        </p:txBody>
      </p:sp>
      <p:sp>
        <p:nvSpPr>
          <p:cNvPr id="575" name="Google Shape;575;p40"/>
          <p:cNvSpPr txBox="1">
            <a:spLocks noGrp="1"/>
          </p:cNvSpPr>
          <p:nvPr>
            <p:ph type="subTitle" idx="9"/>
          </p:nvPr>
        </p:nvSpPr>
        <p:spPr>
          <a:xfrm>
            <a:off x="1969013" y="1430337"/>
            <a:ext cx="2806942" cy="4028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Pregătirea și Înțelegerea Tehnologiei</a:t>
            </a:r>
            <a:endParaRPr dirty="0"/>
          </a:p>
        </p:txBody>
      </p:sp>
      <p:sp>
        <p:nvSpPr>
          <p:cNvPr id="576" name="Google Shape;576;p40"/>
          <p:cNvSpPr txBox="1">
            <a:spLocks noGrp="1"/>
          </p:cNvSpPr>
          <p:nvPr>
            <p:ph type="subTitle" idx="7"/>
          </p:nvPr>
        </p:nvSpPr>
        <p:spPr>
          <a:xfrm>
            <a:off x="1969013" y="1851385"/>
            <a:ext cx="2414992" cy="5938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/>
              <a:t>Principiile de detectarea a culorilor</a:t>
            </a:r>
          </a:p>
        </p:txBody>
      </p:sp>
      <p:sp>
        <p:nvSpPr>
          <p:cNvPr id="577" name="Google Shape;577;p40"/>
          <p:cNvSpPr txBox="1">
            <a:spLocks noGrp="1"/>
          </p:cNvSpPr>
          <p:nvPr>
            <p:ph type="subTitle" idx="13"/>
          </p:nvPr>
        </p:nvSpPr>
        <p:spPr>
          <a:xfrm>
            <a:off x="5792961" y="1849074"/>
            <a:ext cx="2414992" cy="5938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/>
              <a:t>Capturarea imaginii fiecărei fețe a cubului </a:t>
            </a:r>
            <a:r>
              <a:rPr lang="ro-RO" sz="1400" dirty="0" err="1"/>
              <a:t>rubik</a:t>
            </a:r>
            <a:endParaRPr sz="1400" dirty="0"/>
          </a:p>
        </p:txBody>
      </p:sp>
      <p:sp>
        <p:nvSpPr>
          <p:cNvPr id="578" name="Google Shape;578;p40"/>
          <p:cNvSpPr txBox="1">
            <a:spLocks noGrp="1"/>
          </p:cNvSpPr>
          <p:nvPr>
            <p:ph type="subTitle" idx="15"/>
          </p:nvPr>
        </p:nvSpPr>
        <p:spPr>
          <a:xfrm>
            <a:off x="5774923" y="1424534"/>
            <a:ext cx="2843953" cy="4028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Capturarea și Procesarea Imaginilor</a:t>
            </a:r>
            <a:endParaRPr dirty="0"/>
          </a:p>
        </p:txBody>
      </p:sp>
      <p:sp>
        <p:nvSpPr>
          <p:cNvPr id="579" name="Google Shape;579;p40"/>
          <p:cNvSpPr txBox="1">
            <a:spLocks noGrp="1"/>
          </p:cNvSpPr>
          <p:nvPr>
            <p:ph type="title"/>
          </p:nvPr>
        </p:nvSpPr>
        <p:spPr>
          <a:xfrm>
            <a:off x="723300" y="445025"/>
            <a:ext cx="769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rgbClr val="FFFFFF"/>
                </a:solidFill>
                <a:highlight>
                  <a:schemeClr val="accent4"/>
                </a:highlight>
              </a:rPr>
              <a:t>ETAPELE</a:t>
            </a:r>
            <a:r>
              <a:rPr lang="en" dirty="0"/>
              <a:t> </a:t>
            </a:r>
            <a:r>
              <a:rPr lang="ro-RO" dirty="0"/>
              <a:t>REALIZĂRII PROIECTULUI</a:t>
            </a:r>
            <a:endParaRPr dirty="0"/>
          </a:p>
        </p:txBody>
      </p:sp>
      <p:sp>
        <p:nvSpPr>
          <p:cNvPr id="580" name="Google Shape;580;p40"/>
          <p:cNvSpPr txBox="1">
            <a:spLocks noGrp="1"/>
          </p:cNvSpPr>
          <p:nvPr>
            <p:ph type="title" idx="2"/>
          </p:nvPr>
        </p:nvSpPr>
        <p:spPr>
          <a:xfrm>
            <a:off x="4885914" y="1574289"/>
            <a:ext cx="750018" cy="4022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81" name="Google Shape;581;p40"/>
          <p:cNvSpPr txBox="1">
            <a:spLocks noGrp="1"/>
          </p:cNvSpPr>
          <p:nvPr>
            <p:ph type="subTitle" idx="3"/>
          </p:nvPr>
        </p:nvSpPr>
        <p:spPr>
          <a:xfrm>
            <a:off x="1961034" y="2690315"/>
            <a:ext cx="2414992" cy="4028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Detectarea culorilor</a:t>
            </a:r>
            <a:endParaRPr dirty="0"/>
          </a:p>
        </p:txBody>
      </p:sp>
      <p:sp>
        <p:nvSpPr>
          <p:cNvPr id="582" name="Google Shape;582;p40"/>
          <p:cNvSpPr txBox="1">
            <a:spLocks noGrp="1"/>
          </p:cNvSpPr>
          <p:nvPr>
            <p:ph type="subTitle" idx="4"/>
          </p:nvPr>
        </p:nvSpPr>
        <p:spPr>
          <a:xfrm>
            <a:off x="5716859" y="3139078"/>
            <a:ext cx="2414992" cy="5938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It’s a giant and the biggest planet</a:t>
            </a:r>
            <a:endParaRPr sz="1400" dirty="0"/>
          </a:p>
        </p:txBody>
      </p:sp>
      <p:sp>
        <p:nvSpPr>
          <p:cNvPr id="583" name="Google Shape;583;p40"/>
          <p:cNvSpPr txBox="1">
            <a:spLocks noGrp="1"/>
          </p:cNvSpPr>
          <p:nvPr>
            <p:ph type="title" idx="5"/>
          </p:nvPr>
        </p:nvSpPr>
        <p:spPr>
          <a:xfrm>
            <a:off x="4885914" y="2844207"/>
            <a:ext cx="750018" cy="4022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84" name="Google Shape;584;p40"/>
          <p:cNvSpPr txBox="1">
            <a:spLocks noGrp="1"/>
          </p:cNvSpPr>
          <p:nvPr>
            <p:ph type="subTitle" idx="6"/>
          </p:nvPr>
        </p:nvSpPr>
        <p:spPr>
          <a:xfrm>
            <a:off x="5716859" y="2685991"/>
            <a:ext cx="2414992" cy="4028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Clasarea culorilor și Generarea culorilor</a:t>
            </a:r>
            <a:endParaRPr dirty="0"/>
          </a:p>
        </p:txBody>
      </p:sp>
      <p:sp>
        <p:nvSpPr>
          <p:cNvPr id="585" name="Google Shape;585;p40"/>
          <p:cNvSpPr txBox="1">
            <a:spLocks noGrp="1"/>
          </p:cNvSpPr>
          <p:nvPr>
            <p:ph type="title" idx="8"/>
          </p:nvPr>
        </p:nvSpPr>
        <p:spPr>
          <a:xfrm>
            <a:off x="1130089" y="1574289"/>
            <a:ext cx="750018" cy="4022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86" name="Google Shape;586;p40"/>
          <p:cNvSpPr txBox="1">
            <a:spLocks noGrp="1"/>
          </p:cNvSpPr>
          <p:nvPr>
            <p:ph type="title" idx="14"/>
          </p:nvPr>
        </p:nvSpPr>
        <p:spPr>
          <a:xfrm>
            <a:off x="1130089" y="2844207"/>
            <a:ext cx="750018" cy="4022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" name="Google Shape;572;p40">
            <a:extLst>
              <a:ext uri="{FF2B5EF4-FFF2-40B4-BE49-F238E27FC236}">
                <a16:creationId xmlns:a16="http://schemas.microsoft.com/office/drawing/2014/main" id="{A3A187FA-76A0-55B0-1FDE-7ECAF96644EE}"/>
              </a:ext>
            </a:extLst>
          </p:cNvPr>
          <p:cNvSpPr/>
          <p:nvPr/>
        </p:nvSpPr>
        <p:spPr>
          <a:xfrm>
            <a:off x="1167684" y="4036002"/>
            <a:ext cx="708708" cy="72136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573;p40">
            <a:extLst>
              <a:ext uri="{FF2B5EF4-FFF2-40B4-BE49-F238E27FC236}">
                <a16:creationId xmlns:a16="http://schemas.microsoft.com/office/drawing/2014/main" id="{BC86D574-4122-A69A-C6A8-582C377BB845}"/>
              </a:ext>
            </a:extLst>
          </p:cNvPr>
          <p:cNvSpPr/>
          <p:nvPr/>
        </p:nvSpPr>
        <p:spPr>
          <a:xfrm>
            <a:off x="4923509" y="4036005"/>
            <a:ext cx="708708" cy="721361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577;p40">
            <a:extLst>
              <a:ext uri="{FF2B5EF4-FFF2-40B4-BE49-F238E27FC236}">
                <a16:creationId xmlns:a16="http://schemas.microsoft.com/office/drawing/2014/main" id="{F4387876-FBB7-CFAE-E6FE-36CE2BBFE9CB}"/>
              </a:ext>
            </a:extLst>
          </p:cNvPr>
          <p:cNvSpPr txBox="1">
            <a:spLocks/>
          </p:cNvSpPr>
          <p:nvPr/>
        </p:nvSpPr>
        <p:spPr>
          <a:xfrm>
            <a:off x="1977574" y="4293077"/>
            <a:ext cx="2689819" cy="56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ro-RO" sz="1400" dirty="0"/>
              <a:t>Testarea programului, identificarea erorilor și remedierea lor</a:t>
            </a:r>
            <a:endParaRPr lang="en-US" sz="1400" dirty="0"/>
          </a:p>
        </p:txBody>
      </p:sp>
      <p:sp>
        <p:nvSpPr>
          <p:cNvPr id="5" name="Google Shape;578;p40">
            <a:extLst>
              <a:ext uri="{FF2B5EF4-FFF2-40B4-BE49-F238E27FC236}">
                <a16:creationId xmlns:a16="http://schemas.microsoft.com/office/drawing/2014/main" id="{28A00A68-F6FF-7E28-BCD6-3C7B59864B25}"/>
              </a:ext>
            </a:extLst>
          </p:cNvPr>
          <p:cNvSpPr txBox="1">
            <a:spLocks/>
          </p:cNvSpPr>
          <p:nvPr/>
        </p:nvSpPr>
        <p:spPr>
          <a:xfrm>
            <a:off x="1977575" y="3923950"/>
            <a:ext cx="2668765" cy="402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marL="0" indent="0"/>
            <a:r>
              <a:rPr lang="ro-RO" dirty="0"/>
              <a:t>Testare și Optimizare</a:t>
            </a:r>
            <a:endParaRPr lang="en-US" dirty="0"/>
          </a:p>
        </p:txBody>
      </p:sp>
      <p:sp>
        <p:nvSpPr>
          <p:cNvPr id="6" name="Google Shape;582;p40">
            <a:extLst>
              <a:ext uri="{FF2B5EF4-FFF2-40B4-BE49-F238E27FC236}">
                <a16:creationId xmlns:a16="http://schemas.microsoft.com/office/drawing/2014/main" id="{0F888F08-6512-CE3F-F47F-F9B7211CD47D}"/>
              </a:ext>
            </a:extLst>
          </p:cNvPr>
          <p:cNvSpPr txBox="1">
            <a:spLocks/>
          </p:cNvSpPr>
          <p:nvPr/>
        </p:nvSpPr>
        <p:spPr>
          <a:xfrm>
            <a:off x="5733401" y="4246685"/>
            <a:ext cx="3186724" cy="59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ro-RO" dirty="0"/>
              <a:t>Scrierea documentației și pregătirea </a:t>
            </a:r>
            <a:r>
              <a:rPr lang="ro-RO" dirty="0" err="1"/>
              <a:t>repository</a:t>
            </a:r>
            <a:r>
              <a:rPr lang="ro-RO" dirty="0"/>
              <a:t>-ului</a:t>
            </a:r>
            <a:endParaRPr lang="en-US" dirty="0"/>
          </a:p>
        </p:txBody>
      </p:sp>
      <p:sp>
        <p:nvSpPr>
          <p:cNvPr id="7" name="Google Shape;583;p40">
            <a:extLst>
              <a:ext uri="{FF2B5EF4-FFF2-40B4-BE49-F238E27FC236}">
                <a16:creationId xmlns:a16="http://schemas.microsoft.com/office/drawing/2014/main" id="{2E5F7F6B-D103-8A64-9302-3B9225C5DCC6}"/>
              </a:ext>
            </a:extLst>
          </p:cNvPr>
          <p:cNvSpPr txBox="1">
            <a:spLocks/>
          </p:cNvSpPr>
          <p:nvPr/>
        </p:nvSpPr>
        <p:spPr>
          <a:xfrm>
            <a:off x="4902456" y="4189894"/>
            <a:ext cx="750018" cy="402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pace Grotesk"/>
              <a:buNone/>
              <a:defRPr sz="3000" b="1" i="0" u="none" strike="noStrike" cap="none">
                <a:solidFill>
                  <a:srgbClr val="FFFFFF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erkshire Swash"/>
              <a:buNone/>
              <a:defRPr sz="2800" b="1" i="0" u="none" strike="noStrike" cap="none">
                <a:solidFill>
                  <a:srgbClr val="FFFFFF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erkshire Swash"/>
              <a:buNone/>
              <a:defRPr sz="2800" b="1" i="0" u="none" strike="noStrike" cap="none">
                <a:solidFill>
                  <a:srgbClr val="FFFFFF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erkshire Swash"/>
              <a:buNone/>
              <a:defRPr sz="2800" b="1" i="0" u="none" strike="noStrike" cap="none">
                <a:solidFill>
                  <a:srgbClr val="FFFFFF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erkshire Swash"/>
              <a:buNone/>
              <a:defRPr sz="2800" b="1" i="0" u="none" strike="noStrike" cap="none">
                <a:solidFill>
                  <a:srgbClr val="FFFFFF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erkshire Swash"/>
              <a:buNone/>
              <a:defRPr sz="2800" b="1" i="0" u="none" strike="noStrike" cap="none">
                <a:solidFill>
                  <a:srgbClr val="FFFFFF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erkshire Swash"/>
              <a:buNone/>
              <a:defRPr sz="2800" b="1" i="0" u="none" strike="noStrike" cap="none">
                <a:solidFill>
                  <a:srgbClr val="FFFFFF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erkshire Swash"/>
              <a:buNone/>
              <a:defRPr sz="2800" b="1" i="0" u="none" strike="noStrike" cap="none">
                <a:solidFill>
                  <a:srgbClr val="FFFFFF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erkshire Swash"/>
              <a:buNone/>
              <a:defRPr sz="2800" b="1" i="0" u="none" strike="noStrike" cap="none">
                <a:solidFill>
                  <a:srgbClr val="FFFFFF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9pPr>
          </a:lstStyle>
          <a:p>
            <a:r>
              <a:rPr lang="en" dirty="0"/>
              <a:t>0</a:t>
            </a:r>
            <a:r>
              <a:rPr lang="ro-RO" dirty="0"/>
              <a:t>6</a:t>
            </a:r>
            <a:endParaRPr lang="en" dirty="0"/>
          </a:p>
        </p:txBody>
      </p:sp>
      <p:sp>
        <p:nvSpPr>
          <p:cNvPr id="8" name="Google Shape;584;p40">
            <a:extLst>
              <a:ext uri="{FF2B5EF4-FFF2-40B4-BE49-F238E27FC236}">
                <a16:creationId xmlns:a16="http://schemas.microsoft.com/office/drawing/2014/main" id="{D1D89B3B-B478-6703-D118-3C29286F9E21}"/>
              </a:ext>
            </a:extLst>
          </p:cNvPr>
          <p:cNvSpPr txBox="1">
            <a:spLocks/>
          </p:cNvSpPr>
          <p:nvPr/>
        </p:nvSpPr>
        <p:spPr>
          <a:xfrm>
            <a:off x="5733400" y="3923950"/>
            <a:ext cx="3105799" cy="402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marL="0" indent="0"/>
            <a:r>
              <a:rPr lang="ro-RO" dirty="0"/>
              <a:t>Documentare și Livrare</a:t>
            </a:r>
            <a:endParaRPr lang="en-US" dirty="0"/>
          </a:p>
        </p:txBody>
      </p:sp>
      <p:sp>
        <p:nvSpPr>
          <p:cNvPr id="9" name="Google Shape;586;p40">
            <a:extLst>
              <a:ext uri="{FF2B5EF4-FFF2-40B4-BE49-F238E27FC236}">
                <a16:creationId xmlns:a16="http://schemas.microsoft.com/office/drawing/2014/main" id="{9EAD92E9-2872-6CC2-20C1-48FE3D239430}"/>
              </a:ext>
            </a:extLst>
          </p:cNvPr>
          <p:cNvSpPr txBox="1">
            <a:spLocks/>
          </p:cNvSpPr>
          <p:nvPr/>
        </p:nvSpPr>
        <p:spPr>
          <a:xfrm>
            <a:off x="1146631" y="4189894"/>
            <a:ext cx="750018" cy="402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pace Grotesk"/>
              <a:buNone/>
              <a:defRPr sz="3000" b="1" i="0" u="none" strike="noStrike" cap="none">
                <a:solidFill>
                  <a:srgbClr val="FFFFFF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erkshire Swash"/>
              <a:buNone/>
              <a:defRPr sz="2800" b="1" i="0" u="none" strike="noStrike" cap="none">
                <a:solidFill>
                  <a:srgbClr val="FFFFFF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erkshire Swash"/>
              <a:buNone/>
              <a:defRPr sz="2800" b="1" i="0" u="none" strike="noStrike" cap="none">
                <a:solidFill>
                  <a:srgbClr val="FFFFFF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erkshire Swash"/>
              <a:buNone/>
              <a:defRPr sz="2800" b="1" i="0" u="none" strike="noStrike" cap="none">
                <a:solidFill>
                  <a:srgbClr val="FFFFFF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erkshire Swash"/>
              <a:buNone/>
              <a:defRPr sz="2800" b="1" i="0" u="none" strike="noStrike" cap="none">
                <a:solidFill>
                  <a:srgbClr val="FFFFFF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erkshire Swash"/>
              <a:buNone/>
              <a:defRPr sz="2800" b="1" i="0" u="none" strike="noStrike" cap="none">
                <a:solidFill>
                  <a:srgbClr val="FFFFFF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erkshire Swash"/>
              <a:buNone/>
              <a:defRPr sz="2800" b="1" i="0" u="none" strike="noStrike" cap="none">
                <a:solidFill>
                  <a:srgbClr val="FFFFFF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erkshire Swash"/>
              <a:buNone/>
              <a:defRPr sz="2800" b="1" i="0" u="none" strike="noStrike" cap="none">
                <a:solidFill>
                  <a:srgbClr val="FFFFFF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erkshire Swash"/>
              <a:buNone/>
              <a:defRPr sz="2800" b="1" i="0" u="none" strike="noStrike" cap="none">
                <a:solidFill>
                  <a:srgbClr val="FFFFFF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9pPr>
          </a:lstStyle>
          <a:p>
            <a:r>
              <a:rPr lang="en" dirty="0"/>
              <a:t>0</a:t>
            </a:r>
            <a:r>
              <a:rPr lang="ro-RO" dirty="0"/>
              <a:t>5</a:t>
            </a:r>
            <a:endParaRPr lang="e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31;p56">
            <a:extLst>
              <a:ext uri="{FF2B5EF4-FFF2-40B4-BE49-F238E27FC236}">
                <a16:creationId xmlns:a16="http://schemas.microsoft.com/office/drawing/2014/main" id="{CCD202D8-0CC6-07B8-0256-0B4B896289CC}"/>
              </a:ext>
            </a:extLst>
          </p:cNvPr>
          <p:cNvSpPr txBox="1">
            <a:spLocks/>
          </p:cNvSpPr>
          <p:nvPr/>
        </p:nvSpPr>
        <p:spPr>
          <a:xfrm>
            <a:off x="733285" y="1302003"/>
            <a:ext cx="4957332" cy="235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 b="1" i="0" u="none" strike="noStrike" cap="none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 b="1" i="0" u="none" strike="noStrike" cap="none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 b="1" i="0" u="none" strike="noStrike" cap="none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 b="1" i="0" u="none" strike="noStrike" cap="none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 b="1" i="0" u="none" strike="noStrike" cap="none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 b="1" i="0" u="none" strike="noStrike" cap="none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 b="1" i="0" u="none" strike="noStrike" cap="none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 b="1" i="0" u="none" strike="noStrike" cap="none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9pPr>
          </a:lstStyle>
          <a:p>
            <a:pPr algn="l"/>
            <a:r>
              <a:rPr lang="ro-RO" sz="4800" dirty="0"/>
              <a:t>Vă mulțumesc pentru atenție!</a:t>
            </a:r>
            <a:endParaRPr lang="en-US" sz="8000" dirty="0">
              <a:solidFill>
                <a:srgbClr val="FFFFFF"/>
              </a:solidFill>
              <a:highlight>
                <a:schemeClr val="accent2"/>
              </a:highlight>
            </a:endParaRPr>
          </a:p>
        </p:txBody>
      </p:sp>
      <p:grpSp>
        <p:nvGrpSpPr>
          <p:cNvPr id="35" name="Google Shape;208;p32">
            <a:extLst>
              <a:ext uri="{FF2B5EF4-FFF2-40B4-BE49-F238E27FC236}">
                <a16:creationId xmlns:a16="http://schemas.microsoft.com/office/drawing/2014/main" id="{889B72D1-047D-1E6B-19E4-E8ED36E11F45}"/>
              </a:ext>
            </a:extLst>
          </p:cNvPr>
          <p:cNvGrpSpPr/>
          <p:nvPr/>
        </p:nvGrpSpPr>
        <p:grpSpPr>
          <a:xfrm>
            <a:off x="5500025" y="1327050"/>
            <a:ext cx="3012533" cy="2504552"/>
            <a:chOff x="4995106" y="1319476"/>
            <a:chExt cx="3012533" cy="2504552"/>
          </a:xfrm>
        </p:grpSpPr>
        <p:sp>
          <p:nvSpPr>
            <p:cNvPr id="36" name="Google Shape;209;p32">
              <a:extLst>
                <a:ext uri="{FF2B5EF4-FFF2-40B4-BE49-F238E27FC236}">
                  <a16:creationId xmlns:a16="http://schemas.microsoft.com/office/drawing/2014/main" id="{8C23A101-AE73-4453-E069-7C052C69BFD1}"/>
                </a:ext>
              </a:extLst>
            </p:cNvPr>
            <p:cNvSpPr/>
            <p:nvPr/>
          </p:nvSpPr>
          <p:spPr>
            <a:xfrm>
              <a:off x="4995106" y="2034587"/>
              <a:ext cx="3012533" cy="1789441"/>
            </a:xfrm>
            <a:custGeom>
              <a:avLst/>
              <a:gdLst/>
              <a:ahLst/>
              <a:cxnLst/>
              <a:rect l="l" t="t" r="r" b="b"/>
              <a:pathLst>
                <a:path w="34426" h="20449" extrusionOk="0">
                  <a:moveTo>
                    <a:pt x="17217" y="1"/>
                  </a:moveTo>
                  <a:cubicBezTo>
                    <a:pt x="17071" y="1"/>
                    <a:pt x="16930" y="34"/>
                    <a:pt x="16813" y="101"/>
                  </a:cubicBezTo>
                  <a:lnTo>
                    <a:pt x="535" y="9541"/>
                  </a:lnTo>
                  <a:cubicBezTo>
                    <a:pt x="1" y="9841"/>
                    <a:pt x="1" y="10609"/>
                    <a:pt x="535" y="10942"/>
                  </a:cubicBezTo>
                  <a:lnTo>
                    <a:pt x="16813" y="20349"/>
                  </a:lnTo>
                  <a:cubicBezTo>
                    <a:pt x="16930" y="20416"/>
                    <a:pt x="17071" y="20449"/>
                    <a:pt x="17217" y="20449"/>
                  </a:cubicBezTo>
                  <a:cubicBezTo>
                    <a:pt x="17363" y="20449"/>
                    <a:pt x="17513" y="20416"/>
                    <a:pt x="17647" y="20349"/>
                  </a:cubicBezTo>
                  <a:lnTo>
                    <a:pt x="33892" y="10942"/>
                  </a:lnTo>
                  <a:cubicBezTo>
                    <a:pt x="34425" y="10609"/>
                    <a:pt x="34425" y="9841"/>
                    <a:pt x="33892" y="9508"/>
                  </a:cubicBezTo>
                  <a:lnTo>
                    <a:pt x="17647" y="101"/>
                  </a:lnTo>
                  <a:cubicBezTo>
                    <a:pt x="17513" y="34"/>
                    <a:pt x="17363" y="1"/>
                    <a:pt x="17217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210;p32">
              <a:extLst>
                <a:ext uri="{FF2B5EF4-FFF2-40B4-BE49-F238E27FC236}">
                  <a16:creationId xmlns:a16="http://schemas.microsoft.com/office/drawing/2014/main" id="{C04D6D54-C7FC-CBE5-ED86-8C79507DD712}"/>
                </a:ext>
              </a:extLst>
            </p:cNvPr>
            <p:cNvGrpSpPr/>
            <p:nvPr/>
          </p:nvGrpSpPr>
          <p:grpSpPr>
            <a:xfrm>
              <a:off x="5415492" y="1319476"/>
              <a:ext cx="2151372" cy="2487051"/>
              <a:chOff x="5415492" y="1319476"/>
              <a:chExt cx="2151372" cy="2487051"/>
            </a:xfrm>
          </p:grpSpPr>
          <p:sp>
            <p:nvSpPr>
              <p:cNvPr id="38" name="Google Shape;211;p32">
                <a:extLst>
                  <a:ext uri="{FF2B5EF4-FFF2-40B4-BE49-F238E27FC236}">
                    <a16:creationId xmlns:a16="http://schemas.microsoft.com/office/drawing/2014/main" id="{DB2B9359-05B2-3AFE-05BA-99CCCC97A3B3}"/>
                  </a:ext>
                </a:extLst>
              </p:cNvPr>
              <p:cNvSpPr/>
              <p:nvPr/>
            </p:nvSpPr>
            <p:spPr>
              <a:xfrm>
                <a:off x="5415492" y="1944104"/>
                <a:ext cx="359131" cy="616053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40" extrusionOk="0">
                    <a:moveTo>
                      <a:pt x="0" y="1"/>
                    </a:moveTo>
                    <a:lnTo>
                      <a:pt x="0" y="4704"/>
                    </a:lnTo>
                    <a:lnTo>
                      <a:pt x="4070" y="7039"/>
                    </a:lnTo>
                    <a:lnTo>
                      <a:pt x="4103" y="7039"/>
                    </a:lnTo>
                    <a:lnTo>
                      <a:pt x="4103" y="233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12;p32">
                <a:extLst>
                  <a:ext uri="{FF2B5EF4-FFF2-40B4-BE49-F238E27FC236}">
                    <a16:creationId xmlns:a16="http://schemas.microsoft.com/office/drawing/2014/main" id="{8A94827F-937D-D347-75E5-16571B6B5CA7}"/>
                  </a:ext>
                </a:extLst>
              </p:cNvPr>
              <p:cNvSpPr/>
              <p:nvPr/>
            </p:nvSpPr>
            <p:spPr>
              <a:xfrm>
                <a:off x="5771560" y="2154297"/>
                <a:ext cx="356243" cy="613078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06" extrusionOk="0">
                    <a:moveTo>
                      <a:pt x="1" y="1"/>
                    </a:moveTo>
                    <a:lnTo>
                      <a:pt x="1" y="4671"/>
                    </a:lnTo>
                    <a:lnTo>
                      <a:pt x="4070" y="7006"/>
                    </a:lnTo>
                    <a:lnTo>
                      <a:pt x="4070" y="233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13;p32">
                <a:extLst>
                  <a:ext uri="{FF2B5EF4-FFF2-40B4-BE49-F238E27FC236}">
                    <a16:creationId xmlns:a16="http://schemas.microsoft.com/office/drawing/2014/main" id="{7484EC0E-BE94-6520-504C-7A60DBF663E6}"/>
                  </a:ext>
                </a:extLst>
              </p:cNvPr>
              <p:cNvSpPr/>
              <p:nvPr/>
            </p:nvSpPr>
            <p:spPr>
              <a:xfrm>
                <a:off x="6130603" y="2358627"/>
                <a:ext cx="356243" cy="615965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39" extrusionOk="0">
                    <a:moveTo>
                      <a:pt x="1" y="1"/>
                    </a:moveTo>
                    <a:lnTo>
                      <a:pt x="1" y="4704"/>
                    </a:lnTo>
                    <a:lnTo>
                      <a:pt x="4070" y="7039"/>
                    </a:lnTo>
                    <a:lnTo>
                      <a:pt x="4070" y="7006"/>
                    </a:lnTo>
                    <a:lnTo>
                      <a:pt x="4070" y="23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14;p32">
                <a:extLst>
                  <a:ext uri="{FF2B5EF4-FFF2-40B4-BE49-F238E27FC236}">
                    <a16:creationId xmlns:a16="http://schemas.microsoft.com/office/drawing/2014/main" id="{8C284A89-ED82-3709-7E90-D53145BF472B}"/>
                  </a:ext>
                </a:extLst>
              </p:cNvPr>
              <p:cNvSpPr/>
              <p:nvPr/>
            </p:nvSpPr>
            <p:spPr>
              <a:xfrm>
                <a:off x="5415492" y="2361515"/>
                <a:ext cx="356156" cy="616053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7040" extrusionOk="0">
                    <a:moveTo>
                      <a:pt x="0" y="1"/>
                    </a:moveTo>
                    <a:lnTo>
                      <a:pt x="0" y="4704"/>
                    </a:lnTo>
                    <a:lnTo>
                      <a:pt x="4070" y="7039"/>
                    </a:lnTo>
                    <a:lnTo>
                      <a:pt x="4070" y="7006"/>
                    </a:lnTo>
                    <a:lnTo>
                      <a:pt x="4070" y="233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15;p32">
                <a:extLst>
                  <a:ext uri="{FF2B5EF4-FFF2-40B4-BE49-F238E27FC236}">
                    <a16:creationId xmlns:a16="http://schemas.microsoft.com/office/drawing/2014/main" id="{D26CF0B4-6E0E-0A47-FD00-DE2AAE35F319}"/>
                  </a:ext>
                </a:extLst>
              </p:cNvPr>
              <p:cNvSpPr/>
              <p:nvPr/>
            </p:nvSpPr>
            <p:spPr>
              <a:xfrm>
                <a:off x="5771560" y="2565845"/>
                <a:ext cx="356243" cy="616053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40" extrusionOk="0">
                    <a:moveTo>
                      <a:pt x="1" y="1"/>
                    </a:moveTo>
                    <a:lnTo>
                      <a:pt x="1" y="4704"/>
                    </a:lnTo>
                    <a:lnTo>
                      <a:pt x="4070" y="7039"/>
                    </a:lnTo>
                    <a:lnTo>
                      <a:pt x="4070" y="2369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16;p32">
                <a:extLst>
                  <a:ext uri="{FF2B5EF4-FFF2-40B4-BE49-F238E27FC236}">
                    <a16:creationId xmlns:a16="http://schemas.microsoft.com/office/drawing/2014/main" id="{96512548-7052-1247-4FB9-824D1E8F4315}"/>
                  </a:ext>
                </a:extLst>
              </p:cNvPr>
              <p:cNvSpPr/>
              <p:nvPr/>
            </p:nvSpPr>
            <p:spPr>
              <a:xfrm>
                <a:off x="6130603" y="2773150"/>
                <a:ext cx="356243" cy="615965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39" extrusionOk="0">
                    <a:moveTo>
                      <a:pt x="1" y="0"/>
                    </a:moveTo>
                    <a:lnTo>
                      <a:pt x="1" y="4704"/>
                    </a:lnTo>
                    <a:lnTo>
                      <a:pt x="4070" y="7039"/>
                    </a:lnTo>
                    <a:lnTo>
                      <a:pt x="4070" y="23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17;p32">
                <a:extLst>
                  <a:ext uri="{FF2B5EF4-FFF2-40B4-BE49-F238E27FC236}">
                    <a16:creationId xmlns:a16="http://schemas.microsoft.com/office/drawing/2014/main" id="{63C3F88F-307B-9DF2-FE2C-1C2A4A443A08}"/>
                  </a:ext>
                </a:extLst>
              </p:cNvPr>
              <p:cNvSpPr/>
              <p:nvPr/>
            </p:nvSpPr>
            <p:spPr>
              <a:xfrm>
                <a:off x="5415492" y="2776038"/>
                <a:ext cx="359131" cy="618941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73" extrusionOk="0">
                    <a:moveTo>
                      <a:pt x="0" y="1"/>
                    </a:moveTo>
                    <a:lnTo>
                      <a:pt x="0" y="4704"/>
                    </a:lnTo>
                    <a:lnTo>
                      <a:pt x="4070" y="7072"/>
                    </a:lnTo>
                    <a:lnTo>
                      <a:pt x="4103" y="7039"/>
                    </a:lnTo>
                    <a:lnTo>
                      <a:pt x="4103" y="233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18;p32">
                <a:extLst>
                  <a:ext uri="{FF2B5EF4-FFF2-40B4-BE49-F238E27FC236}">
                    <a16:creationId xmlns:a16="http://schemas.microsoft.com/office/drawing/2014/main" id="{41302806-5235-7810-9EE3-C6D8C06E184B}"/>
                  </a:ext>
                </a:extLst>
              </p:cNvPr>
              <p:cNvSpPr/>
              <p:nvPr/>
            </p:nvSpPr>
            <p:spPr>
              <a:xfrm>
                <a:off x="5771560" y="2983343"/>
                <a:ext cx="359131" cy="61596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39" extrusionOk="0">
                    <a:moveTo>
                      <a:pt x="1" y="0"/>
                    </a:moveTo>
                    <a:lnTo>
                      <a:pt x="1" y="4703"/>
                    </a:lnTo>
                    <a:lnTo>
                      <a:pt x="4070" y="7038"/>
                    </a:lnTo>
                    <a:cubicBezTo>
                      <a:pt x="4104" y="7038"/>
                      <a:pt x="4070" y="7005"/>
                      <a:pt x="4070" y="7005"/>
                    </a:cubicBezTo>
                    <a:lnTo>
                      <a:pt x="4070" y="2335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19;p32">
                <a:extLst>
                  <a:ext uri="{FF2B5EF4-FFF2-40B4-BE49-F238E27FC236}">
                    <a16:creationId xmlns:a16="http://schemas.microsoft.com/office/drawing/2014/main" id="{DB70E582-5042-6E6D-1213-344BB631932A}"/>
                  </a:ext>
                </a:extLst>
              </p:cNvPr>
              <p:cNvSpPr/>
              <p:nvPr/>
            </p:nvSpPr>
            <p:spPr>
              <a:xfrm>
                <a:off x="6130603" y="3187673"/>
                <a:ext cx="356243" cy="618853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72" extrusionOk="0">
                    <a:moveTo>
                      <a:pt x="1" y="0"/>
                    </a:moveTo>
                    <a:lnTo>
                      <a:pt x="1" y="4703"/>
                    </a:lnTo>
                    <a:lnTo>
                      <a:pt x="4070" y="7072"/>
                    </a:lnTo>
                    <a:lnTo>
                      <a:pt x="4070" y="7038"/>
                    </a:lnTo>
                    <a:lnTo>
                      <a:pt x="4070" y="23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20;p32">
                <a:extLst>
                  <a:ext uri="{FF2B5EF4-FFF2-40B4-BE49-F238E27FC236}">
                    <a16:creationId xmlns:a16="http://schemas.microsoft.com/office/drawing/2014/main" id="{1E220315-DF7E-5854-37F2-A4D79E03E4D8}"/>
                  </a:ext>
                </a:extLst>
              </p:cNvPr>
              <p:cNvSpPr/>
              <p:nvPr/>
            </p:nvSpPr>
            <p:spPr>
              <a:xfrm>
                <a:off x="5415492" y="1944104"/>
                <a:ext cx="359131" cy="616053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40" fill="none" extrusionOk="0">
                    <a:moveTo>
                      <a:pt x="4070" y="7039"/>
                    </a:moveTo>
                    <a:lnTo>
                      <a:pt x="0" y="4704"/>
                    </a:lnTo>
                    <a:lnTo>
                      <a:pt x="0" y="4704"/>
                    </a:lnTo>
                    <a:lnTo>
                      <a:pt x="0" y="1"/>
                    </a:lnTo>
                    <a:lnTo>
                      <a:pt x="34" y="1"/>
                    </a:lnTo>
                    <a:lnTo>
                      <a:pt x="4103" y="2336"/>
                    </a:lnTo>
                    <a:lnTo>
                      <a:pt x="4103" y="703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21;p32">
                <a:extLst>
                  <a:ext uri="{FF2B5EF4-FFF2-40B4-BE49-F238E27FC236}">
                    <a16:creationId xmlns:a16="http://schemas.microsoft.com/office/drawing/2014/main" id="{56605DFD-D30A-8314-962C-C756134CF392}"/>
                  </a:ext>
                </a:extLst>
              </p:cNvPr>
              <p:cNvSpPr/>
              <p:nvPr/>
            </p:nvSpPr>
            <p:spPr>
              <a:xfrm>
                <a:off x="5771560" y="2154297"/>
                <a:ext cx="359131" cy="613078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06" fill="none" extrusionOk="0">
                    <a:moveTo>
                      <a:pt x="4070" y="7006"/>
                    </a:moveTo>
                    <a:lnTo>
                      <a:pt x="1" y="4671"/>
                    </a:lnTo>
                    <a:lnTo>
                      <a:pt x="1" y="4671"/>
                    </a:lnTo>
                    <a:lnTo>
                      <a:pt x="1" y="1"/>
                    </a:lnTo>
                    <a:lnTo>
                      <a:pt x="34" y="1"/>
                    </a:lnTo>
                    <a:lnTo>
                      <a:pt x="4070" y="2336"/>
                    </a:lnTo>
                    <a:lnTo>
                      <a:pt x="4070" y="2336"/>
                    </a:lnTo>
                    <a:lnTo>
                      <a:pt x="4070" y="7006"/>
                    </a:lnTo>
                    <a:cubicBezTo>
                      <a:pt x="4070" y="7006"/>
                      <a:pt x="4104" y="7006"/>
                      <a:pt x="4070" y="700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22;p32">
                <a:extLst>
                  <a:ext uri="{FF2B5EF4-FFF2-40B4-BE49-F238E27FC236}">
                    <a16:creationId xmlns:a16="http://schemas.microsoft.com/office/drawing/2014/main" id="{61086CAA-F6F7-B35E-DC2E-2C12E37E4ED1}"/>
                  </a:ext>
                </a:extLst>
              </p:cNvPr>
              <p:cNvSpPr/>
              <p:nvPr/>
            </p:nvSpPr>
            <p:spPr>
              <a:xfrm>
                <a:off x="6130603" y="2358627"/>
                <a:ext cx="356243" cy="615965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39" fill="none" extrusionOk="0">
                    <a:moveTo>
                      <a:pt x="4070" y="7039"/>
                    </a:moveTo>
                    <a:lnTo>
                      <a:pt x="1" y="4704"/>
                    </a:lnTo>
                    <a:lnTo>
                      <a:pt x="1" y="4704"/>
                    </a:lnTo>
                    <a:lnTo>
                      <a:pt x="1" y="1"/>
                    </a:lnTo>
                    <a:lnTo>
                      <a:pt x="4070" y="2336"/>
                    </a:lnTo>
                    <a:lnTo>
                      <a:pt x="4070" y="2336"/>
                    </a:lnTo>
                    <a:lnTo>
                      <a:pt x="4070" y="700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23;p32">
                <a:extLst>
                  <a:ext uri="{FF2B5EF4-FFF2-40B4-BE49-F238E27FC236}">
                    <a16:creationId xmlns:a16="http://schemas.microsoft.com/office/drawing/2014/main" id="{BF7BA443-53E0-66BD-2BC3-D55279B1A2E1}"/>
                  </a:ext>
                </a:extLst>
              </p:cNvPr>
              <p:cNvSpPr/>
              <p:nvPr/>
            </p:nvSpPr>
            <p:spPr>
              <a:xfrm>
                <a:off x="5415492" y="2361515"/>
                <a:ext cx="356156" cy="616053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7040" fill="none" extrusionOk="0">
                    <a:moveTo>
                      <a:pt x="4070" y="7039"/>
                    </a:moveTo>
                    <a:lnTo>
                      <a:pt x="0" y="4704"/>
                    </a:lnTo>
                    <a:lnTo>
                      <a:pt x="0" y="4704"/>
                    </a:lnTo>
                    <a:lnTo>
                      <a:pt x="0" y="1"/>
                    </a:lnTo>
                    <a:lnTo>
                      <a:pt x="34" y="1"/>
                    </a:lnTo>
                    <a:lnTo>
                      <a:pt x="4070" y="2336"/>
                    </a:lnTo>
                    <a:lnTo>
                      <a:pt x="4070" y="700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24;p32">
                <a:extLst>
                  <a:ext uri="{FF2B5EF4-FFF2-40B4-BE49-F238E27FC236}">
                    <a16:creationId xmlns:a16="http://schemas.microsoft.com/office/drawing/2014/main" id="{2B3095A7-8FE5-7206-95ED-7ADE85ED536C}"/>
                  </a:ext>
                </a:extLst>
              </p:cNvPr>
              <p:cNvSpPr/>
              <p:nvPr/>
            </p:nvSpPr>
            <p:spPr>
              <a:xfrm>
                <a:off x="5771560" y="2565845"/>
                <a:ext cx="359131" cy="618941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73" fill="none" extrusionOk="0">
                    <a:moveTo>
                      <a:pt x="4070" y="7039"/>
                    </a:moveTo>
                    <a:lnTo>
                      <a:pt x="1" y="4704"/>
                    </a:lnTo>
                    <a:lnTo>
                      <a:pt x="1" y="4704"/>
                    </a:lnTo>
                    <a:lnTo>
                      <a:pt x="1" y="1"/>
                    </a:lnTo>
                    <a:lnTo>
                      <a:pt x="34" y="1"/>
                    </a:lnTo>
                    <a:lnTo>
                      <a:pt x="4070" y="2369"/>
                    </a:lnTo>
                    <a:lnTo>
                      <a:pt x="4070" y="2369"/>
                    </a:lnTo>
                    <a:lnTo>
                      <a:pt x="4070" y="7039"/>
                    </a:lnTo>
                    <a:cubicBezTo>
                      <a:pt x="4070" y="7039"/>
                      <a:pt x="4104" y="7073"/>
                      <a:pt x="4070" y="703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25;p32">
                <a:extLst>
                  <a:ext uri="{FF2B5EF4-FFF2-40B4-BE49-F238E27FC236}">
                    <a16:creationId xmlns:a16="http://schemas.microsoft.com/office/drawing/2014/main" id="{DA25C42E-D767-C95C-3274-799C7136AA22}"/>
                  </a:ext>
                </a:extLst>
              </p:cNvPr>
              <p:cNvSpPr/>
              <p:nvPr/>
            </p:nvSpPr>
            <p:spPr>
              <a:xfrm>
                <a:off x="6130603" y="2773150"/>
                <a:ext cx="356243" cy="615965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39" fill="none" extrusionOk="0">
                    <a:moveTo>
                      <a:pt x="4070" y="7039"/>
                    </a:moveTo>
                    <a:lnTo>
                      <a:pt x="1" y="4704"/>
                    </a:lnTo>
                    <a:lnTo>
                      <a:pt x="1" y="4704"/>
                    </a:lnTo>
                    <a:lnTo>
                      <a:pt x="1" y="0"/>
                    </a:lnTo>
                    <a:lnTo>
                      <a:pt x="4070" y="2335"/>
                    </a:lnTo>
                    <a:lnTo>
                      <a:pt x="4070" y="2335"/>
                    </a:lnTo>
                    <a:lnTo>
                      <a:pt x="4070" y="703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26;p32">
                <a:extLst>
                  <a:ext uri="{FF2B5EF4-FFF2-40B4-BE49-F238E27FC236}">
                    <a16:creationId xmlns:a16="http://schemas.microsoft.com/office/drawing/2014/main" id="{2174CAE1-2431-359D-5523-6CE43D9E1E52}"/>
                  </a:ext>
                </a:extLst>
              </p:cNvPr>
              <p:cNvSpPr/>
              <p:nvPr/>
            </p:nvSpPr>
            <p:spPr>
              <a:xfrm>
                <a:off x="5415492" y="2776038"/>
                <a:ext cx="359131" cy="618941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73" fill="none" extrusionOk="0">
                    <a:moveTo>
                      <a:pt x="4070" y="7072"/>
                    </a:moveTo>
                    <a:lnTo>
                      <a:pt x="0" y="4704"/>
                    </a:lnTo>
                    <a:lnTo>
                      <a:pt x="0" y="4704"/>
                    </a:lnTo>
                    <a:lnTo>
                      <a:pt x="0" y="1"/>
                    </a:lnTo>
                    <a:lnTo>
                      <a:pt x="34" y="1"/>
                    </a:lnTo>
                    <a:lnTo>
                      <a:pt x="4103" y="2336"/>
                    </a:lnTo>
                    <a:lnTo>
                      <a:pt x="4103" y="703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27;p32">
                <a:extLst>
                  <a:ext uri="{FF2B5EF4-FFF2-40B4-BE49-F238E27FC236}">
                    <a16:creationId xmlns:a16="http://schemas.microsoft.com/office/drawing/2014/main" id="{C2986EC5-E8D5-7526-284B-E5078DF3B8B6}"/>
                  </a:ext>
                </a:extLst>
              </p:cNvPr>
              <p:cNvSpPr/>
              <p:nvPr/>
            </p:nvSpPr>
            <p:spPr>
              <a:xfrm>
                <a:off x="5771560" y="2983343"/>
                <a:ext cx="359131" cy="61596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39" fill="none" extrusionOk="0">
                    <a:moveTo>
                      <a:pt x="4070" y="7038"/>
                    </a:moveTo>
                    <a:lnTo>
                      <a:pt x="1" y="4703"/>
                    </a:lnTo>
                    <a:lnTo>
                      <a:pt x="1" y="4703"/>
                    </a:lnTo>
                    <a:lnTo>
                      <a:pt x="1" y="0"/>
                    </a:lnTo>
                    <a:lnTo>
                      <a:pt x="34" y="0"/>
                    </a:lnTo>
                    <a:lnTo>
                      <a:pt x="4070" y="2335"/>
                    </a:lnTo>
                    <a:lnTo>
                      <a:pt x="4070" y="2335"/>
                    </a:lnTo>
                    <a:lnTo>
                      <a:pt x="4070" y="7005"/>
                    </a:lnTo>
                    <a:cubicBezTo>
                      <a:pt x="4070" y="7005"/>
                      <a:pt x="4104" y="7038"/>
                      <a:pt x="4070" y="703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28;p32">
                <a:extLst>
                  <a:ext uri="{FF2B5EF4-FFF2-40B4-BE49-F238E27FC236}">
                    <a16:creationId xmlns:a16="http://schemas.microsoft.com/office/drawing/2014/main" id="{AB08C068-D326-7B38-667B-FDFB8D479687}"/>
                  </a:ext>
                </a:extLst>
              </p:cNvPr>
              <p:cNvSpPr/>
              <p:nvPr/>
            </p:nvSpPr>
            <p:spPr>
              <a:xfrm>
                <a:off x="6130603" y="3187673"/>
                <a:ext cx="356243" cy="618853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72" fill="none" extrusionOk="0">
                    <a:moveTo>
                      <a:pt x="4070" y="7072"/>
                    </a:moveTo>
                    <a:lnTo>
                      <a:pt x="1" y="4703"/>
                    </a:lnTo>
                    <a:lnTo>
                      <a:pt x="1" y="4703"/>
                    </a:lnTo>
                    <a:lnTo>
                      <a:pt x="1" y="0"/>
                    </a:lnTo>
                    <a:lnTo>
                      <a:pt x="4070" y="2368"/>
                    </a:lnTo>
                    <a:lnTo>
                      <a:pt x="4070" y="2368"/>
                    </a:lnTo>
                    <a:lnTo>
                      <a:pt x="4070" y="703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29;p32">
                <a:extLst>
                  <a:ext uri="{FF2B5EF4-FFF2-40B4-BE49-F238E27FC236}">
                    <a16:creationId xmlns:a16="http://schemas.microsoft.com/office/drawing/2014/main" id="{3087B400-D22F-A187-AD4F-A0C28BC21B52}"/>
                  </a:ext>
                </a:extLst>
              </p:cNvPr>
              <p:cNvSpPr/>
              <p:nvPr/>
            </p:nvSpPr>
            <p:spPr>
              <a:xfrm>
                <a:off x="6492622" y="2365015"/>
                <a:ext cx="356156" cy="603189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6893" extrusionOk="0">
                    <a:moveTo>
                      <a:pt x="3951" y="1"/>
                    </a:moveTo>
                    <a:cubicBezTo>
                      <a:pt x="3925" y="1"/>
                      <a:pt x="3897" y="9"/>
                      <a:pt x="3870" y="28"/>
                    </a:cubicBezTo>
                    <a:lnTo>
                      <a:pt x="67" y="2229"/>
                    </a:lnTo>
                    <a:cubicBezTo>
                      <a:pt x="33" y="2229"/>
                      <a:pt x="0" y="2296"/>
                      <a:pt x="0" y="2329"/>
                    </a:cubicBezTo>
                    <a:lnTo>
                      <a:pt x="0" y="6766"/>
                    </a:lnTo>
                    <a:cubicBezTo>
                      <a:pt x="0" y="6838"/>
                      <a:pt x="52" y="6893"/>
                      <a:pt x="119" y="6893"/>
                    </a:cubicBezTo>
                    <a:cubicBezTo>
                      <a:pt x="144" y="6893"/>
                      <a:pt x="172" y="6885"/>
                      <a:pt x="200" y="6866"/>
                    </a:cubicBezTo>
                    <a:lnTo>
                      <a:pt x="4003" y="4664"/>
                    </a:lnTo>
                    <a:cubicBezTo>
                      <a:pt x="4070" y="4631"/>
                      <a:pt x="4070" y="4598"/>
                      <a:pt x="4070" y="4531"/>
                    </a:cubicBezTo>
                    <a:lnTo>
                      <a:pt x="4070" y="128"/>
                    </a:lnTo>
                    <a:cubicBezTo>
                      <a:pt x="4070" y="56"/>
                      <a:pt x="4018" y="1"/>
                      <a:pt x="39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30;p32">
                <a:extLst>
                  <a:ext uri="{FF2B5EF4-FFF2-40B4-BE49-F238E27FC236}">
                    <a16:creationId xmlns:a16="http://schemas.microsoft.com/office/drawing/2014/main" id="{AA3AA34D-AF65-9CA8-D598-B3F914314A38}"/>
                  </a:ext>
                </a:extLst>
              </p:cNvPr>
              <p:cNvSpPr/>
              <p:nvPr/>
            </p:nvSpPr>
            <p:spPr>
              <a:xfrm>
                <a:off x="6848690" y="2157797"/>
                <a:ext cx="359131" cy="603189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893" extrusionOk="0">
                    <a:moveTo>
                      <a:pt x="3971" y="0"/>
                    </a:moveTo>
                    <a:cubicBezTo>
                      <a:pt x="3946" y="0"/>
                      <a:pt x="3922" y="9"/>
                      <a:pt x="3903" y="27"/>
                    </a:cubicBezTo>
                    <a:lnTo>
                      <a:pt x="67" y="2229"/>
                    </a:lnTo>
                    <a:cubicBezTo>
                      <a:pt x="34" y="2262"/>
                      <a:pt x="1" y="2296"/>
                      <a:pt x="1" y="2329"/>
                    </a:cubicBezTo>
                    <a:lnTo>
                      <a:pt x="1" y="6765"/>
                    </a:lnTo>
                    <a:cubicBezTo>
                      <a:pt x="1" y="6838"/>
                      <a:pt x="53" y="6892"/>
                      <a:pt x="119" y="6892"/>
                    </a:cubicBezTo>
                    <a:cubicBezTo>
                      <a:pt x="145" y="6892"/>
                      <a:pt x="173" y="6884"/>
                      <a:pt x="201" y="6866"/>
                    </a:cubicBezTo>
                    <a:lnTo>
                      <a:pt x="4037" y="4664"/>
                    </a:lnTo>
                    <a:cubicBezTo>
                      <a:pt x="4070" y="4631"/>
                      <a:pt x="4104" y="4597"/>
                      <a:pt x="4104" y="4531"/>
                    </a:cubicBezTo>
                    <a:lnTo>
                      <a:pt x="4104" y="127"/>
                    </a:lnTo>
                    <a:cubicBezTo>
                      <a:pt x="4104" y="55"/>
                      <a:pt x="4034" y="0"/>
                      <a:pt x="39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31;p32">
                <a:extLst>
                  <a:ext uri="{FF2B5EF4-FFF2-40B4-BE49-F238E27FC236}">
                    <a16:creationId xmlns:a16="http://schemas.microsoft.com/office/drawing/2014/main" id="{BB637689-EBC1-6AAE-EFFF-188DBBC76845}"/>
                  </a:ext>
                </a:extLst>
              </p:cNvPr>
              <p:cNvSpPr/>
              <p:nvPr/>
            </p:nvSpPr>
            <p:spPr>
              <a:xfrm>
                <a:off x="7207733" y="1950580"/>
                <a:ext cx="359131" cy="606077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926" extrusionOk="0">
                    <a:moveTo>
                      <a:pt x="3968" y="1"/>
                    </a:moveTo>
                    <a:cubicBezTo>
                      <a:pt x="3944" y="1"/>
                      <a:pt x="3921" y="9"/>
                      <a:pt x="3903" y="27"/>
                    </a:cubicBezTo>
                    <a:lnTo>
                      <a:pt x="67" y="2229"/>
                    </a:lnTo>
                    <a:cubicBezTo>
                      <a:pt x="34" y="2262"/>
                      <a:pt x="1" y="2295"/>
                      <a:pt x="1" y="2362"/>
                    </a:cubicBezTo>
                    <a:lnTo>
                      <a:pt x="1" y="6798"/>
                    </a:lnTo>
                    <a:cubicBezTo>
                      <a:pt x="1" y="6871"/>
                      <a:pt x="53" y="6925"/>
                      <a:pt x="119" y="6925"/>
                    </a:cubicBezTo>
                    <a:cubicBezTo>
                      <a:pt x="145" y="6925"/>
                      <a:pt x="173" y="6917"/>
                      <a:pt x="201" y="6899"/>
                    </a:cubicBezTo>
                    <a:lnTo>
                      <a:pt x="4037" y="4664"/>
                    </a:lnTo>
                    <a:cubicBezTo>
                      <a:pt x="4070" y="4664"/>
                      <a:pt x="4104" y="4597"/>
                      <a:pt x="4104" y="4564"/>
                    </a:cubicBezTo>
                    <a:lnTo>
                      <a:pt x="4104" y="160"/>
                    </a:lnTo>
                    <a:cubicBezTo>
                      <a:pt x="4104" y="63"/>
                      <a:pt x="4032" y="1"/>
                      <a:pt x="39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32;p32">
                <a:extLst>
                  <a:ext uri="{FF2B5EF4-FFF2-40B4-BE49-F238E27FC236}">
                    <a16:creationId xmlns:a16="http://schemas.microsoft.com/office/drawing/2014/main" id="{817F6B71-4BE1-6F0F-13B7-59E68204831E}"/>
                  </a:ext>
                </a:extLst>
              </p:cNvPr>
              <p:cNvSpPr/>
              <p:nvPr/>
            </p:nvSpPr>
            <p:spPr>
              <a:xfrm>
                <a:off x="6492622" y="2779538"/>
                <a:ext cx="356156" cy="603189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6893" extrusionOk="0">
                    <a:moveTo>
                      <a:pt x="3951" y="1"/>
                    </a:moveTo>
                    <a:cubicBezTo>
                      <a:pt x="3925" y="1"/>
                      <a:pt x="3897" y="9"/>
                      <a:pt x="3870" y="27"/>
                    </a:cubicBezTo>
                    <a:lnTo>
                      <a:pt x="67" y="2229"/>
                    </a:lnTo>
                    <a:cubicBezTo>
                      <a:pt x="33" y="2262"/>
                      <a:pt x="0" y="2296"/>
                      <a:pt x="0" y="2362"/>
                    </a:cubicBezTo>
                    <a:lnTo>
                      <a:pt x="0" y="6766"/>
                    </a:lnTo>
                    <a:cubicBezTo>
                      <a:pt x="0" y="6838"/>
                      <a:pt x="52" y="6892"/>
                      <a:pt x="119" y="6892"/>
                    </a:cubicBezTo>
                    <a:cubicBezTo>
                      <a:pt x="144" y="6892"/>
                      <a:pt x="172" y="6884"/>
                      <a:pt x="200" y="6866"/>
                    </a:cubicBezTo>
                    <a:lnTo>
                      <a:pt x="4003" y="4664"/>
                    </a:lnTo>
                    <a:cubicBezTo>
                      <a:pt x="4070" y="4631"/>
                      <a:pt x="4070" y="4597"/>
                      <a:pt x="4070" y="4564"/>
                    </a:cubicBezTo>
                    <a:lnTo>
                      <a:pt x="4070" y="127"/>
                    </a:lnTo>
                    <a:cubicBezTo>
                      <a:pt x="4070" y="55"/>
                      <a:pt x="4018" y="1"/>
                      <a:pt x="39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33;p32">
                <a:extLst>
                  <a:ext uri="{FF2B5EF4-FFF2-40B4-BE49-F238E27FC236}">
                    <a16:creationId xmlns:a16="http://schemas.microsoft.com/office/drawing/2014/main" id="{53341EE5-4B41-1EFD-04B9-990455F94706}"/>
                  </a:ext>
                </a:extLst>
              </p:cNvPr>
              <p:cNvSpPr/>
              <p:nvPr/>
            </p:nvSpPr>
            <p:spPr>
              <a:xfrm>
                <a:off x="6848690" y="2573896"/>
                <a:ext cx="359131" cy="602927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890" extrusionOk="0">
                    <a:moveTo>
                      <a:pt x="3944" y="0"/>
                    </a:moveTo>
                    <a:cubicBezTo>
                      <a:pt x="3929" y="0"/>
                      <a:pt x="3915" y="3"/>
                      <a:pt x="3903" y="9"/>
                    </a:cubicBezTo>
                    <a:lnTo>
                      <a:pt x="67" y="2211"/>
                    </a:lnTo>
                    <a:cubicBezTo>
                      <a:pt x="34" y="2244"/>
                      <a:pt x="1" y="2277"/>
                      <a:pt x="1" y="2344"/>
                    </a:cubicBezTo>
                    <a:lnTo>
                      <a:pt x="1" y="6747"/>
                    </a:lnTo>
                    <a:cubicBezTo>
                      <a:pt x="1" y="6830"/>
                      <a:pt x="68" y="6889"/>
                      <a:pt x="148" y="6889"/>
                    </a:cubicBezTo>
                    <a:cubicBezTo>
                      <a:pt x="165" y="6889"/>
                      <a:pt x="183" y="6887"/>
                      <a:pt x="201" y="6881"/>
                    </a:cubicBezTo>
                    <a:lnTo>
                      <a:pt x="4037" y="4646"/>
                    </a:lnTo>
                    <a:cubicBezTo>
                      <a:pt x="4070" y="4646"/>
                      <a:pt x="4104" y="4579"/>
                      <a:pt x="4104" y="4546"/>
                    </a:cubicBezTo>
                    <a:lnTo>
                      <a:pt x="4104" y="142"/>
                    </a:lnTo>
                    <a:cubicBezTo>
                      <a:pt x="4104" y="60"/>
                      <a:pt x="4013" y="0"/>
                      <a:pt x="39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34;p32">
                <a:extLst>
                  <a:ext uri="{FF2B5EF4-FFF2-40B4-BE49-F238E27FC236}">
                    <a16:creationId xmlns:a16="http://schemas.microsoft.com/office/drawing/2014/main" id="{A6460C46-54D2-395B-3EA3-7FA9F7E7B4C5}"/>
                  </a:ext>
                </a:extLst>
              </p:cNvPr>
              <p:cNvSpPr/>
              <p:nvPr/>
            </p:nvSpPr>
            <p:spPr>
              <a:xfrm>
                <a:off x="7207733" y="2366678"/>
                <a:ext cx="359131" cy="602839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889" extrusionOk="0">
                    <a:moveTo>
                      <a:pt x="3944" y="0"/>
                    </a:moveTo>
                    <a:cubicBezTo>
                      <a:pt x="3929" y="0"/>
                      <a:pt x="3915" y="3"/>
                      <a:pt x="3903" y="9"/>
                    </a:cubicBezTo>
                    <a:lnTo>
                      <a:pt x="67" y="2244"/>
                    </a:lnTo>
                    <a:cubicBezTo>
                      <a:pt x="34" y="2244"/>
                      <a:pt x="1" y="2310"/>
                      <a:pt x="1" y="2344"/>
                    </a:cubicBezTo>
                    <a:lnTo>
                      <a:pt x="1" y="6747"/>
                    </a:lnTo>
                    <a:cubicBezTo>
                      <a:pt x="1" y="6829"/>
                      <a:pt x="68" y="6889"/>
                      <a:pt x="148" y="6889"/>
                    </a:cubicBezTo>
                    <a:cubicBezTo>
                      <a:pt x="165" y="6889"/>
                      <a:pt x="183" y="6886"/>
                      <a:pt x="201" y="6880"/>
                    </a:cubicBezTo>
                    <a:lnTo>
                      <a:pt x="4037" y="4679"/>
                    </a:lnTo>
                    <a:cubicBezTo>
                      <a:pt x="4070" y="4645"/>
                      <a:pt x="4104" y="4612"/>
                      <a:pt x="4104" y="4545"/>
                    </a:cubicBezTo>
                    <a:lnTo>
                      <a:pt x="4104" y="142"/>
                    </a:lnTo>
                    <a:cubicBezTo>
                      <a:pt x="4104" y="60"/>
                      <a:pt x="4013" y="0"/>
                      <a:pt x="39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35;p32">
                <a:extLst>
                  <a:ext uri="{FF2B5EF4-FFF2-40B4-BE49-F238E27FC236}">
                    <a16:creationId xmlns:a16="http://schemas.microsoft.com/office/drawing/2014/main" id="{3BE4CB53-88BF-188A-DC53-7882CA1197F2}"/>
                  </a:ext>
                </a:extLst>
              </p:cNvPr>
              <p:cNvSpPr/>
              <p:nvPr/>
            </p:nvSpPr>
            <p:spPr>
              <a:xfrm>
                <a:off x="6492622" y="3195636"/>
                <a:ext cx="356156" cy="602927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6890" extrusionOk="0">
                    <a:moveTo>
                      <a:pt x="3922" y="0"/>
                    </a:moveTo>
                    <a:cubicBezTo>
                      <a:pt x="3905" y="0"/>
                      <a:pt x="3887" y="3"/>
                      <a:pt x="3870" y="9"/>
                    </a:cubicBezTo>
                    <a:lnTo>
                      <a:pt x="67" y="2244"/>
                    </a:lnTo>
                    <a:cubicBezTo>
                      <a:pt x="33" y="2244"/>
                      <a:pt x="0" y="2277"/>
                      <a:pt x="0" y="2344"/>
                    </a:cubicBezTo>
                    <a:lnTo>
                      <a:pt x="0" y="6747"/>
                    </a:lnTo>
                    <a:cubicBezTo>
                      <a:pt x="0" y="6830"/>
                      <a:pt x="68" y="6889"/>
                      <a:pt x="148" y="6889"/>
                    </a:cubicBezTo>
                    <a:cubicBezTo>
                      <a:pt x="165" y="6889"/>
                      <a:pt x="183" y="6887"/>
                      <a:pt x="200" y="6881"/>
                    </a:cubicBezTo>
                    <a:lnTo>
                      <a:pt x="4003" y="4679"/>
                    </a:lnTo>
                    <a:cubicBezTo>
                      <a:pt x="4070" y="4646"/>
                      <a:pt x="4070" y="4579"/>
                      <a:pt x="4070" y="4546"/>
                    </a:cubicBezTo>
                    <a:lnTo>
                      <a:pt x="4070" y="143"/>
                    </a:lnTo>
                    <a:cubicBezTo>
                      <a:pt x="4070" y="60"/>
                      <a:pt x="4002" y="0"/>
                      <a:pt x="39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36;p32">
                <a:extLst>
                  <a:ext uri="{FF2B5EF4-FFF2-40B4-BE49-F238E27FC236}">
                    <a16:creationId xmlns:a16="http://schemas.microsoft.com/office/drawing/2014/main" id="{C93551EF-D573-E05E-C025-403434430ACD}"/>
                  </a:ext>
                </a:extLst>
              </p:cNvPr>
              <p:cNvSpPr/>
              <p:nvPr/>
            </p:nvSpPr>
            <p:spPr>
              <a:xfrm>
                <a:off x="6848690" y="2989731"/>
                <a:ext cx="359131" cy="601614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875" extrusionOk="0">
                    <a:moveTo>
                      <a:pt x="3971" y="0"/>
                    </a:moveTo>
                    <a:cubicBezTo>
                      <a:pt x="3946" y="0"/>
                      <a:pt x="3922" y="8"/>
                      <a:pt x="3903" y="27"/>
                    </a:cubicBezTo>
                    <a:lnTo>
                      <a:pt x="67" y="2229"/>
                    </a:lnTo>
                    <a:cubicBezTo>
                      <a:pt x="34" y="2229"/>
                      <a:pt x="1" y="2295"/>
                      <a:pt x="1" y="2329"/>
                    </a:cubicBezTo>
                    <a:lnTo>
                      <a:pt x="1" y="6732"/>
                    </a:lnTo>
                    <a:cubicBezTo>
                      <a:pt x="1" y="6814"/>
                      <a:pt x="68" y="6874"/>
                      <a:pt x="148" y="6874"/>
                    </a:cubicBezTo>
                    <a:cubicBezTo>
                      <a:pt x="165" y="6874"/>
                      <a:pt x="183" y="6871"/>
                      <a:pt x="201" y="6865"/>
                    </a:cubicBezTo>
                    <a:lnTo>
                      <a:pt x="4037" y="4664"/>
                    </a:lnTo>
                    <a:cubicBezTo>
                      <a:pt x="4070" y="4630"/>
                      <a:pt x="4104" y="4597"/>
                      <a:pt x="4104" y="4530"/>
                    </a:cubicBezTo>
                    <a:lnTo>
                      <a:pt x="4104" y="127"/>
                    </a:lnTo>
                    <a:cubicBezTo>
                      <a:pt x="4104" y="55"/>
                      <a:pt x="4034" y="0"/>
                      <a:pt x="39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37;p32">
                <a:extLst>
                  <a:ext uri="{FF2B5EF4-FFF2-40B4-BE49-F238E27FC236}">
                    <a16:creationId xmlns:a16="http://schemas.microsoft.com/office/drawing/2014/main" id="{7D2F8E37-A0AC-BE3A-E6E0-41336766EA21}"/>
                  </a:ext>
                </a:extLst>
              </p:cNvPr>
              <p:cNvSpPr/>
              <p:nvPr/>
            </p:nvSpPr>
            <p:spPr>
              <a:xfrm>
                <a:off x="7207733" y="2782426"/>
                <a:ext cx="359131" cy="603189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893" extrusionOk="0">
                    <a:moveTo>
                      <a:pt x="3971" y="1"/>
                    </a:moveTo>
                    <a:cubicBezTo>
                      <a:pt x="3946" y="1"/>
                      <a:pt x="3922" y="9"/>
                      <a:pt x="3903" y="28"/>
                    </a:cubicBezTo>
                    <a:lnTo>
                      <a:pt x="67" y="2229"/>
                    </a:lnTo>
                    <a:cubicBezTo>
                      <a:pt x="34" y="2263"/>
                      <a:pt x="1" y="2296"/>
                      <a:pt x="1" y="2329"/>
                    </a:cubicBezTo>
                    <a:lnTo>
                      <a:pt x="1" y="6766"/>
                    </a:lnTo>
                    <a:cubicBezTo>
                      <a:pt x="1" y="6838"/>
                      <a:pt x="53" y="6893"/>
                      <a:pt x="119" y="6893"/>
                    </a:cubicBezTo>
                    <a:cubicBezTo>
                      <a:pt x="145" y="6893"/>
                      <a:pt x="173" y="6885"/>
                      <a:pt x="201" y="6866"/>
                    </a:cubicBezTo>
                    <a:lnTo>
                      <a:pt x="4037" y="4664"/>
                    </a:lnTo>
                    <a:cubicBezTo>
                      <a:pt x="4070" y="4631"/>
                      <a:pt x="4104" y="4598"/>
                      <a:pt x="4104" y="4564"/>
                    </a:cubicBezTo>
                    <a:lnTo>
                      <a:pt x="4104" y="128"/>
                    </a:lnTo>
                    <a:cubicBezTo>
                      <a:pt x="4104" y="56"/>
                      <a:pt x="4034" y="1"/>
                      <a:pt x="3971" y="1"/>
                    </a:cubicBezTo>
                    <a:close/>
                  </a:path>
                </a:pathLst>
              </a:custGeom>
              <a:solidFill>
                <a:srgbClr val="6734A7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38;p32">
                <a:extLst>
                  <a:ext uri="{FF2B5EF4-FFF2-40B4-BE49-F238E27FC236}">
                    <a16:creationId xmlns:a16="http://schemas.microsoft.com/office/drawing/2014/main" id="{140C769B-2113-A414-EE3F-FC5C525A93F0}"/>
                  </a:ext>
                </a:extLst>
              </p:cNvPr>
              <p:cNvSpPr/>
              <p:nvPr/>
            </p:nvSpPr>
            <p:spPr>
              <a:xfrm>
                <a:off x="6492622" y="2361515"/>
                <a:ext cx="356156" cy="610190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6973" fill="none" extrusionOk="0">
                    <a:moveTo>
                      <a:pt x="4003" y="4704"/>
                    </a:moveTo>
                    <a:lnTo>
                      <a:pt x="200" y="6906"/>
                    </a:lnTo>
                    <a:cubicBezTo>
                      <a:pt x="100" y="6973"/>
                      <a:pt x="0" y="6906"/>
                      <a:pt x="0" y="6806"/>
                    </a:cubicBezTo>
                    <a:lnTo>
                      <a:pt x="0" y="2369"/>
                    </a:lnTo>
                    <a:cubicBezTo>
                      <a:pt x="0" y="2336"/>
                      <a:pt x="33" y="2269"/>
                      <a:pt x="67" y="2269"/>
                    </a:cubicBezTo>
                    <a:lnTo>
                      <a:pt x="3870" y="68"/>
                    </a:lnTo>
                    <a:cubicBezTo>
                      <a:pt x="3970" y="1"/>
                      <a:pt x="4070" y="68"/>
                      <a:pt x="4070" y="168"/>
                    </a:cubicBezTo>
                    <a:lnTo>
                      <a:pt x="4070" y="4571"/>
                    </a:lnTo>
                    <a:cubicBezTo>
                      <a:pt x="4070" y="4638"/>
                      <a:pt x="4070" y="4671"/>
                      <a:pt x="4003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39;p32">
                <a:extLst>
                  <a:ext uri="{FF2B5EF4-FFF2-40B4-BE49-F238E27FC236}">
                    <a16:creationId xmlns:a16="http://schemas.microsoft.com/office/drawing/2014/main" id="{C29BA824-2258-546B-1E98-6A736B03D618}"/>
                  </a:ext>
                </a:extLst>
              </p:cNvPr>
              <p:cNvSpPr/>
              <p:nvPr/>
            </p:nvSpPr>
            <p:spPr>
              <a:xfrm>
                <a:off x="6848690" y="2154297"/>
                <a:ext cx="359131" cy="610190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973" fill="none" extrusionOk="0">
                    <a:moveTo>
                      <a:pt x="4037" y="4704"/>
                    </a:moveTo>
                    <a:lnTo>
                      <a:pt x="201" y="6906"/>
                    </a:lnTo>
                    <a:cubicBezTo>
                      <a:pt x="101" y="6972"/>
                      <a:pt x="1" y="6906"/>
                      <a:pt x="1" y="6805"/>
                    </a:cubicBezTo>
                    <a:lnTo>
                      <a:pt x="1" y="2369"/>
                    </a:lnTo>
                    <a:cubicBezTo>
                      <a:pt x="1" y="2336"/>
                      <a:pt x="34" y="2302"/>
                      <a:pt x="67" y="2269"/>
                    </a:cubicBezTo>
                    <a:lnTo>
                      <a:pt x="3903" y="67"/>
                    </a:lnTo>
                    <a:cubicBezTo>
                      <a:pt x="3970" y="1"/>
                      <a:pt x="4104" y="67"/>
                      <a:pt x="4104" y="167"/>
                    </a:cubicBezTo>
                    <a:lnTo>
                      <a:pt x="4104" y="4571"/>
                    </a:lnTo>
                    <a:cubicBezTo>
                      <a:pt x="4104" y="4637"/>
                      <a:pt x="4070" y="4671"/>
                      <a:pt x="4037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40;p32">
                <a:extLst>
                  <a:ext uri="{FF2B5EF4-FFF2-40B4-BE49-F238E27FC236}">
                    <a16:creationId xmlns:a16="http://schemas.microsoft.com/office/drawing/2014/main" id="{37CE79C9-0CFC-8AC2-FCBB-E4A0AE95C7E4}"/>
                  </a:ext>
                </a:extLst>
              </p:cNvPr>
              <p:cNvSpPr/>
              <p:nvPr/>
            </p:nvSpPr>
            <p:spPr>
              <a:xfrm>
                <a:off x="7207733" y="1947079"/>
                <a:ext cx="359131" cy="613078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06" fill="none" extrusionOk="0">
                    <a:moveTo>
                      <a:pt x="4037" y="4704"/>
                    </a:moveTo>
                    <a:lnTo>
                      <a:pt x="201" y="6939"/>
                    </a:lnTo>
                    <a:cubicBezTo>
                      <a:pt x="101" y="7005"/>
                      <a:pt x="1" y="6939"/>
                      <a:pt x="1" y="6838"/>
                    </a:cubicBezTo>
                    <a:lnTo>
                      <a:pt x="1" y="2402"/>
                    </a:lnTo>
                    <a:cubicBezTo>
                      <a:pt x="1" y="2335"/>
                      <a:pt x="34" y="2302"/>
                      <a:pt x="67" y="2269"/>
                    </a:cubicBezTo>
                    <a:lnTo>
                      <a:pt x="3903" y="67"/>
                    </a:lnTo>
                    <a:cubicBezTo>
                      <a:pt x="3970" y="0"/>
                      <a:pt x="4104" y="67"/>
                      <a:pt x="4104" y="200"/>
                    </a:cubicBezTo>
                    <a:lnTo>
                      <a:pt x="4104" y="4604"/>
                    </a:lnTo>
                    <a:cubicBezTo>
                      <a:pt x="4104" y="4637"/>
                      <a:pt x="4070" y="4704"/>
                      <a:pt x="4037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41;p32">
                <a:extLst>
                  <a:ext uri="{FF2B5EF4-FFF2-40B4-BE49-F238E27FC236}">
                    <a16:creationId xmlns:a16="http://schemas.microsoft.com/office/drawing/2014/main" id="{38B7EB80-4ED3-EA76-4951-6BDFC3BC6523}"/>
                  </a:ext>
                </a:extLst>
              </p:cNvPr>
              <p:cNvSpPr/>
              <p:nvPr/>
            </p:nvSpPr>
            <p:spPr>
              <a:xfrm>
                <a:off x="6492622" y="2776038"/>
                <a:ext cx="356156" cy="610190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6973" fill="none" extrusionOk="0">
                    <a:moveTo>
                      <a:pt x="4003" y="4704"/>
                    </a:moveTo>
                    <a:lnTo>
                      <a:pt x="200" y="6906"/>
                    </a:lnTo>
                    <a:cubicBezTo>
                      <a:pt x="100" y="6972"/>
                      <a:pt x="0" y="6906"/>
                      <a:pt x="0" y="6806"/>
                    </a:cubicBezTo>
                    <a:lnTo>
                      <a:pt x="0" y="2402"/>
                    </a:lnTo>
                    <a:cubicBezTo>
                      <a:pt x="0" y="2336"/>
                      <a:pt x="33" y="2302"/>
                      <a:pt x="67" y="2269"/>
                    </a:cubicBezTo>
                    <a:lnTo>
                      <a:pt x="3870" y="67"/>
                    </a:lnTo>
                    <a:cubicBezTo>
                      <a:pt x="3970" y="1"/>
                      <a:pt x="4070" y="67"/>
                      <a:pt x="4070" y="167"/>
                    </a:cubicBezTo>
                    <a:lnTo>
                      <a:pt x="4070" y="4604"/>
                    </a:lnTo>
                    <a:cubicBezTo>
                      <a:pt x="4070" y="4637"/>
                      <a:pt x="4070" y="4671"/>
                      <a:pt x="4003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42;p32">
                <a:extLst>
                  <a:ext uri="{FF2B5EF4-FFF2-40B4-BE49-F238E27FC236}">
                    <a16:creationId xmlns:a16="http://schemas.microsoft.com/office/drawing/2014/main" id="{FCEE4AC0-925A-903A-1835-EFA090B23FB7}"/>
                  </a:ext>
                </a:extLst>
              </p:cNvPr>
              <p:cNvSpPr/>
              <p:nvPr/>
            </p:nvSpPr>
            <p:spPr>
              <a:xfrm>
                <a:off x="6848690" y="2571708"/>
                <a:ext cx="359131" cy="60721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939" fill="none" extrusionOk="0">
                    <a:moveTo>
                      <a:pt x="4037" y="4671"/>
                    </a:moveTo>
                    <a:lnTo>
                      <a:pt x="201" y="6906"/>
                    </a:lnTo>
                    <a:cubicBezTo>
                      <a:pt x="101" y="6939"/>
                      <a:pt x="1" y="6872"/>
                      <a:pt x="1" y="6772"/>
                    </a:cubicBezTo>
                    <a:lnTo>
                      <a:pt x="1" y="2369"/>
                    </a:lnTo>
                    <a:cubicBezTo>
                      <a:pt x="1" y="2302"/>
                      <a:pt x="34" y="2269"/>
                      <a:pt x="67" y="2236"/>
                    </a:cubicBezTo>
                    <a:lnTo>
                      <a:pt x="3903" y="34"/>
                    </a:lnTo>
                    <a:cubicBezTo>
                      <a:pt x="3970" y="1"/>
                      <a:pt x="4104" y="67"/>
                      <a:pt x="4104" y="167"/>
                    </a:cubicBezTo>
                    <a:lnTo>
                      <a:pt x="4104" y="4571"/>
                    </a:lnTo>
                    <a:cubicBezTo>
                      <a:pt x="4104" y="4604"/>
                      <a:pt x="4070" y="4671"/>
                      <a:pt x="4037" y="467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43;p32">
                <a:extLst>
                  <a:ext uri="{FF2B5EF4-FFF2-40B4-BE49-F238E27FC236}">
                    <a16:creationId xmlns:a16="http://schemas.microsoft.com/office/drawing/2014/main" id="{5DA17470-FCB2-21BF-B7F7-7E12B5B13497}"/>
                  </a:ext>
                </a:extLst>
              </p:cNvPr>
              <p:cNvSpPr/>
              <p:nvPr/>
            </p:nvSpPr>
            <p:spPr>
              <a:xfrm>
                <a:off x="7207733" y="2364490"/>
                <a:ext cx="359131" cy="60721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939" fill="none" extrusionOk="0">
                    <a:moveTo>
                      <a:pt x="4037" y="4704"/>
                    </a:moveTo>
                    <a:lnTo>
                      <a:pt x="201" y="6905"/>
                    </a:lnTo>
                    <a:cubicBezTo>
                      <a:pt x="101" y="6939"/>
                      <a:pt x="1" y="6872"/>
                      <a:pt x="1" y="6772"/>
                    </a:cubicBezTo>
                    <a:lnTo>
                      <a:pt x="1" y="2369"/>
                    </a:lnTo>
                    <a:cubicBezTo>
                      <a:pt x="1" y="2335"/>
                      <a:pt x="34" y="2269"/>
                      <a:pt x="67" y="2269"/>
                    </a:cubicBezTo>
                    <a:lnTo>
                      <a:pt x="3903" y="34"/>
                    </a:lnTo>
                    <a:cubicBezTo>
                      <a:pt x="3970" y="0"/>
                      <a:pt x="4104" y="67"/>
                      <a:pt x="4104" y="167"/>
                    </a:cubicBezTo>
                    <a:lnTo>
                      <a:pt x="4104" y="4570"/>
                    </a:lnTo>
                    <a:cubicBezTo>
                      <a:pt x="4104" y="4637"/>
                      <a:pt x="4070" y="4670"/>
                      <a:pt x="4037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244;p32">
                <a:extLst>
                  <a:ext uri="{FF2B5EF4-FFF2-40B4-BE49-F238E27FC236}">
                    <a16:creationId xmlns:a16="http://schemas.microsoft.com/office/drawing/2014/main" id="{A37E0A52-5146-1E04-CE1F-8F59AB8F2A50}"/>
                  </a:ext>
                </a:extLst>
              </p:cNvPr>
              <p:cNvSpPr/>
              <p:nvPr/>
            </p:nvSpPr>
            <p:spPr>
              <a:xfrm>
                <a:off x="6492622" y="3193449"/>
                <a:ext cx="356156" cy="607302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6940" fill="none" extrusionOk="0">
                    <a:moveTo>
                      <a:pt x="4003" y="4704"/>
                    </a:moveTo>
                    <a:lnTo>
                      <a:pt x="200" y="6906"/>
                    </a:lnTo>
                    <a:cubicBezTo>
                      <a:pt x="100" y="6939"/>
                      <a:pt x="0" y="6872"/>
                      <a:pt x="0" y="6772"/>
                    </a:cubicBezTo>
                    <a:lnTo>
                      <a:pt x="0" y="2369"/>
                    </a:lnTo>
                    <a:cubicBezTo>
                      <a:pt x="0" y="2302"/>
                      <a:pt x="33" y="2269"/>
                      <a:pt x="67" y="2269"/>
                    </a:cubicBezTo>
                    <a:lnTo>
                      <a:pt x="3870" y="34"/>
                    </a:lnTo>
                    <a:cubicBezTo>
                      <a:pt x="3970" y="1"/>
                      <a:pt x="4070" y="67"/>
                      <a:pt x="4070" y="168"/>
                    </a:cubicBezTo>
                    <a:lnTo>
                      <a:pt x="4070" y="4571"/>
                    </a:lnTo>
                    <a:cubicBezTo>
                      <a:pt x="4070" y="4604"/>
                      <a:pt x="4070" y="4671"/>
                      <a:pt x="4003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45;p32">
                <a:extLst>
                  <a:ext uri="{FF2B5EF4-FFF2-40B4-BE49-F238E27FC236}">
                    <a16:creationId xmlns:a16="http://schemas.microsoft.com/office/drawing/2014/main" id="{D89E61CD-AC28-7D1A-D7AE-F205D10D73BA}"/>
                  </a:ext>
                </a:extLst>
              </p:cNvPr>
              <p:cNvSpPr/>
              <p:nvPr/>
            </p:nvSpPr>
            <p:spPr>
              <a:xfrm>
                <a:off x="6848690" y="2986231"/>
                <a:ext cx="359131" cy="60721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939" fill="none" extrusionOk="0">
                    <a:moveTo>
                      <a:pt x="4037" y="4704"/>
                    </a:moveTo>
                    <a:lnTo>
                      <a:pt x="201" y="6905"/>
                    </a:lnTo>
                    <a:cubicBezTo>
                      <a:pt x="101" y="6939"/>
                      <a:pt x="1" y="6872"/>
                      <a:pt x="1" y="6772"/>
                    </a:cubicBezTo>
                    <a:lnTo>
                      <a:pt x="1" y="2369"/>
                    </a:lnTo>
                    <a:cubicBezTo>
                      <a:pt x="1" y="2335"/>
                      <a:pt x="34" y="2269"/>
                      <a:pt x="67" y="2269"/>
                    </a:cubicBezTo>
                    <a:lnTo>
                      <a:pt x="3903" y="67"/>
                    </a:lnTo>
                    <a:cubicBezTo>
                      <a:pt x="3970" y="0"/>
                      <a:pt x="4104" y="67"/>
                      <a:pt x="4104" y="167"/>
                    </a:cubicBezTo>
                    <a:lnTo>
                      <a:pt x="4104" y="4570"/>
                    </a:lnTo>
                    <a:cubicBezTo>
                      <a:pt x="4104" y="4637"/>
                      <a:pt x="4070" y="4670"/>
                      <a:pt x="4037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246;p32">
                <a:extLst>
                  <a:ext uri="{FF2B5EF4-FFF2-40B4-BE49-F238E27FC236}">
                    <a16:creationId xmlns:a16="http://schemas.microsoft.com/office/drawing/2014/main" id="{5C21D5A8-2E4D-6FB8-E625-735944F19B91}"/>
                  </a:ext>
                </a:extLst>
              </p:cNvPr>
              <p:cNvSpPr/>
              <p:nvPr/>
            </p:nvSpPr>
            <p:spPr>
              <a:xfrm>
                <a:off x="7207733" y="2779013"/>
                <a:ext cx="359131" cy="610102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972" fill="none" extrusionOk="0">
                    <a:moveTo>
                      <a:pt x="4037" y="4703"/>
                    </a:moveTo>
                    <a:lnTo>
                      <a:pt x="201" y="6905"/>
                    </a:lnTo>
                    <a:cubicBezTo>
                      <a:pt x="101" y="6972"/>
                      <a:pt x="1" y="6905"/>
                      <a:pt x="1" y="6805"/>
                    </a:cubicBezTo>
                    <a:lnTo>
                      <a:pt x="1" y="2368"/>
                    </a:lnTo>
                    <a:cubicBezTo>
                      <a:pt x="1" y="2335"/>
                      <a:pt x="34" y="2302"/>
                      <a:pt x="67" y="2268"/>
                    </a:cubicBezTo>
                    <a:lnTo>
                      <a:pt x="3903" y="67"/>
                    </a:lnTo>
                    <a:cubicBezTo>
                      <a:pt x="3970" y="0"/>
                      <a:pt x="4104" y="67"/>
                      <a:pt x="4104" y="167"/>
                    </a:cubicBezTo>
                    <a:lnTo>
                      <a:pt x="4104" y="4603"/>
                    </a:lnTo>
                    <a:cubicBezTo>
                      <a:pt x="4104" y="4637"/>
                      <a:pt x="4070" y="4670"/>
                      <a:pt x="4037" y="4703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47;p32">
                <a:extLst>
                  <a:ext uri="{FF2B5EF4-FFF2-40B4-BE49-F238E27FC236}">
                    <a16:creationId xmlns:a16="http://schemas.microsoft.com/office/drawing/2014/main" id="{658E800C-BBA0-3090-0929-A175D11F337D}"/>
                  </a:ext>
                </a:extLst>
              </p:cNvPr>
              <p:cNvSpPr/>
              <p:nvPr/>
            </p:nvSpPr>
            <p:spPr>
              <a:xfrm>
                <a:off x="6145217" y="1320176"/>
                <a:ext cx="700673" cy="410935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696" extrusionOk="0">
                    <a:moveTo>
                      <a:pt x="3987" y="1"/>
                    </a:moveTo>
                    <a:cubicBezTo>
                      <a:pt x="3970" y="1"/>
                      <a:pt x="3953" y="9"/>
                      <a:pt x="3937" y="26"/>
                    </a:cubicBezTo>
                    <a:lnTo>
                      <a:pt x="67" y="2261"/>
                    </a:lnTo>
                    <a:cubicBezTo>
                      <a:pt x="1" y="2294"/>
                      <a:pt x="1" y="2394"/>
                      <a:pt x="67" y="2428"/>
                    </a:cubicBezTo>
                    <a:lnTo>
                      <a:pt x="3937" y="4696"/>
                    </a:lnTo>
                    <a:lnTo>
                      <a:pt x="4037" y="4696"/>
                    </a:lnTo>
                    <a:lnTo>
                      <a:pt x="7940" y="2428"/>
                    </a:lnTo>
                    <a:cubicBezTo>
                      <a:pt x="8006" y="2394"/>
                      <a:pt x="8006" y="2294"/>
                      <a:pt x="7940" y="2261"/>
                    </a:cubicBezTo>
                    <a:lnTo>
                      <a:pt x="4037" y="26"/>
                    </a:lnTo>
                    <a:cubicBezTo>
                      <a:pt x="4020" y="9"/>
                      <a:pt x="4003" y="1"/>
                      <a:pt x="39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48;p32">
                <a:extLst>
                  <a:ext uri="{FF2B5EF4-FFF2-40B4-BE49-F238E27FC236}">
                    <a16:creationId xmlns:a16="http://schemas.microsoft.com/office/drawing/2014/main" id="{48F3C92C-A43F-627A-9166-B07AD9E7D530}"/>
                  </a:ext>
                </a:extLst>
              </p:cNvPr>
              <p:cNvSpPr/>
              <p:nvPr/>
            </p:nvSpPr>
            <p:spPr>
              <a:xfrm>
                <a:off x="6501373" y="1527481"/>
                <a:ext cx="700585" cy="410148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687" extrusionOk="0">
                    <a:moveTo>
                      <a:pt x="4020" y="0"/>
                    </a:moveTo>
                    <a:cubicBezTo>
                      <a:pt x="4003" y="0"/>
                      <a:pt x="3986" y="8"/>
                      <a:pt x="3970" y="25"/>
                    </a:cubicBezTo>
                    <a:lnTo>
                      <a:pt x="67" y="2260"/>
                    </a:lnTo>
                    <a:cubicBezTo>
                      <a:pt x="0" y="2293"/>
                      <a:pt x="0" y="2394"/>
                      <a:pt x="67" y="2427"/>
                    </a:cubicBezTo>
                    <a:lnTo>
                      <a:pt x="3970" y="4662"/>
                    </a:lnTo>
                    <a:cubicBezTo>
                      <a:pt x="3986" y="4678"/>
                      <a:pt x="4003" y="4687"/>
                      <a:pt x="4020" y="4687"/>
                    </a:cubicBezTo>
                    <a:cubicBezTo>
                      <a:pt x="4036" y="4687"/>
                      <a:pt x="4053" y="4678"/>
                      <a:pt x="4070" y="4662"/>
                    </a:cubicBezTo>
                    <a:lnTo>
                      <a:pt x="7939" y="2427"/>
                    </a:lnTo>
                    <a:cubicBezTo>
                      <a:pt x="8006" y="2394"/>
                      <a:pt x="8006" y="2293"/>
                      <a:pt x="7939" y="2260"/>
                    </a:cubicBezTo>
                    <a:lnTo>
                      <a:pt x="4070" y="25"/>
                    </a:lnTo>
                    <a:cubicBezTo>
                      <a:pt x="4053" y="8"/>
                      <a:pt x="4036" y="0"/>
                      <a:pt x="40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49;p32">
                <a:extLst>
                  <a:ext uri="{FF2B5EF4-FFF2-40B4-BE49-F238E27FC236}">
                    <a16:creationId xmlns:a16="http://schemas.microsoft.com/office/drawing/2014/main" id="{E8A7723E-4B1D-2819-8AA8-54A529081D48}"/>
                  </a:ext>
                </a:extLst>
              </p:cNvPr>
              <p:cNvSpPr/>
              <p:nvPr/>
            </p:nvSpPr>
            <p:spPr>
              <a:xfrm>
                <a:off x="6860416" y="1733999"/>
                <a:ext cx="700585" cy="410935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696" extrusionOk="0">
                    <a:moveTo>
                      <a:pt x="3936" y="0"/>
                    </a:moveTo>
                    <a:lnTo>
                      <a:pt x="67" y="2268"/>
                    </a:lnTo>
                    <a:cubicBezTo>
                      <a:pt x="0" y="2302"/>
                      <a:pt x="0" y="2402"/>
                      <a:pt x="67" y="2435"/>
                    </a:cubicBezTo>
                    <a:lnTo>
                      <a:pt x="3936" y="4670"/>
                    </a:lnTo>
                    <a:cubicBezTo>
                      <a:pt x="3953" y="4687"/>
                      <a:pt x="3970" y="4695"/>
                      <a:pt x="3986" y="4695"/>
                    </a:cubicBezTo>
                    <a:cubicBezTo>
                      <a:pt x="4003" y="4695"/>
                      <a:pt x="4020" y="4687"/>
                      <a:pt x="4036" y="4670"/>
                    </a:cubicBezTo>
                    <a:lnTo>
                      <a:pt x="7939" y="2435"/>
                    </a:lnTo>
                    <a:cubicBezTo>
                      <a:pt x="8006" y="2402"/>
                      <a:pt x="8006" y="2302"/>
                      <a:pt x="7939" y="2268"/>
                    </a:cubicBezTo>
                    <a:lnTo>
                      <a:pt x="403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50;p32">
                <a:extLst>
                  <a:ext uri="{FF2B5EF4-FFF2-40B4-BE49-F238E27FC236}">
                    <a16:creationId xmlns:a16="http://schemas.microsoft.com/office/drawing/2014/main" id="{D59B25EE-D79B-473E-B9BA-A2968A1C3724}"/>
                  </a:ext>
                </a:extLst>
              </p:cNvPr>
              <p:cNvSpPr/>
              <p:nvPr/>
            </p:nvSpPr>
            <p:spPr>
              <a:xfrm>
                <a:off x="5783286" y="1529669"/>
                <a:ext cx="700673" cy="408748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671" extrusionOk="0">
                    <a:moveTo>
                      <a:pt x="3970" y="0"/>
                    </a:moveTo>
                    <a:lnTo>
                      <a:pt x="100" y="2235"/>
                    </a:lnTo>
                    <a:cubicBezTo>
                      <a:pt x="0" y="2268"/>
                      <a:pt x="0" y="2369"/>
                      <a:pt x="100" y="2435"/>
                    </a:cubicBezTo>
                    <a:lnTo>
                      <a:pt x="3970" y="4670"/>
                    </a:lnTo>
                    <a:lnTo>
                      <a:pt x="4070" y="4670"/>
                    </a:lnTo>
                    <a:lnTo>
                      <a:pt x="7939" y="2435"/>
                    </a:lnTo>
                    <a:cubicBezTo>
                      <a:pt x="8006" y="2369"/>
                      <a:pt x="8006" y="2268"/>
                      <a:pt x="7939" y="2235"/>
                    </a:cubicBezTo>
                    <a:lnTo>
                      <a:pt x="407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251;p32">
                <a:extLst>
                  <a:ext uri="{FF2B5EF4-FFF2-40B4-BE49-F238E27FC236}">
                    <a16:creationId xmlns:a16="http://schemas.microsoft.com/office/drawing/2014/main" id="{A326AC6C-DBA5-85CF-C1DE-A62A0610B8EA}"/>
                  </a:ext>
                </a:extLst>
              </p:cNvPr>
              <p:cNvSpPr/>
              <p:nvPr/>
            </p:nvSpPr>
            <p:spPr>
              <a:xfrm>
                <a:off x="6142329" y="1734699"/>
                <a:ext cx="700585" cy="410935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696" extrusionOk="0">
                    <a:moveTo>
                      <a:pt x="4003" y="1"/>
                    </a:moveTo>
                    <a:cubicBezTo>
                      <a:pt x="3978" y="1"/>
                      <a:pt x="3953" y="9"/>
                      <a:pt x="3936" y="26"/>
                    </a:cubicBezTo>
                    <a:lnTo>
                      <a:pt x="67" y="2260"/>
                    </a:lnTo>
                    <a:cubicBezTo>
                      <a:pt x="0" y="2294"/>
                      <a:pt x="0" y="2394"/>
                      <a:pt x="67" y="2427"/>
                    </a:cubicBezTo>
                    <a:lnTo>
                      <a:pt x="3936" y="4696"/>
                    </a:lnTo>
                    <a:lnTo>
                      <a:pt x="4070" y="4696"/>
                    </a:lnTo>
                    <a:lnTo>
                      <a:pt x="7939" y="2427"/>
                    </a:lnTo>
                    <a:cubicBezTo>
                      <a:pt x="8006" y="2394"/>
                      <a:pt x="8006" y="2294"/>
                      <a:pt x="7939" y="2260"/>
                    </a:cubicBezTo>
                    <a:lnTo>
                      <a:pt x="4070" y="26"/>
                    </a:lnTo>
                    <a:cubicBezTo>
                      <a:pt x="4053" y="9"/>
                      <a:pt x="4028" y="1"/>
                      <a:pt x="40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52;p32">
                <a:extLst>
                  <a:ext uri="{FF2B5EF4-FFF2-40B4-BE49-F238E27FC236}">
                    <a16:creationId xmlns:a16="http://schemas.microsoft.com/office/drawing/2014/main" id="{639AC57A-C7ED-188B-CB5D-8FE160EB1848}"/>
                  </a:ext>
                </a:extLst>
              </p:cNvPr>
              <p:cNvSpPr/>
              <p:nvPr/>
            </p:nvSpPr>
            <p:spPr>
              <a:xfrm>
                <a:off x="6501373" y="1941916"/>
                <a:ext cx="697697" cy="410235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4688" extrusionOk="0">
                    <a:moveTo>
                      <a:pt x="3986" y="1"/>
                    </a:moveTo>
                    <a:cubicBezTo>
                      <a:pt x="3970" y="1"/>
                      <a:pt x="3953" y="9"/>
                      <a:pt x="3936" y="26"/>
                    </a:cubicBezTo>
                    <a:lnTo>
                      <a:pt x="67" y="2261"/>
                    </a:lnTo>
                    <a:cubicBezTo>
                      <a:pt x="0" y="2294"/>
                      <a:pt x="0" y="2394"/>
                      <a:pt x="67" y="2428"/>
                    </a:cubicBezTo>
                    <a:lnTo>
                      <a:pt x="3936" y="4663"/>
                    </a:lnTo>
                    <a:cubicBezTo>
                      <a:pt x="3953" y="4679"/>
                      <a:pt x="3970" y="4688"/>
                      <a:pt x="3986" y="4688"/>
                    </a:cubicBezTo>
                    <a:cubicBezTo>
                      <a:pt x="4003" y="4688"/>
                      <a:pt x="4020" y="4679"/>
                      <a:pt x="4036" y="4663"/>
                    </a:cubicBezTo>
                    <a:lnTo>
                      <a:pt x="7906" y="2428"/>
                    </a:lnTo>
                    <a:cubicBezTo>
                      <a:pt x="7973" y="2394"/>
                      <a:pt x="7973" y="2294"/>
                      <a:pt x="7906" y="2261"/>
                    </a:cubicBezTo>
                    <a:lnTo>
                      <a:pt x="4036" y="26"/>
                    </a:lnTo>
                    <a:cubicBezTo>
                      <a:pt x="4020" y="9"/>
                      <a:pt x="4003" y="1"/>
                      <a:pt x="39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53;p32">
                <a:extLst>
                  <a:ext uri="{FF2B5EF4-FFF2-40B4-BE49-F238E27FC236}">
                    <a16:creationId xmlns:a16="http://schemas.microsoft.com/office/drawing/2014/main" id="{4FE6591C-4B2A-8194-5BFB-6B77E706C856}"/>
                  </a:ext>
                </a:extLst>
              </p:cNvPr>
              <p:cNvSpPr/>
              <p:nvPr/>
            </p:nvSpPr>
            <p:spPr>
              <a:xfrm>
                <a:off x="5427131" y="1736886"/>
                <a:ext cx="700673" cy="408748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671" extrusionOk="0">
                    <a:moveTo>
                      <a:pt x="3937" y="1"/>
                    </a:moveTo>
                    <a:lnTo>
                      <a:pt x="67" y="2235"/>
                    </a:lnTo>
                    <a:cubicBezTo>
                      <a:pt x="1" y="2269"/>
                      <a:pt x="1" y="2402"/>
                      <a:pt x="67" y="2436"/>
                    </a:cubicBezTo>
                    <a:lnTo>
                      <a:pt x="3937" y="4671"/>
                    </a:lnTo>
                    <a:lnTo>
                      <a:pt x="4037" y="4671"/>
                    </a:lnTo>
                    <a:lnTo>
                      <a:pt x="7940" y="2436"/>
                    </a:lnTo>
                    <a:cubicBezTo>
                      <a:pt x="8006" y="2402"/>
                      <a:pt x="8006" y="2302"/>
                      <a:pt x="7940" y="2235"/>
                    </a:cubicBezTo>
                    <a:lnTo>
                      <a:pt x="403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254;p32">
                <a:extLst>
                  <a:ext uri="{FF2B5EF4-FFF2-40B4-BE49-F238E27FC236}">
                    <a16:creationId xmlns:a16="http://schemas.microsoft.com/office/drawing/2014/main" id="{C2AC027D-5C7F-BBEC-BA8A-730B3C6B74E5}"/>
                  </a:ext>
                </a:extLst>
              </p:cNvPr>
              <p:cNvSpPr/>
              <p:nvPr/>
            </p:nvSpPr>
            <p:spPr>
              <a:xfrm>
                <a:off x="5783286" y="1941916"/>
                <a:ext cx="700673" cy="410935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696" extrusionOk="0">
                    <a:moveTo>
                      <a:pt x="3987" y="1"/>
                    </a:moveTo>
                    <a:cubicBezTo>
                      <a:pt x="3970" y="1"/>
                      <a:pt x="3953" y="9"/>
                      <a:pt x="3936" y="26"/>
                    </a:cubicBezTo>
                    <a:lnTo>
                      <a:pt x="67" y="2261"/>
                    </a:lnTo>
                    <a:cubicBezTo>
                      <a:pt x="0" y="2294"/>
                      <a:pt x="0" y="2394"/>
                      <a:pt x="67" y="2461"/>
                    </a:cubicBezTo>
                    <a:lnTo>
                      <a:pt x="3936" y="4696"/>
                    </a:lnTo>
                    <a:lnTo>
                      <a:pt x="4037" y="4696"/>
                    </a:lnTo>
                    <a:lnTo>
                      <a:pt x="7939" y="2461"/>
                    </a:lnTo>
                    <a:cubicBezTo>
                      <a:pt x="8006" y="2394"/>
                      <a:pt x="8006" y="2294"/>
                      <a:pt x="7939" y="2261"/>
                    </a:cubicBezTo>
                    <a:lnTo>
                      <a:pt x="4037" y="26"/>
                    </a:lnTo>
                    <a:cubicBezTo>
                      <a:pt x="4020" y="9"/>
                      <a:pt x="4003" y="1"/>
                      <a:pt x="39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55;p32">
                <a:extLst>
                  <a:ext uri="{FF2B5EF4-FFF2-40B4-BE49-F238E27FC236}">
                    <a16:creationId xmlns:a16="http://schemas.microsoft.com/office/drawing/2014/main" id="{72FBF5D3-A381-94A6-9784-57BD80CADA6F}"/>
                  </a:ext>
                </a:extLst>
              </p:cNvPr>
              <p:cNvSpPr/>
              <p:nvPr/>
            </p:nvSpPr>
            <p:spPr>
              <a:xfrm>
                <a:off x="6139354" y="2149222"/>
                <a:ext cx="700673" cy="410935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696" extrusionOk="0">
                    <a:moveTo>
                      <a:pt x="4020" y="0"/>
                    </a:moveTo>
                    <a:cubicBezTo>
                      <a:pt x="4004" y="0"/>
                      <a:pt x="3987" y="9"/>
                      <a:pt x="3970" y="25"/>
                    </a:cubicBezTo>
                    <a:lnTo>
                      <a:pt x="68" y="2260"/>
                    </a:lnTo>
                    <a:cubicBezTo>
                      <a:pt x="1" y="2294"/>
                      <a:pt x="1" y="2394"/>
                      <a:pt x="68" y="2427"/>
                    </a:cubicBezTo>
                    <a:lnTo>
                      <a:pt x="3970" y="4695"/>
                    </a:lnTo>
                    <a:lnTo>
                      <a:pt x="4070" y="4695"/>
                    </a:lnTo>
                    <a:lnTo>
                      <a:pt x="7940" y="2427"/>
                    </a:lnTo>
                    <a:cubicBezTo>
                      <a:pt x="8007" y="2394"/>
                      <a:pt x="8007" y="2294"/>
                      <a:pt x="7940" y="2260"/>
                    </a:cubicBezTo>
                    <a:lnTo>
                      <a:pt x="4070" y="25"/>
                    </a:lnTo>
                    <a:cubicBezTo>
                      <a:pt x="4054" y="9"/>
                      <a:pt x="4037" y="0"/>
                      <a:pt x="40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56;p32">
                <a:extLst>
                  <a:ext uri="{FF2B5EF4-FFF2-40B4-BE49-F238E27FC236}">
                    <a16:creationId xmlns:a16="http://schemas.microsoft.com/office/drawing/2014/main" id="{7C162D34-165F-99AF-D98A-8427ACD21DB5}"/>
                  </a:ext>
                </a:extLst>
              </p:cNvPr>
              <p:cNvSpPr/>
              <p:nvPr/>
            </p:nvSpPr>
            <p:spPr>
              <a:xfrm>
                <a:off x="6145217" y="1319476"/>
                <a:ext cx="700673" cy="411635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704" fill="none" extrusionOk="0">
                    <a:moveTo>
                      <a:pt x="3937" y="4704"/>
                    </a:moveTo>
                    <a:lnTo>
                      <a:pt x="67" y="2436"/>
                    </a:lnTo>
                    <a:cubicBezTo>
                      <a:pt x="1" y="2402"/>
                      <a:pt x="1" y="2302"/>
                      <a:pt x="67" y="2269"/>
                    </a:cubicBezTo>
                    <a:lnTo>
                      <a:pt x="3937" y="34"/>
                    </a:lnTo>
                    <a:cubicBezTo>
                      <a:pt x="3970" y="0"/>
                      <a:pt x="4003" y="0"/>
                      <a:pt x="4037" y="34"/>
                    </a:cubicBezTo>
                    <a:lnTo>
                      <a:pt x="7940" y="2269"/>
                    </a:lnTo>
                    <a:cubicBezTo>
                      <a:pt x="8006" y="2302"/>
                      <a:pt x="8006" y="2402"/>
                      <a:pt x="7940" y="2436"/>
                    </a:cubicBezTo>
                    <a:lnTo>
                      <a:pt x="4037" y="4704"/>
                    </a:lnTo>
                    <a:cubicBezTo>
                      <a:pt x="4003" y="4704"/>
                      <a:pt x="3970" y="4704"/>
                      <a:pt x="3937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57;p32">
                <a:extLst>
                  <a:ext uri="{FF2B5EF4-FFF2-40B4-BE49-F238E27FC236}">
                    <a16:creationId xmlns:a16="http://schemas.microsoft.com/office/drawing/2014/main" id="{88E270AD-BB05-A725-A521-88E76642005E}"/>
                  </a:ext>
                </a:extLst>
              </p:cNvPr>
              <p:cNvSpPr/>
              <p:nvPr/>
            </p:nvSpPr>
            <p:spPr>
              <a:xfrm>
                <a:off x="6501373" y="1526693"/>
                <a:ext cx="700585" cy="411723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705" fill="none" extrusionOk="0">
                    <a:moveTo>
                      <a:pt x="3970" y="4671"/>
                    </a:moveTo>
                    <a:lnTo>
                      <a:pt x="67" y="2436"/>
                    </a:lnTo>
                    <a:cubicBezTo>
                      <a:pt x="0" y="2403"/>
                      <a:pt x="0" y="2302"/>
                      <a:pt x="67" y="2269"/>
                    </a:cubicBezTo>
                    <a:lnTo>
                      <a:pt x="3970" y="34"/>
                    </a:lnTo>
                    <a:cubicBezTo>
                      <a:pt x="4003" y="1"/>
                      <a:pt x="4036" y="1"/>
                      <a:pt x="4070" y="34"/>
                    </a:cubicBezTo>
                    <a:lnTo>
                      <a:pt x="7939" y="2269"/>
                    </a:lnTo>
                    <a:cubicBezTo>
                      <a:pt x="8006" y="2302"/>
                      <a:pt x="8006" y="2403"/>
                      <a:pt x="7939" y="2436"/>
                    </a:cubicBezTo>
                    <a:lnTo>
                      <a:pt x="4070" y="4671"/>
                    </a:lnTo>
                    <a:cubicBezTo>
                      <a:pt x="4036" y="4704"/>
                      <a:pt x="4003" y="4704"/>
                      <a:pt x="3970" y="467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58;p32">
                <a:extLst>
                  <a:ext uri="{FF2B5EF4-FFF2-40B4-BE49-F238E27FC236}">
                    <a16:creationId xmlns:a16="http://schemas.microsoft.com/office/drawing/2014/main" id="{0EEB7EC2-0A96-1002-0EAD-2F6221C81C36}"/>
                  </a:ext>
                </a:extLst>
              </p:cNvPr>
              <p:cNvSpPr/>
              <p:nvPr/>
            </p:nvSpPr>
            <p:spPr>
              <a:xfrm>
                <a:off x="6860416" y="1733999"/>
                <a:ext cx="700585" cy="411635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704" fill="none" extrusionOk="0">
                    <a:moveTo>
                      <a:pt x="3936" y="4670"/>
                    </a:moveTo>
                    <a:lnTo>
                      <a:pt x="67" y="2435"/>
                    </a:lnTo>
                    <a:cubicBezTo>
                      <a:pt x="0" y="2402"/>
                      <a:pt x="0" y="2302"/>
                      <a:pt x="67" y="2268"/>
                    </a:cubicBezTo>
                    <a:lnTo>
                      <a:pt x="3936" y="0"/>
                    </a:lnTo>
                    <a:cubicBezTo>
                      <a:pt x="3970" y="0"/>
                      <a:pt x="4003" y="0"/>
                      <a:pt x="4036" y="0"/>
                    </a:cubicBezTo>
                    <a:lnTo>
                      <a:pt x="7939" y="2268"/>
                    </a:lnTo>
                    <a:cubicBezTo>
                      <a:pt x="8006" y="2302"/>
                      <a:pt x="8006" y="2402"/>
                      <a:pt x="7939" y="2435"/>
                    </a:cubicBezTo>
                    <a:lnTo>
                      <a:pt x="4036" y="4670"/>
                    </a:lnTo>
                    <a:cubicBezTo>
                      <a:pt x="4003" y="4704"/>
                      <a:pt x="3970" y="4704"/>
                      <a:pt x="3936" y="467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59;p32">
                <a:extLst>
                  <a:ext uri="{FF2B5EF4-FFF2-40B4-BE49-F238E27FC236}">
                    <a16:creationId xmlns:a16="http://schemas.microsoft.com/office/drawing/2014/main" id="{75CDC5FB-F810-09AF-DC1B-C3EF41E23A63}"/>
                  </a:ext>
                </a:extLst>
              </p:cNvPr>
              <p:cNvSpPr/>
              <p:nvPr/>
            </p:nvSpPr>
            <p:spPr>
              <a:xfrm>
                <a:off x="5783286" y="1529669"/>
                <a:ext cx="700673" cy="408748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671" fill="none" extrusionOk="0">
                    <a:moveTo>
                      <a:pt x="3970" y="4670"/>
                    </a:moveTo>
                    <a:lnTo>
                      <a:pt x="100" y="2435"/>
                    </a:lnTo>
                    <a:cubicBezTo>
                      <a:pt x="0" y="2369"/>
                      <a:pt x="0" y="2268"/>
                      <a:pt x="100" y="2235"/>
                    </a:cubicBezTo>
                    <a:lnTo>
                      <a:pt x="3970" y="0"/>
                    </a:lnTo>
                    <a:cubicBezTo>
                      <a:pt x="4003" y="0"/>
                      <a:pt x="4037" y="0"/>
                      <a:pt x="4070" y="0"/>
                    </a:cubicBezTo>
                    <a:lnTo>
                      <a:pt x="7939" y="2235"/>
                    </a:lnTo>
                    <a:cubicBezTo>
                      <a:pt x="8006" y="2268"/>
                      <a:pt x="8006" y="2369"/>
                      <a:pt x="7939" y="2435"/>
                    </a:cubicBezTo>
                    <a:lnTo>
                      <a:pt x="4070" y="4670"/>
                    </a:lnTo>
                    <a:cubicBezTo>
                      <a:pt x="4037" y="4670"/>
                      <a:pt x="4003" y="4670"/>
                      <a:pt x="3970" y="467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60;p32">
                <a:extLst>
                  <a:ext uri="{FF2B5EF4-FFF2-40B4-BE49-F238E27FC236}">
                    <a16:creationId xmlns:a16="http://schemas.microsoft.com/office/drawing/2014/main" id="{24C30B59-6174-F394-D982-4A8CFF057A02}"/>
                  </a:ext>
                </a:extLst>
              </p:cNvPr>
              <p:cNvSpPr/>
              <p:nvPr/>
            </p:nvSpPr>
            <p:spPr>
              <a:xfrm>
                <a:off x="6142329" y="1733999"/>
                <a:ext cx="700585" cy="411635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704" fill="none" extrusionOk="0">
                    <a:moveTo>
                      <a:pt x="3936" y="4704"/>
                    </a:moveTo>
                    <a:lnTo>
                      <a:pt x="67" y="2435"/>
                    </a:lnTo>
                    <a:cubicBezTo>
                      <a:pt x="0" y="2402"/>
                      <a:pt x="0" y="2302"/>
                      <a:pt x="67" y="2268"/>
                    </a:cubicBezTo>
                    <a:lnTo>
                      <a:pt x="3936" y="34"/>
                    </a:lnTo>
                    <a:cubicBezTo>
                      <a:pt x="3970" y="0"/>
                      <a:pt x="4036" y="0"/>
                      <a:pt x="4070" y="34"/>
                    </a:cubicBezTo>
                    <a:lnTo>
                      <a:pt x="7939" y="2268"/>
                    </a:lnTo>
                    <a:cubicBezTo>
                      <a:pt x="8006" y="2302"/>
                      <a:pt x="8006" y="2402"/>
                      <a:pt x="7939" y="2435"/>
                    </a:cubicBezTo>
                    <a:lnTo>
                      <a:pt x="4070" y="4704"/>
                    </a:lnTo>
                    <a:cubicBezTo>
                      <a:pt x="4036" y="4704"/>
                      <a:pt x="3970" y="4704"/>
                      <a:pt x="3936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61;p32">
                <a:extLst>
                  <a:ext uri="{FF2B5EF4-FFF2-40B4-BE49-F238E27FC236}">
                    <a16:creationId xmlns:a16="http://schemas.microsoft.com/office/drawing/2014/main" id="{26672E44-2293-84CA-7E55-2C59D2C0065B}"/>
                  </a:ext>
                </a:extLst>
              </p:cNvPr>
              <p:cNvSpPr/>
              <p:nvPr/>
            </p:nvSpPr>
            <p:spPr>
              <a:xfrm>
                <a:off x="6501373" y="1941216"/>
                <a:ext cx="697697" cy="411635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4704" fill="none" extrusionOk="0">
                    <a:moveTo>
                      <a:pt x="3936" y="4671"/>
                    </a:moveTo>
                    <a:lnTo>
                      <a:pt x="67" y="2436"/>
                    </a:lnTo>
                    <a:cubicBezTo>
                      <a:pt x="0" y="2402"/>
                      <a:pt x="0" y="2302"/>
                      <a:pt x="67" y="2269"/>
                    </a:cubicBezTo>
                    <a:lnTo>
                      <a:pt x="3936" y="34"/>
                    </a:lnTo>
                    <a:cubicBezTo>
                      <a:pt x="3970" y="1"/>
                      <a:pt x="4003" y="1"/>
                      <a:pt x="4036" y="34"/>
                    </a:cubicBezTo>
                    <a:lnTo>
                      <a:pt x="7906" y="2269"/>
                    </a:lnTo>
                    <a:cubicBezTo>
                      <a:pt x="7973" y="2302"/>
                      <a:pt x="7973" y="2402"/>
                      <a:pt x="7906" y="2436"/>
                    </a:cubicBezTo>
                    <a:lnTo>
                      <a:pt x="4036" y="4671"/>
                    </a:lnTo>
                    <a:cubicBezTo>
                      <a:pt x="4003" y="4704"/>
                      <a:pt x="3970" y="4704"/>
                      <a:pt x="3936" y="467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62;p32">
                <a:extLst>
                  <a:ext uri="{FF2B5EF4-FFF2-40B4-BE49-F238E27FC236}">
                    <a16:creationId xmlns:a16="http://schemas.microsoft.com/office/drawing/2014/main" id="{D1F7B925-754E-4212-F62E-EF3656F0CF96}"/>
                  </a:ext>
                </a:extLst>
              </p:cNvPr>
              <p:cNvSpPr/>
              <p:nvPr/>
            </p:nvSpPr>
            <p:spPr>
              <a:xfrm>
                <a:off x="5427131" y="1736886"/>
                <a:ext cx="700673" cy="408748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671" fill="none" extrusionOk="0">
                    <a:moveTo>
                      <a:pt x="3937" y="4671"/>
                    </a:moveTo>
                    <a:lnTo>
                      <a:pt x="67" y="2436"/>
                    </a:lnTo>
                    <a:cubicBezTo>
                      <a:pt x="1" y="2402"/>
                      <a:pt x="1" y="2269"/>
                      <a:pt x="67" y="2235"/>
                    </a:cubicBezTo>
                    <a:lnTo>
                      <a:pt x="3937" y="1"/>
                    </a:lnTo>
                    <a:cubicBezTo>
                      <a:pt x="3970" y="1"/>
                      <a:pt x="4004" y="1"/>
                      <a:pt x="4037" y="1"/>
                    </a:cubicBezTo>
                    <a:lnTo>
                      <a:pt x="7940" y="2235"/>
                    </a:lnTo>
                    <a:cubicBezTo>
                      <a:pt x="8006" y="2302"/>
                      <a:pt x="8006" y="2402"/>
                      <a:pt x="7940" y="2436"/>
                    </a:cubicBezTo>
                    <a:lnTo>
                      <a:pt x="4037" y="4671"/>
                    </a:lnTo>
                    <a:cubicBezTo>
                      <a:pt x="4004" y="4671"/>
                      <a:pt x="3970" y="4671"/>
                      <a:pt x="3937" y="467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63;p32">
                <a:extLst>
                  <a:ext uri="{FF2B5EF4-FFF2-40B4-BE49-F238E27FC236}">
                    <a16:creationId xmlns:a16="http://schemas.microsoft.com/office/drawing/2014/main" id="{9CBE68FF-F1F5-C5B8-F0C9-3872C0E55ED5}"/>
                  </a:ext>
                </a:extLst>
              </p:cNvPr>
              <p:cNvSpPr/>
              <p:nvPr/>
            </p:nvSpPr>
            <p:spPr>
              <a:xfrm>
                <a:off x="5783286" y="1941216"/>
                <a:ext cx="700673" cy="411635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704" fill="none" extrusionOk="0">
                    <a:moveTo>
                      <a:pt x="3936" y="4704"/>
                    </a:moveTo>
                    <a:lnTo>
                      <a:pt x="67" y="2469"/>
                    </a:lnTo>
                    <a:cubicBezTo>
                      <a:pt x="0" y="2402"/>
                      <a:pt x="0" y="2302"/>
                      <a:pt x="67" y="2269"/>
                    </a:cubicBezTo>
                    <a:lnTo>
                      <a:pt x="3936" y="34"/>
                    </a:lnTo>
                    <a:cubicBezTo>
                      <a:pt x="3970" y="1"/>
                      <a:pt x="4003" y="1"/>
                      <a:pt x="4037" y="34"/>
                    </a:cubicBezTo>
                    <a:lnTo>
                      <a:pt x="7939" y="2269"/>
                    </a:lnTo>
                    <a:cubicBezTo>
                      <a:pt x="8006" y="2302"/>
                      <a:pt x="8006" y="2402"/>
                      <a:pt x="7939" y="2469"/>
                    </a:cubicBezTo>
                    <a:lnTo>
                      <a:pt x="4037" y="4704"/>
                    </a:lnTo>
                    <a:cubicBezTo>
                      <a:pt x="4003" y="4704"/>
                      <a:pt x="3970" y="4704"/>
                      <a:pt x="3936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64;p32">
                <a:extLst>
                  <a:ext uri="{FF2B5EF4-FFF2-40B4-BE49-F238E27FC236}">
                    <a16:creationId xmlns:a16="http://schemas.microsoft.com/office/drawing/2014/main" id="{07C40A77-068E-9CB9-2DAA-AEA0599CA24E}"/>
                  </a:ext>
                </a:extLst>
              </p:cNvPr>
              <p:cNvSpPr/>
              <p:nvPr/>
            </p:nvSpPr>
            <p:spPr>
              <a:xfrm>
                <a:off x="6139354" y="2148434"/>
                <a:ext cx="700673" cy="411723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705" fill="none" extrusionOk="0">
                    <a:moveTo>
                      <a:pt x="3970" y="4704"/>
                    </a:moveTo>
                    <a:lnTo>
                      <a:pt x="68" y="2436"/>
                    </a:lnTo>
                    <a:cubicBezTo>
                      <a:pt x="1" y="2403"/>
                      <a:pt x="1" y="2303"/>
                      <a:pt x="68" y="2269"/>
                    </a:cubicBezTo>
                    <a:lnTo>
                      <a:pt x="3970" y="34"/>
                    </a:lnTo>
                    <a:cubicBezTo>
                      <a:pt x="4004" y="1"/>
                      <a:pt x="4037" y="1"/>
                      <a:pt x="4070" y="34"/>
                    </a:cubicBezTo>
                    <a:lnTo>
                      <a:pt x="7940" y="2269"/>
                    </a:lnTo>
                    <a:cubicBezTo>
                      <a:pt x="8007" y="2303"/>
                      <a:pt x="8007" y="2403"/>
                      <a:pt x="7940" y="2436"/>
                    </a:cubicBezTo>
                    <a:lnTo>
                      <a:pt x="4070" y="4704"/>
                    </a:lnTo>
                    <a:cubicBezTo>
                      <a:pt x="4037" y="4704"/>
                      <a:pt x="4004" y="4704"/>
                      <a:pt x="3970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2419854"/>
      </p:ext>
    </p:extLst>
  </p:cSld>
  <p:clrMapOvr>
    <a:masterClrMapping/>
  </p:clrMapOvr>
</p:sld>
</file>

<file path=ppt/theme/theme1.xml><?xml version="1.0" encoding="utf-8"?>
<a:theme xmlns:a="http://schemas.openxmlformats.org/drawingml/2006/main" name="Rubik's Cube Lesson by Slidesgo">
  <a:themeElements>
    <a:clrScheme name="Simple Light">
      <a:dk1>
        <a:srgbClr val="4F0073"/>
      </a:dk1>
      <a:lt1>
        <a:srgbClr val="DFFFFF"/>
      </a:lt1>
      <a:dk2>
        <a:srgbClr val="ACFFFF"/>
      </a:dk2>
      <a:lt2>
        <a:srgbClr val="9A8EFF"/>
      </a:lt2>
      <a:accent1>
        <a:srgbClr val="FF64AB"/>
      </a:accent1>
      <a:accent2>
        <a:srgbClr val="FFBA46"/>
      </a:accent2>
      <a:accent3>
        <a:srgbClr val="00FFC1"/>
      </a:accent3>
      <a:accent4>
        <a:srgbClr val="6BC9FF"/>
      </a:accent4>
      <a:accent5>
        <a:srgbClr val="6734A7"/>
      </a:accent5>
      <a:accent6>
        <a:srgbClr val="9A8EFF"/>
      </a:accent6>
      <a:hlink>
        <a:srgbClr val="4F00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159</Words>
  <Application>Microsoft Office PowerPoint</Application>
  <PresentationFormat>On-screen Show (16:9)</PresentationFormat>
  <Paragraphs>33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Berkshire Swash</vt:lpstr>
      <vt:lpstr>Roboto</vt:lpstr>
      <vt:lpstr>Arial</vt:lpstr>
      <vt:lpstr>Space Grotesk</vt:lpstr>
      <vt:lpstr>Roboto Black</vt:lpstr>
      <vt:lpstr>Söhne</vt:lpstr>
      <vt:lpstr>Rubik's Cube Lesson by Slidesgo</vt:lpstr>
      <vt:lpstr>Detectarea și clasarea culorilor unui Cub Rubik</vt:lpstr>
      <vt:lpstr>SCOPUL PROIECTULUI</vt:lpstr>
      <vt:lpstr>DOCUMENTAREA PRIVIND SUBIECTUL DAT</vt:lpstr>
      <vt:lpstr>METODE EXISTENTE</vt:lpstr>
      <vt:lpstr>ETAPELE REALIZĂRII PROIECTULUI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Detectarea și clasarea culorilor unui Cub Rubik</dc:title>
  <cp:lastModifiedBy>Alexandru-Teodor Atanase</cp:lastModifiedBy>
  <cp:revision>2</cp:revision>
  <dcterms:modified xsi:type="dcterms:W3CDTF">2023-08-31T21:30:55Z</dcterms:modified>
</cp:coreProperties>
</file>