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9" r:id="rId3"/>
    <p:sldId id="260" r:id="rId4"/>
    <p:sldId id="257" r:id="rId5"/>
    <p:sldId id="261" r:id="rId6"/>
    <p:sldId id="275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2" r:id="rId15"/>
    <p:sldId id="267" r:id="rId16"/>
    <p:sldId id="276" r:id="rId17"/>
    <p:sldId id="277" r:id="rId18"/>
    <p:sldId id="280" r:id="rId19"/>
    <p:sldId id="281" r:id="rId20"/>
    <p:sldId id="282" r:id="rId21"/>
    <p:sldId id="283" r:id="rId22"/>
    <p:sldId id="286" r:id="rId23"/>
    <p:sldId id="285" r:id="rId24"/>
  </p:sldIdLst>
  <p:sldSz cx="12192000" cy="6858000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421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44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542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406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70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286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445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538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933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488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160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623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543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458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62" r:id="rId6"/>
    <p:sldLayoutId id="2147483767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jpe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xmlns="" id="{A061BA2E-A388-41C5-B73A-B0FEB6B102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87A6A6F-445D-45F2-BD38-6C68B0C36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096001" cy="55451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DD738DD-4C0B-4C67-B541-0EA42CD72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523" y="0"/>
            <a:ext cx="6094477" cy="604033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76E192A2-3ED3-4081-8A86-A22B511417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4152902" y="-1181101"/>
            <a:ext cx="3886200" cy="12192001"/>
          </a:xfrm>
          <a:prstGeom prst="rect">
            <a:avLst/>
          </a:prstGeom>
          <a:gradFill>
            <a:gsLst>
              <a:gs pos="41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A8698D-C581-45D1-9AE1-70B986739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2" y="1671782"/>
            <a:ext cx="9079991" cy="3853857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chemeClr val="bg1"/>
                </a:solidFill>
              </a:rPr>
              <a:t>Arduino Robot - Car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79F40191-0F44-4FD1-82CC-ACB507C14B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5575039"/>
            <a:ext cx="97840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1AF1E96-9BF5-4A78-87E5-0E5BAC663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1" y="6456217"/>
            <a:ext cx="9079992" cy="401781"/>
          </a:xfrm>
        </p:spPr>
        <p:txBody>
          <a:bodyPr anchor="ctr">
            <a:normAutofit fontScale="77500" lnSpcReduction="2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Software Academy for Beginners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65977A7-AE61-4C6F-B121-B1AE5F3803FC}"/>
              </a:ext>
            </a:extLst>
          </p:cNvPr>
          <p:cNvSpPr txBox="1"/>
          <p:nvPr/>
        </p:nvSpPr>
        <p:spPr>
          <a:xfrm>
            <a:off x="415635" y="5627367"/>
            <a:ext cx="7142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i="1" smtClean="0"/>
              <a:t>TOSCA ALEXANDRU- CONSTANTIN</a:t>
            </a:r>
            <a:endParaRPr lang="en-US" sz="3200" i="1"/>
          </a:p>
        </p:txBody>
      </p:sp>
    </p:spTree>
    <p:extLst>
      <p:ext uri="{BB962C8B-B14F-4D97-AF65-F5344CB8AC3E}">
        <p14:creationId xmlns:p14="http://schemas.microsoft.com/office/powerpoint/2010/main" xmlns="" val="1721766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Descrierea </a:t>
            </a:r>
            <a:r>
              <a:rPr lang="en-US" smtClean="0"/>
              <a:t>programului – </a:t>
            </a:r>
            <a:r>
              <a:rPr lang="en-US" err="1" smtClean="0"/>
              <a:t>Dupa</a:t>
            </a:r>
            <a:r>
              <a:rPr lang="en-US" smtClean="0"/>
              <a:t> start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mtClean="0"/>
              <a:t>In drum </a:t>
            </a:r>
            <a:r>
              <a:rPr lang="en-US" err="1" smtClean="0"/>
              <a:t>spre</a:t>
            </a:r>
            <a:r>
              <a:rPr lang="en-US" smtClean="0"/>
              <a:t> FINISH, </a:t>
            </a:r>
            <a:r>
              <a:rPr lang="en-US" err="1" smtClean="0"/>
              <a:t>fiecare</a:t>
            </a:r>
            <a:r>
              <a:rPr lang="en-US" smtClean="0"/>
              <a:t> </a:t>
            </a:r>
            <a:r>
              <a:rPr lang="en-US" err="1" smtClean="0"/>
              <a:t>intersectie</a:t>
            </a:r>
            <a:r>
              <a:rPr lang="en-US" smtClean="0"/>
              <a:t> </a:t>
            </a:r>
            <a:r>
              <a:rPr lang="en-US" err="1" smtClean="0"/>
              <a:t>este</a:t>
            </a:r>
            <a:r>
              <a:rPr lang="en-US" smtClean="0"/>
              <a:t> </a:t>
            </a:r>
            <a:r>
              <a:rPr lang="en-US" err="1" smtClean="0"/>
              <a:t>definita</a:t>
            </a:r>
            <a:r>
              <a:rPr lang="en-US" smtClean="0"/>
              <a:t> </a:t>
            </a:r>
            <a:r>
              <a:rPr lang="en-US" smtClean="0"/>
              <a:t>ca si </a:t>
            </a:r>
            <a:r>
              <a:rPr lang="en-US" smtClean="0"/>
              <a:t>un bloc de </a:t>
            </a:r>
            <a:r>
              <a:rPr lang="en-US" err="1" smtClean="0"/>
              <a:t>decizie</a:t>
            </a:r>
            <a:r>
              <a:rPr lang="en-US" smtClean="0"/>
              <a:t>, </a:t>
            </a:r>
            <a:r>
              <a:rPr lang="en-US" err="1" smtClean="0"/>
              <a:t>unde</a:t>
            </a:r>
            <a:r>
              <a:rPr lang="en-US" smtClean="0"/>
              <a:t> se </a:t>
            </a:r>
            <a:r>
              <a:rPr lang="en-US" err="1" smtClean="0"/>
              <a:t>va</a:t>
            </a:r>
            <a:r>
              <a:rPr lang="en-US" smtClean="0"/>
              <a:t> decide </a:t>
            </a:r>
            <a:r>
              <a:rPr lang="en-US" err="1" smtClean="0"/>
              <a:t>directia</a:t>
            </a:r>
            <a:r>
              <a:rPr lang="en-US" smtClean="0"/>
              <a:t> </a:t>
            </a:r>
            <a:r>
              <a:rPr lang="en-US" err="1" smtClean="0"/>
              <a:t>masinutei</a:t>
            </a:r>
            <a:r>
              <a:rPr lang="en-US" smtClean="0"/>
              <a:t> (</a:t>
            </a:r>
            <a:r>
              <a:rPr lang="en-US" err="1" smtClean="0"/>
              <a:t>stanga</a:t>
            </a:r>
            <a:r>
              <a:rPr lang="en-US" smtClean="0"/>
              <a:t>, </a:t>
            </a:r>
            <a:r>
              <a:rPr lang="en-US" err="1" smtClean="0"/>
              <a:t>dreapta</a:t>
            </a:r>
            <a:r>
              <a:rPr lang="en-US" smtClean="0"/>
              <a:t>, </a:t>
            </a:r>
            <a:r>
              <a:rPr lang="en-US" err="1" smtClean="0"/>
              <a:t>sau</a:t>
            </a:r>
            <a:r>
              <a:rPr lang="en-US" smtClean="0"/>
              <a:t> in </a:t>
            </a:r>
            <a:r>
              <a:rPr lang="en-US" err="1" smtClean="0"/>
              <a:t>fata</a:t>
            </a:r>
            <a:r>
              <a:rPr lang="en-US" smtClean="0"/>
              <a:t>), in </a:t>
            </a:r>
            <a:r>
              <a:rPr lang="en-US" err="1" smtClean="0"/>
              <a:t>functie</a:t>
            </a:r>
            <a:r>
              <a:rPr lang="en-US" smtClean="0"/>
              <a:t> de </a:t>
            </a:r>
            <a:r>
              <a:rPr lang="en-US" err="1" smtClean="0"/>
              <a:t>localizarea</a:t>
            </a:r>
            <a:r>
              <a:rPr lang="en-US" smtClean="0"/>
              <a:t> </a:t>
            </a:r>
            <a:r>
              <a:rPr lang="en-US" err="1" smtClean="0"/>
              <a:t>urmatoarei</a:t>
            </a:r>
            <a:r>
              <a:rPr lang="en-US" smtClean="0"/>
              <a:t> </a:t>
            </a:r>
            <a:r>
              <a:rPr lang="en-US" err="1" smtClean="0"/>
              <a:t>destinatii</a:t>
            </a:r>
            <a:r>
              <a:rPr lang="en-US" smtClean="0"/>
              <a:t> de </a:t>
            </a:r>
            <a:r>
              <a:rPr lang="en-US" err="1" smtClean="0"/>
              <a:t>strabatut</a:t>
            </a:r>
            <a:r>
              <a:rPr lang="en-US" smtClean="0"/>
              <a:t>, conform </a:t>
            </a:r>
            <a:r>
              <a:rPr lang="en-US" err="1" smtClean="0"/>
              <a:t>ordinii</a:t>
            </a:r>
            <a:r>
              <a:rPr lang="en-US" smtClean="0"/>
              <a:t> din </a:t>
            </a:r>
            <a:r>
              <a:rPr lang="en-US" err="1" smtClean="0"/>
              <a:t>traseul</a:t>
            </a:r>
            <a:r>
              <a:rPr lang="en-US" smtClean="0"/>
              <a:t> </a:t>
            </a:r>
            <a:r>
              <a:rPr lang="en-US" err="1" smtClean="0"/>
              <a:t>selectat</a:t>
            </a:r>
            <a:r>
              <a:rPr lang="en-US" smtClean="0"/>
              <a:t>. 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mtClean="0"/>
              <a:t>La </a:t>
            </a:r>
            <a:r>
              <a:rPr lang="en-US" err="1" smtClean="0"/>
              <a:t>strabaterea</a:t>
            </a:r>
            <a:r>
              <a:rPr lang="en-US" smtClean="0"/>
              <a:t> </a:t>
            </a:r>
            <a:r>
              <a:rPr lang="en-US" err="1" smtClean="0"/>
              <a:t>fiecarei</a:t>
            </a:r>
            <a:r>
              <a:rPr lang="en-US" smtClean="0"/>
              <a:t> </a:t>
            </a:r>
            <a:r>
              <a:rPr lang="en-US" err="1" smtClean="0"/>
              <a:t>intersectii</a:t>
            </a:r>
            <a:r>
              <a:rPr lang="en-US" smtClean="0"/>
              <a:t>, se </a:t>
            </a:r>
            <a:r>
              <a:rPr lang="en-US" err="1" smtClean="0"/>
              <a:t>va</a:t>
            </a:r>
            <a:r>
              <a:rPr lang="en-US" smtClean="0"/>
              <a:t> </a:t>
            </a:r>
            <a:r>
              <a:rPr lang="en-US" err="1" smtClean="0"/>
              <a:t>aprinde</a:t>
            </a:r>
            <a:r>
              <a:rPr lang="en-US" smtClean="0"/>
              <a:t> led-</a:t>
            </a:r>
            <a:r>
              <a:rPr lang="en-US" err="1" smtClean="0"/>
              <a:t>ul</a:t>
            </a:r>
            <a:r>
              <a:rPr lang="en-US" smtClean="0"/>
              <a:t> alb (cat </a:t>
            </a:r>
            <a:r>
              <a:rPr lang="en-US" err="1" smtClean="0"/>
              <a:t>timp</a:t>
            </a:r>
            <a:r>
              <a:rPr lang="en-US" smtClean="0"/>
              <a:t> ne </a:t>
            </a:r>
            <a:r>
              <a:rPr lang="en-US" err="1" smtClean="0"/>
              <a:t>aflam</a:t>
            </a:r>
            <a:r>
              <a:rPr lang="en-US" smtClean="0"/>
              <a:t> in </a:t>
            </a:r>
            <a:r>
              <a:rPr lang="en-US" err="1" smtClean="0"/>
              <a:t>blocul</a:t>
            </a:r>
            <a:r>
              <a:rPr lang="en-US" smtClean="0"/>
              <a:t> de </a:t>
            </a:r>
            <a:r>
              <a:rPr lang="en-US" err="1" smtClean="0"/>
              <a:t>decizie</a:t>
            </a:r>
            <a:r>
              <a:rPr lang="en-US" smtClean="0"/>
              <a:t>), </a:t>
            </a:r>
            <a:r>
              <a:rPr lang="en-US" err="1" smtClean="0"/>
              <a:t>dupa</a:t>
            </a:r>
            <a:r>
              <a:rPr lang="en-US" smtClean="0"/>
              <a:t> care </a:t>
            </a:r>
            <a:r>
              <a:rPr lang="en-US" err="1" smtClean="0"/>
              <a:t>acesta</a:t>
            </a:r>
            <a:r>
              <a:rPr lang="en-US" smtClean="0"/>
              <a:t> se </a:t>
            </a:r>
            <a:r>
              <a:rPr lang="en-US" err="1" smtClean="0"/>
              <a:t>va</a:t>
            </a:r>
            <a:r>
              <a:rPr lang="en-US" smtClean="0"/>
              <a:t> </a:t>
            </a:r>
            <a:r>
              <a:rPr lang="en-US" err="1" smtClean="0"/>
              <a:t>stinge</a:t>
            </a:r>
            <a:r>
              <a:rPr lang="en-US" smtClean="0"/>
              <a:t>. 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mtClean="0"/>
              <a:t>Culoarea benzii de </a:t>
            </a:r>
            <a:r>
              <a:rPr lang="en-US" err="1" smtClean="0"/>
              <a:t>neopixeli</a:t>
            </a:r>
            <a:r>
              <a:rPr lang="en-US" smtClean="0"/>
              <a:t> </a:t>
            </a:r>
            <a:r>
              <a:rPr lang="en-US" smtClean="0"/>
              <a:t>va semnala intotdeauna urmatoarea</a:t>
            </a:r>
            <a:r>
              <a:rPr lang="en-US" smtClean="0"/>
              <a:t> destinatie de pe traseu (albastru – A, verde – B, galben – C, alb - FINISH).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Descrierea programului – </a:t>
            </a:r>
            <a:r>
              <a:rPr lang="en-US" err="1" smtClean="0"/>
              <a:t>Intalnire</a:t>
            </a:r>
            <a:r>
              <a:rPr lang="en-US" smtClean="0"/>
              <a:t> </a:t>
            </a:r>
            <a:r>
              <a:rPr lang="en-US" err="1" smtClean="0"/>
              <a:t>obstacol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n-US" smtClean="0"/>
              <a:t>La </a:t>
            </a:r>
            <a:r>
              <a:rPr lang="en-US" err="1" smtClean="0"/>
              <a:t>intalnirea</a:t>
            </a:r>
            <a:r>
              <a:rPr lang="en-US" smtClean="0"/>
              <a:t> </a:t>
            </a:r>
            <a:r>
              <a:rPr lang="en-US" err="1" smtClean="0"/>
              <a:t>unui</a:t>
            </a:r>
            <a:r>
              <a:rPr lang="en-US" smtClean="0"/>
              <a:t> </a:t>
            </a:r>
            <a:r>
              <a:rPr lang="en-US" err="1" smtClean="0"/>
              <a:t>obstacol</a:t>
            </a:r>
            <a:r>
              <a:rPr lang="en-US" smtClean="0"/>
              <a:t> </a:t>
            </a:r>
            <a:r>
              <a:rPr lang="en-US" err="1" smtClean="0"/>
              <a:t>pe</a:t>
            </a:r>
            <a:r>
              <a:rPr lang="en-US" smtClean="0"/>
              <a:t> </a:t>
            </a:r>
            <a:r>
              <a:rPr lang="en-US" err="1" smtClean="0"/>
              <a:t>traseu</a:t>
            </a:r>
            <a:r>
              <a:rPr lang="en-US" smtClean="0"/>
              <a:t>, </a:t>
            </a:r>
            <a:r>
              <a:rPr lang="en-US" err="1" smtClean="0"/>
              <a:t>aflat</a:t>
            </a:r>
            <a:r>
              <a:rPr lang="en-US" smtClean="0"/>
              <a:t> la o </a:t>
            </a:r>
            <a:r>
              <a:rPr lang="en-US" err="1" smtClean="0"/>
              <a:t>distanta</a:t>
            </a:r>
            <a:r>
              <a:rPr lang="en-US" smtClean="0"/>
              <a:t> </a:t>
            </a:r>
            <a:r>
              <a:rPr lang="en-US" err="1" smtClean="0"/>
              <a:t>mai</a:t>
            </a:r>
            <a:r>
              <a:rPr lang="en-US" smtClean="0"/>
              <a:t> mica </a:t>
            </a:r>
            <a:r>
              <a:rPr lang="en-US" smtClean="0"/>
              <a:t>sau egala cu 10 cm, masinuta </a:t>
            </a:r>
            <a:r>
              <a:rPr lang="en-US" smtClean="0"/>
              <a:t>se </a:t>
            </a:r>
            <a:r>
              <a:rPr lang="en-US" err="1" smtClean="0"/>
              <a:t>va</a:t>
            </a:r>
            <a:r>
              <a:rPr lang="en-US" smtClean="0"/>
              <a:t> </a:t>
            </a:r>
            <a:r>
              <a:rPr lang="en-US" err="1" smtClean="0"/>
              <a:t>opri</a:t>
            </a:r>
            <a:r>
              <a:rPr lang="en-US" smtClean="0"/>
              <a:t> </a:t>
            </a:r>
            <a:r>
              <a:rPr lang="en-US" err="1" smtClean="0"/>
              <a:t>si</a:t>
            </a:r>
            <a:r>
              <a:rPr lang="en-US" smtClean="0"/>
              <a:t> </a:t>
            </a:r>
            <a:r>
              <a:rPr lang="en-US" err="1" smtClean="0"/>
              <a:t>va</a:t>
            </a:r>
            <a:r>
              <a:rPr lang="en-US" smtClean="0"/>
              <a:t> </a:t>
            </a:r>
            <a:r>
              <a:rPr lang="en-US" err="1" smtClean="0"/>
              <a:t>emite</a:t>
            </a:r>
            <a:r>
              <a:rPr lang="en-US" smtClean="0"/>
              <a:t> un </a:t>
            </a:r>
            <a:r>
              <a:rPr lang="en-US" err="1" smtClean="0"/>
              <a:t>semnal</a:t>
            </a:r>
            <a:r>
              <a:rPr lang="en-US" smtClean="0"/>
              <a:t> </a:t>
            </a:r>
            <a:r>
              <a:rPr lang="en-US" err="1" smtClean="0"/>
              <a:t>acustic</a:t>
            </a:r>
            <a:r>
              <a:rPr lang="en-US" smtClean="0"/>
              <a:t> </a:t>
            </a:r>
            <a:r>
              <a:rPr lang="en-US" err="1" smtClean="0"/>
              <a:t>prin</a:t>
            </a:r>
            <a:r>
              <a:rPr lang="en-US" smtClean="0"/>
              <a:t> </a:t>
            </a:r>
            <a:r>
              <a:rPr lang="en-US" err="1" smtClean="0"/>
              <a:t>intermediul</a:t>
            </a:r>
            <a:r>
              <a:rPr lang="en-US" smtClean="0"/>
              <a:t> buzzer-</a:t>
            </a:r>
            <a:r>
              <a:rPr lang="en-US" err="1" smtClean="0"/>
              <a:t>ului</a:t>
            </a:r>
            <a:r>
              <a:rPr lang="en-US" smtClean="0"/>
              <a:t>, </a:t>
            </a:r>
            <a:r>
              <a:rPr lang="en-US" err="1" smtClean="0"/>
              <a:t>iar</a:t>
            </a:r>
            <a:r>
              <a:rPr lang="en-US" smtClean="0"/>
              <a:t> </a:t>
            </a:r>
            <a:r>
              <a:rPr lang="en-US" err="1" smtClean="0"/>
              <a:t>banda</a:t>
            </a:r>
            <a:r>
              <a:rPr lang="en-US" smtClean="0"/>
              <a:t> de </a:t>
            </a:r>
            <a:r>
              <a:rPr lang="en-US" err="1" smtClean="0"/>
              <a:t>neopixeli</a:t>
            </a:r>
            <a:r>
              <a:rPr lang="en-US" smtClean="0"/>
              <a:t> </a:t>
            </a:r>
            <a:r>
              <a:rPr lang="en-US" smtClean="0"/>
              <a:t>va semnala i</a:t>
            </a:r>
            <a:r>
              <a:rPr lang="en-US" smtClean="0"/>
              <a:t>ntermitent</a:t>
            </a:r>
            <a:r>
              <a:rPr lang="en-US" smtClean="0"/>
              <a:t> </a:t>
            </a:r>
            <a:r>
              <a:rPr lang="en-US" smtClean="0"/>
              <a:t>prezenta acestui obstacol.</a:t>
            </a:r>
            <a:endParaRPr lang="en-US" smtClean="0"/>
          </a:p>
          <a:p>
            <a:pPr marL="514350" indent="-514350">
              <a:buFont typeface="+mj-lt"/>
              <a:buAutoNum type="arabicPeriod" startAt="9"/>
            </a:pPr>
            <a:r>
              <a:rPr lang="en-US" smtClean="0"/>
              <a:t>La </a:t>
            </a:r>
            <a:r>
              <a:rPr lang="en-US" err="1" smtClean="0"/>
              <a:t>eliberarea</a:t>
            </a:r>
            <a:r>
              <a:rPr lang="en-US" smtClean="0"/>
              <a:t> </a:t>
            </a:r>
            <a:r>
              <a:rPr lang="en-US" err="1" smtClean="0"/>
              <a:t>traseului</a:t>
            </a:r>
            <a:r>
              <a:rPr lang="en-US" smtClean="0"/>
              <a:t>, se </a:t>
            </a:r>
            <a:r>
              <a:rPr lang="en-US" err="1" smtClean="0"/>
              <a:t>vor</a:t>
            </a:r>
            <a:r>
              <a:rPr lang="en-US" smtClean="0"/>
              <a:t> </a:t>
            </a:r>
            <a:r>
              <a:rPr lang="en-US" err="1" smtClean="0"/>
              <a:t>opri</a:t>
            </a:r>
            <a:r>
              <a:rPr lang="en-US" smtClean="0"/>
              <a:t> buzzer-</a:t>
            </a:r>
            <a:r>
              <a:rPr lang="en-US" err="1" smtClean="0"/>
              <a:t>ul</a:t>
            </a:r>
            <a:r>
              <a:rPr lang="en-US" smtClean="0"/>
              <a:t> </a:t>
            </a:r>
            <a:r>
              <a:rPr lang="en-US" smtClean="0"/>
              <a:t>si </a:t>
            </a:r>
            <a:r>
              <a:rPr lang="en-US" err="1" smtClean="0"/>
              <a:t>banda</a:t>
            </a:r>
            <a:r>
              <a:rPr lang="en-US" smtClean="0"/>
              <a:t> de </a:t>
            </a:r>
            <a:r>
              <a:rPr lang="en-US" smtClean="0"/>
              <a:t>neopixeli, aceasta din urma pastrandu-si culoarea corespunzatoare urmatoarei destinatii.</a:t>
            </a:r>
            <a:endParaRPr lang="en-US" smtClean="0"/>
          </a:p>
          <a:p>
            <a:pPr marL="514350" indent="-514350">
              <a:buFont typeface="+mj-lt"/>
              <a:buAutoNum type="arabicPeriod" startAt="9"/>
            </a:pPr>
            <a:r>
              <a:rPr lang="en-US" err="1" smtClean="0"/>
              <a:t>Masinuta</a:t>
            </a:r>
            <a:r>
              <a:rPr lang="en-US" smtClean="0"/>
              <a:t> </a:t>
            </a:r>
            <a:r>
              <a:rPr lang="en-US" err="1" smtClean="0"/>
              <a:t>va</a:t>
            </a:r>
            <a:r>
              <a:rPr lang="en-US" smtClean="0"/>
              <a:t> </a:t>
            </a:r>
            <a:r>
              <a:rPr lang="en-US" smtClean="0"/>
              <a:t>porni la drum </a:t>
            </a:r>
            <a:r>
              <a:rPr lang="en-US" err="1" smtClean="0"/>
              <a:t>spre</a:t>
            </a:r>
            <a:r>
              <a:rPr lang="en-US" smtClean="0"/>
              <a:t> </a:t>
            </a:r>
            <a:r>
              <a:rPr lang="en-US" err="1" smtClean="0"/>
              <a:t>urmatoarea</a:t>
            </a:r>
            <a:r>
              <a:rPr lang="en-US" smtClean="0"/>
              <a:t> </a:t>
            </a:r>
            <a:r>
              <a:rPr lang="en-US" err="1" smtClean="0"/>
              <a:t>destinatie</a:t>
            </a:r>
            <a:r>
              <a:rPr lang="en-US" smtClean="0"/>
              <a:t>, conform </a:t>
            </a:r>
            <a:r>
              <a:rPr lang="en-US" smtClean="0"/>
              <a:t>traseului</a:t>
            </a:r>
            <a:r>
              <a:rPr lang="en-US" smtClean="0"/>
              <a:t> </a:t>
            </a:r>
            <a:r>
              <a:rPr lang="en-US" smtClean="0"/>
              <a:t>selectat.</a:t>
            </a:r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Descrierea </a:t>
            </a:r>
            <a:r>
              <a:rPr lang="en-US" smtClean="0"/>
              <a:t>programului – </a:t>
            </a:r>
            <a:r>
              <a:rPr lang="en-US" err="1" smtClean="0"/>
              <a:t>Sfarsitul</a:t>
            </a:r>
            <a:r>
              <a:rPr lang="en-US" smtClean="0"/>
              <a:t> </a:t>
            </a:r>
            <a:r>
              <a:rPr lang="en-US" err="1" smtClean="0"/>
              <a:t>cursei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2"/>
            </a:pPr>
            <a:r>
              <a:rPr lang="en-US" smtClean="0"/>
              <a:t> Ajunsa la FINISH, </a:t>
            </a:r>
            <a:r>
              <a:rPr lang="en-US" err="1" smtClean="0"/>
              <a:t>masinuta</a:t>
            </a:r>
            <a:r>
              <a:rPr lang="en-US" smtClean="0"/>
              <a:t> se </a:t>
            </a:r>
            <a:r>
              <a:rPr lang="en-US" err="1" smtClean="0"/>
              <a:t>va</a:t>
            </a:r>
            <a:r>
              <a:rPr lang="en-US" smtClean="0"/>
              <a:t> </a:t>
            </a:r>
            <a:r>
              <a:rPr lang="en-US" err="1" smtClean="0"/>
              <a:t>opri</a:t>
            </a:r>
            <a:r>
              <a:rPr lang="en-US" smtClean="0"/>
              <a:t>, led-ul alb se va aprinde, </a:t>
            </a:r>
            <a:r>
              <a:rPr lang="en-US" err="1" smtClean="0"/>
              <a:t>iar</a:t>
            </a:r>
            <a:r>
              <a:rPr lang="en-US" smtClean="0"/>
              <a:t> </a:t>
            </a:r>
            <a:r>
              <a:rPr lang="en-US" err="1" smtClean="0"/>
              <a:t>pe</a:t>
            </a:r>
            <a:r>
              <a:rPr lang="en-US" smtClean="0"/>
              <a:t> display-</a:t>
            </a:r>
            <a:r>
              <a:rPr lang="en-US" err="1" smtClean="0"/>
              <a:t>ul</a:t>
            </a:r>
            <a:r>
              <a:rPr lang="en-US" smtClean="0"/>
              <a:t> led se </a:t>
            </a:r>
            <a:r>
              <a:rPr lang="en-US" err="1" smtClean="0"/>
              <a:t>va</a:t>
            </a:r>
            <a:r>
              <a:rPr lang="en-US" smtClean="0"/>
              <a:t> </a:t>
            </a:r>
            <a:r>
              <a:rPr lang="en-US" err="1" smtClean="0"/>
              <a:t>afisa</a:t>
            </a:r>
            <a:r>
              <a:rPr lang="en-US" smtClean="0"/>
              <a:t> </a:t>
            </a:r>
            <a:r>
              <a:rPr lang="en-US" err="1" smtClean="0"/>
              <a:t>textul</a:t>
            </a:r>
            <a:r>
              <a:rPr lang="en-US" smtClean="0"/>
              <a:t> “FINISH</a:t>
            </a:r>
            <a:r>
              <a:rPr lang="en-US" smtClean="0"/>
              <a:t>”. Dupa afisarea completa a textului, </a:t>
            </a:r>
            <a:r>
              <a:rPr lang="en-US" err="1" smtClean="0"/>
              <a:t>banda</a:t>
            </a:r>
            <a:r>
              <a:rPr lang="en-US" smtClean="0"/>
              <a:t> de </a:t>
            </a:r>
            <a:r>
              <a:rPr lang="en-US" err="1" smtClean="0"/>
              <a:t>neopixeli</a:t>
            </a:r>
            <a:r>
              <a:rPr lang="en-US" smtClean="0"/>
              <a:t> </a:t>
            </a:r>
            <a:r>
              <a:rPr lang="en-US" err="1" smtClean="0"/>
              <a:t>si</a:t>
            </a:r>
            <a:r>
              <a:rPr lang="en-US" smtClean="0"/>
              <a:t> led-</a:t>
            </a:r>
            <a:r>
              <a:rPr lang="en-US" err="1" smtClean="0"/>
              <a:t>ul</a:t>
            </a:r>
            <a:r>
              <a:rPr lang="en-US" smtClean="0"/>
              <a:t> </a:t>
            </a:r>
            <a:r>
              <a:rPr lang="en-US" smtClean="0"/>
              <a:t>alb se vor stinge. </a:t>
            </a:r>
            <a:endParaRPr lang="en-US" smtClean="0"/>
          </a:p>
          <a:p>
            <a:pPr marL="514350" indent="-514350">
              <a:buFont typeface="+mj-lt"/>
              <a:buAutoNum type="arabicPeriod" startAt="12"/>
            </a:pPr>
            <a:r>
              <a:rPr lang="en-US" smtClean="0"/>
              <a:t> In </a:t>
            </a:r>
            <a:r>
              <a:rPr lang="en-US" err="1" smtClean="0"/>
              <a:t>acest</a:t>
            </a:r>
            <a:r>
              <a:rPr lang="en-US" smtClean="0"/>
              <a:t> </a:t>
            </a:r>
            <a:r>
              <a:rPr lang="en-US" err="1" smtClean="0"/>
              <a:t>punct</a:t>
            </a:r>
            <a:r>
              <a:rPr lang="en-US" smtClean="0"/>
              <a:t>, se </a:t>
            </a:r>
            <a:r>
              <a:rPr lang="en-US" err="1" smtClean="0"/>
              <a:t>poate</a:t>
            </a:r>
            <a:r>
              <a:rPr lang="en-US" smtClean="0"/>
              <a:t> </a:t>
            </a:r>
            <a:r>
              <a:rPr lang="en-US" err="1" smtClean="0"/>
              <a:t>selecta</a:t>
            </a:r>
            <a:r>
              <a:rPr lang="en-US" smtClean="0"/>
              <a:t> un alt </a:t>
            </a:r>
            <a:r>
              <a:rPr lang="en-US" err="1" smtClean="0"/>
              <a:t>traseu</a:t>
            </a:r>
            <a:r>
              <a:rPr lang="en-US" smtClean="0"/>
              <a:t> </a:t>
            </a:r>
            <a:r>
              <a:rPr lang="en-US" err="1" smtClean="0"/>
              <a:t>pentru</a:t>
            </a:r>
            <a:r>
              <a:rPr lang="en-US" smtClean="0"/>
              <a:t> </a:t>
            </a:r>
            <a:r>
              <a:rPr lang="en-US" err="1" smtClean="0"/>
              <a:t>masinuta</a:t>
            </a:r>
            <a:r>
              <a:rPr lang="en-US" smtClean="0"/>
              <a:t>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Descrierea programului - </a:t>
            </a:r>
            <a:r>
              <a:rPr lang="en-US" err="1" smtClean="0"/>
              <a:t>Precizari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In </a:t>
            </a:r>
            <a:r>
              <a:rPr lang="en-US" err="1" smtClean="0"/>
              <a:t>timpul</a:t>
            </a:r>
            <a:r>
              <a:rPr lang="en-US" smtClean="0"/>
              <a:t> </a:t>
            </a:r>
            <a:r>
              <a:rPr lang="en-US" err="1" smtClean="0"/>
              <a:t>efectuarii</a:t>
            </a:r>
            <a:r>
              <a:rPr lang="en-US" smtClean="0"/>
              <a:t> </a:t>
            </a:r>
            <a:r>
              <a:rPr lang="en-US" err="1" smtClean="0"/>
              <a:t>traseului</a:t>
            </a:r>
            <a:r>
              <a:rPr lang="en-US" smtClean="0"/>
              <a:t>, </a:t>
            </a:r>
            <a:r>
              <a:rPr lang="en-US" err="1" smtClean="0"/>
              <a:t>masinuta</a:t>
            </a:r>
            <a:r>
              <a:rPr lang="en-US" smtClean="0"/>
              <a:t> nu se </a:t>
            </a:r>
            <a:r>
              <a:rPr lang="en-US" err="1" smtClean="0"/>
              <a:t>poate</a:t>
            </a:r>
            <a:r>
              <a:rPr lang="en-US" smtClean="0"/>
              <a:t> </a:t>
            </a:r>
            <a:r>
              <a:rPr lang="en-US" err="1" smtClean="0"/>
              <a:t>opri</a:t>
            </a:r>
            <a:r>
              <a:rPr lang="en-US" smtClean="0"/>
              <a:t> </a:t>
            </a:r>
            <a:r>
              <a:rPr lang="en-US" err="1" smtClean="0"/>
              <a:t>decat</a:t>
            </a:r>
            <a:r>
              <a:rPr lang="en-US" smtClean="0"/>
              <a:t> </a:t>
            </a:r>
            <a:r>
              <a:rPr lang="en-US" err="1" smtClean="0"/>
              <a:t>prin</a:t>
            </a:r>
            <a:r>
              <a:rPr lang="en-US" smtClean="0"/>
              <a:t> </a:t>
            </a:r>
            <a:r>
              <a:rPr lang="en-US" err="1" smtClean="0"/>
              <a:t>tastarea</a:t>
            </a:r>
            <a:r>
              <a:rPr lang="en-US" smtClean="0"/>
              <a:t> </a:t>
            </a:r>
            <a:r>
              <a:rPr lang="en-US" err="1" smtClean="0"/>
              <a:t>combinatiei</a:t>
            </a:r>
            <a:r>
              <a:rPr lang="en-US" smtClean="0"/>
              <a:t> </a:t>
            </a:r>
            <a:r>
              <a:rPr lang="en-US" b="1" smtClean="0"/>
              <a:t>“* 9 OK</a:t>
            </a:r>
            <a:r>
              <a:rPr lang="en-US" smtClean="0"/>
              <a:t>”, </a:t>
            </a:r>
            <a:r>
              <a:rPr lang="en-US" err="1" smtClean="0"/>
              <a:t>pentru</a:t>
            </a:r>
            <a:r>
              <a:rPr lang="en-US" smtClean="0"/>
              <a:t> a nu </a:t>
            </a:r>
            <a:r>
              <a:rPr lang="en-US" err="1" smtClean="0"/>
              <a:t>fi</a:t>
            </a:r>
            <a:r>
              <a:rPr lang="en-US" smtClean="0"/>
              <a:t> </a:t>
            </a:r>
            <a:r>
              <a:rPr lang="en-US" err="1" smtClean="0"/>
              <a:t>influentata</a:t>
            </a:r>
            <a:r>
              <a:rPr lang="en-US" smtClean="0"/>
              <a:t> de </a:t>
            </a:r>
            <a:r>
              <a:rPr lang="en-US" err="1" smtClean="0"/>
              <a:t>alte</a:t>
            </a:r>
            <a:r>
              <a:rPr lang="en-US" smtClean="0"/>
              <a:t> </a:t>
            </a:r>
            <a:r>
              <a:rPr lang="en-US" err="1" smtClean="0"/>
              <a:t>interferente</a:t>
            </a:r>
            <a:r>
              <a:rPr lang="en-US" smtClean="0"/>
              <a:t>.</a:t>
            </a:r>
          </a:p>
          <a:p>
            <a:r>
              <a:rPr lang="en-US" err="1" smtClean="0"/>
              <a:t>Prin</a:t>
            </a:r>
            <a:r>
              <a:rPr lang="en-US" smtClean="0"/>
              <a:t> </a:t>
            </a:r>
            <a:r>
              <a:rPr lang="en-US" err="1" smtClean="0"/>
              <a:t>tastarea</a:t>
            </a:r>
            <a:r>
              <a:rPr lang="en-US" smtClean="0"/>
              <a:t> </a:t>
            </a:r>
            <a:r>
              <a:rPr lang="en-US" err="1" smtClean="0"/>
              <a:t>combinatiei</a:t>
            </a:r>
            <a:r>
              <a:rPr lang="en-US" smtClean="0"/>
              <a:t> de taste </a:t>
            </a:r>
            <a:r>
              <a:rPr lang="en-US" err="1" smtClean="0"/>
              <a:t>mai</a:t>
            </a:r>
            <a:r>
              <a:rPr lang="en-US" smtClean="0"/>
              <a:t> </a:t>
            </a:r>
            <a:r>
              <a:rPr lang="en-US" err="1" smtClean="0"/>
              <a:t>sus</a:t>
            </a:r>
            <a:r>
              <a:rPr lang="en-US" smtClean="0"/>
              <a:t> </a:t>
            </a:r>
            <a:r>
              <a:rPr lang="en-US" err="1" smtClean="0"/>
              <a:t>mentionate</a:t>
            </a:r>
            <a:r>
              <a:rPr lang="en-US" smtClean="0"/>
              <a:t>, </a:t>
            </a:r>
            <a:r>
              <a:rPr lang="en-US" err="1" smtClean="0"/>
              <a:t>masinuta</a:t>
            </a:r>
            <a:r>
              <a:rPr lang="en-US" smtClean="0"/>
              <a:t> </a:t>
            </a:r>
            <a:r>
              <a:rPr lang="en-US" err="1" smtClean="0"/>
              <a:t>va</a:t>
            </a:r>
            <a:r>
              <a:rPr lang="en-US" smtClean="0"/>
              <a:t> </a:t>
            </a:r>
            <a:r>
              <a:rPr lang="en-US" err="1" smtClean="0"/>
              <a:t>fi</a:t>
            </a:r>
            <a:r>
              <a:rPr lang="en-US" smtClean="0"/>
              <a:t> </a:t>
            </a:r>
            <a:r>
              <a:rPr lang="en-US" err="1" smtClean="0"/>
              <a:t>pusa</a:t>
            </a:r>
            <a:r>
              <a:rPr lang="en-US" smtClean="0"/>
              <a:t> </a:t>
            </a:r>
            <a:r>
              <a:rPr lang="en-US" err="1" smtClean="0"/>
              <a:t>intr</a:t>
            </a:r>
            <a:r>
              <a:rPr lang="en-US" smtClean="0"/>
              <a:t>-un </a:t>
            </a:r>
            <a:r>
              <a:rPr lang="en-US" err="1" smtClean="0"/>
              <a:t>stadiu</a:t>
            </a:r>
            <a:r>
              <a:rPr lang="en-US" smtClean="0"/>
              <a:t> de </a:t>
            </a:r>
            <a:r>
              <a:rPr lang="en-US" b="1" err="1" smtClean="0"/>
              <a:t>pauza</a:t>
            </a:r>
            <a:r>
              <a:rPr lang="en-US" smtClean="0"/>
              <a:t>.</a:t>
            </a:r>
          </a:p>
          <a:p>
            <a:r>
              <a:rPr lang="en-US" err="1" smtClean="0"/>
              <a:t>Pentru</a:t>
            </a:r>
            <a:r>
              <a:rPr lang="en-US" smtClean="0"/>
              <a:t> </a:t>
            </a:r>
            <a:r>
              <a:rPr lang="en-US" err="1" smtClean="0"/>
              <a:t>reluarea</a:t>
            </a:r>
            <a:r>
              <a:rPr lang="en-US" smtClean="0"/>
              <a:t> </a:t>
            </a:r>
            <a:r>
              <a:rPr lang="en-US" err="1" smtClean="0"/>
              <a:t>traseului</a:t>
            </a:r>
            <a:r>
              <a:rPr lang="en-US" smtClean="0"/>
              <a:t>, se </a:t>
            </a:r>
            <a:r>
              <a:rPr lang="en-US" err="1" smtClean="0"/>
              <a:t>mai</a:t>
            </a:r>
            <a:r>
              <a:rPr lang="en-US" smtClean="0"/>
              <a:t> </a:t>
            </a:r>
            <a:r>
              <a:rPr lang="en-US" err="1" smtClean="0"/>
              <a:t>tasteaza</a:t>
            </a:r>
            <a:r>
              <a:rPr lang="en-US" smtClean="0"/>
              <a:t> o data “* </a:t>
            </a:r>
            <a:r>
              <a:rPr lang="en-US" err="1" smtClean="0"/>
              <a:t>cifra_traseu</a:t>
            </a:r>
            <a:r>
              <a:rPr lang="en-US" smtClean="0"/>
              <a:t> OK”, </a:t>
            </a:r>
            <a:r>
              <a:rPr lang="en-US" err="1" smtClean="0"/>
              <a:t>unde</a:t>
            </a:r>
            <a:r>
              <a:rPr lang="en-US" smtClean="0"/>
              <a:t> </a:t>
            </a:r>
            <a:r>
              <a:rPr lang="en-US" err="1" smtClean="0"/>
              <a:t>cifra_traseu</a:t>
            </a:r>
            <a:r>
              <a:rPr lang="en-US" smtClean="0"/>
              <a:t> </a:t>
            </a:r>
            <a:r>
              <a:rPr lang="en-US" err="1" smtClean="0"/>
              <a:t>reprezinta</a:t>
            </a:r>
            <a:r>
              <a:rPr lang="en-US" smtClean="0"/>
              <a:t> </a:t>
            </a:r>
            <a:r>
              <a:rPr lang="en-US" err="1" smtClean="0"/>
              <a:t>cifra</a:t>
            </a:r>
            <a:r>
              <a:rPr lang="en-US" smtClean="0"/>
              <a:t> </a:t>
            </a:r>
            <a:r>
              <a:rPr lang="en-US" err="1" smtClean="0"/>
              <a:t>corespunzatoare</a:t>
            </a:r>
            <a:r>
              <a:rPr lang="en-US" smtClean="0"/>
              <a:t> </a:t>
            </a:r>
            <a:r>
              <a:rPr lang="en-US" err="1" smtClean="0"/>
              <a:t>traseului</a:t>
            </a:r>
            <a:r>
              <a:rPr lang="en-US" smtClean="0"/>
              <a:t> ales anterior.</a:t>
            </a:r>
          </a:p>
          <a:p>
            <a:r>
              <a:rPr lang="en-US" smtClean="0"/>
              <a:t> </a:t>
            </a:r>
            <a:r>
              <a:rPr lang="en-US" err="1" smtClean="0"/>
              <a:t>Daca</a:t>
            </a:r>
            <a:r>
              <a:rPr lang="en-US" smtClean="0"/>
              <a:t> se </a:t>
            </a:r>
            <a:r>
              <a:rPr lang="en-US" err="1" smtClean="0"/>
              <a:t>doreste</a:t>
            </a:r>
            <a:r>
              <a:rPr lang="en-US" smtClean="0"/>
              <a:t> </a:t>
            </a:r>
            <a:r>
              <a:rPr lang="en-US" err="1" smtClean="0"/>
              <a:t>efectuarea</a:t>
            </a:r>
            <a:r>
              <a:rPr lang="en-US" smtClean="0"/>
              <a:t> </a:t>
            </a:r>
            <a:r>
              <a:rPr lang="en-US" err="1" smtClean="0"/>
              <a:t>altui</a:t>
            </a:r>
            <a:r>
              <a:rPr lang="en-US" smtClean="0"/>
              <a:t> </a:t>
            </a:r>
            <a:r>
              <a:rPr lang="en-US" err="1" smtClean="0"/>
              <a:t>traseu</a:t>
            </a:r>
            <a:r>
              <a:rPr lang="en-US" smtClean="0"/>
              <a:t>, se </a:t>
            </a:r>
            <a:r>
              <a:rPr lang="en-US" smtClean="0"/>
              <a:t>tasteaza mai </a:t>
            </a:r>
            <a:r>
              <a:rPr lang="en-US" err="1" smtClean="0"/>
              <a:t>intai</a:t>
            </a:r>
            <a:r>
              <a:rPr lang="en-US" smtClean="0"/>
              <a:t> </a:t>
            </a:r>
            <a:r>
              <a:rPr lang="en-US" err="1" smtClean="0"/>
              <a:t>combinatia</a:t>
            </a:r>
            <a:r>
              <a:rPr lang="en-US" smtClean="0"/>
              <a:t> de taste </a:t>
            </a:r>
            <a:r>
              <a:rPr lang="en-US" b="1" smtClean="0"/>
              <a:t>“* 0 OK</a:t>
            </a:r>
            <a:r>
              <a:rPr lang="en-US" smtClean="0"/>
              <a:t>” </a:t>
            </a:r>
            <a:r>
              <a:rPr lang="en-US" err="1" smtClean="0"/>
              <a:t>pentru</a:t>
            </a:r>
            <a:r>
              <a:rPr lang="en-US" smtClean="0"/>
              <a:t> a </a:t>
            </a:r>
            <a:r>
              <a:rPr lang="en-US" err="1" smtClean="0"/>
              <a:t>reseta</a:t>
            </a:r>
            <a:r>
              <a:rPr lang="en-US" smtClean="0"/>
              <a:t> </a:t>
            </a:r>
            <a:r>
              <a:rPr lang="en-US" smtClean="0"/>
              <a:t>parametrii structurii (flag-urile), </a:t>
            </a:r>
            <a:r>
              <a:rPr lang="en-US" err="1" smtClean="0"/>
              <a:t>dupa</a:t>
            </a:r>
            <a:r>
              <a:rPr lang="en-US" smtClean="0"/>
              <a:t> care se </a:t>
            </a:r>
            <a:r>
              <a:rPr lang="en-US" err="1" smtClean="0"/>
              <a:t>tasteaza</a:t>
            </a:r>
            <a:r>
              <a:rPr lang="en-US" smtClean="0"/>
              <a:t> </a:t>
            </a:r>
            <a:r>
              <a:rPr lang="en-US" err="1" smtClean="0"/>
              <a:t>combinatia</a:t>
            </a:r>
            <a:r>
              <a:rPr lang="en-US" smtClean="0"/>
              <a:t> </a:t>
            </a:r>
            <a:r>
              <a:rPr lang="en-US" err="1" smtClean="0"/>
              <a:t>pentru</a:t>
            </a:r>
            <a:r>
              <a:rPr lang="en-US" smtClean="0"/>
              <a:t> a </a:t>
            </a:r>
            <a:r>
              <a:rPr lang="en-US" err="1" smtClean="0"/>
              <a:t>selecta</a:t>
            </a:r>
            <a:r>
              <a:rPr lang="en-US" smtClean="0"/>
              <a:t> </a:t>
            </a:r>
            <a:r>
              <a:rPr lang="en-US" err="1" smtClean="0"/>
              <a:t>traseul</a:t>
            </a:r>
            <a:r>
              <a:rPr lang="en-US" smtClean="0"/>
              <a:t> </a:t>
            </a:r>
            <a:r>
              <a:rPr lang="en-US" err="1" smtClean="0"/>
              <a:t>dorit</a:t>
            </a:r>
            <a:r>
              <a:rPr lang="en-US" smtClean="0"/>
              <a:t>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xmlns="" id="{8D06CE56-3881-4ADA-8CEF-D18B02C242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xmlns="" id="{79F3C543-62EC-4433-9C93-A2CD8764E9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xmlns="" id="{8FFA7E03-2A8E-493C-B402-53E1E025F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110" y="10"/>
            <a:ext cx="6811778" cy="6857990"/>
          </a:xfrm>
          <a:prstGeom prst="rect">
            <a:avLst/>
          </a:prstGeom>
        </p:spPr>
      </p:pic>
      <p:sp>
        <p:nvSpPr>
          <p:cNvPr id="20" name="Rectangle 12">
            <a:extLst>
              <a:ext uri="{FF2B5EF4-FFF2-40B4-BE49-F238E27FC236}">
                <a16:creationId xmlns:a16="http://schemas.microsoft.com/office/drawing/2014/main" xmlns="" id="{007891EC-4501-44ED-A8C8-B11B6DB767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F47812-2FFC-4FCF-881C-26BF51A3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38" y="772776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err="1" smtClean="0">
                <a:solidFill>
                  <a:schemeClr val="bg1"/>
                </a:solidFill>
              </a:rPr>
              <a:t>Explicarea</a:t>
            </a:r>
            <a:r>
              <a:rPr lang="en-US" sz="3600" smtClean="0">
                <a:solidFill>
                  <a:schemeClr val="bg1"/>
                </a:solidFill>
              </a:rPr>
              <a:t> </a:t>
            </a:r>
            <a:r>
              <a:rPr lang="en-US" sz="3600" err="1" smtClean="0">
                <a:solidFill>
                  <a:schemeClr val="bg1"/>
                </a:solidFill>
              </a:rPr>
              <a:t>codului</a:t>
            </a:r>
            <a:endParaRPr lang="en-US" sz="3600">
              <a:solidFill>
                <a:schemeClr val="bg1"/>
              </a:solidFill>
            </a:endParaRPr>
          </a:p>
        </p:txBody>
      </p:sp>
      <p:cxnSp>
        <p:nvCxnSpPr>
          <p:cNvPr id="21" name="Straight Connector 14">
            <a:extLst>
              <a:ext uri="{FF2B5EF4-FFF2-40B4-BE49-F238E27FC236}">
                <a16:creationId xmlns:a16="http://schemas.microsoft.com/office/drawing/2014/main" xmlns="" id="{34E5597F-CE67-4085-9548-E6A8036DA3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5732000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Descrierea </a:t>
            </a:r>
            <a:r>
              <a:rPr lang="en-US" err="1" smtClean="0"/>
              <a:t>codului</a:t>
            </a:r>
            <a:r>
              <a:rPr lang="en-US" smtClean="0"/>
              <a:t> - </a:t>
            </a:r>
            <a:r>
              <a:rPr lang="en-US" err="1" smtClean="0"/>
              <a:t>fisiere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3" y="2124363"/>
            <a:ext cx="11203709" cy="4733637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4900" err="1" smtClean="0"/>
              <a:t>Fiecare</a:t>
            </a:r>
            <a:r>
              <a:rPr lang="en-US" sz="4900" smtClean="0"/>
              <a:t> </a:t>
            </a:r>
            <a:r>
              <a:rPr lang="en-US" sz="4900" err="1" smtClean="0"/>
              <a:t>componenta</a:t>
            </a:r>
            <a:r>
              <a:rPr lang="en-US" sz="4900" smtClean="0"/>
              <a:t> </a:t>
            </a:r>
            <a:r>
              <a:rPr lang="en-US" sz="4900" err="1" smtClean="0"/>
              <a:t>folosita</a:t>
            </a:r>
            <a:r>
              <a:rPr lang="en-US" sz="4900" smtClean="0"/>
              <a:t> are </a:t>
            </a:r>
            <a:r>
              <a:rPr lang="en-US" sz="4900" err="1" smtClean="0"/>
              <a:t>implementat</a:t>
            </a:r>
            <a:r>
              <a:rPr lang="en-US" sz="4900" smtClean="0"/>
              <a:t> </a:t>
            </a:r>
            <a:r>
              <a:rPr lang="en-US" sz="4900" err="1" smtClean="0"/>
              <a:t>codul</a:t>
            </a:r>
            <a:r>
              <a:rPr lang="en-US" sz="4900" smtClean="0"/>
              <a:t> </a:t>
            </a:r>
            <a:r>
              <a:rPr lang="en-US" sz="4900" err="1" smtClean="0"/>
              <a:t>intr</a:t>
            </a:r>
            <a:r>
              <a:rPr lang="en-US" sz="4900" smtClean="0"/>
              <a:t>-un </a:t>
            </a:r>
            <a:r>
              <a:rPr lang="en-US" sz="4900" err="1" smtClean="0"/>
              <a:t>fisier</a:t>
            </a:r>
            <a:r>
              <a:rPr lang="en-US" sz="4900" smtClean="0"/>
              <a:t> extern </a:t>
            </a:r>
            <a:r>
              <a:rPr lang="en-US" sz="4900" b="1" smtClean="0"/>
              <a:t>(“.h”)</a:t>
            </a:r>
            <a:r>
              <a:rPr lang="en-US" sz="4900" smtClean="0"/>
              <a:t>, </a:t>
            </a:r>
            <a:r>
              <a:rPr lang="en-US" sz="4900" err="1" smtClean="0"/>
              <a:t>iar</a:t>
            </a:r>
            <a:r>
              <a:rPr lang="en-US" sz="4900" smtClean="0"/>
              <a:t> in </a:t>
            </a:r>
            <a:r>
              <a:rPr lang="en-US" sz="4900" err="1" smtClean="0"/>
              <a:t>programul</a:t>
            </a:r>
            <a:r>
              <a:rPr lang="en-US" sz="4900" smtClean="0"/>
              <a:t> principal am </a:t>
            </a:r>
            <a:r>
              <a:rPr lang="en-US" sz="4900" err="1" smtClean="0"/>
              <a:t>inclus</a:t>
            </a:r>
            <a:r>
              <a:rPr lang="en-US" sz="4900" smtClean="0"/>
              <a:t> </a:t>
            </a:r>
            <a:r>
              <a:rPr lang="en-US" sz="4900" err="1" smtClean="0"/>
              <a:t>aceste</a:t>
            </a:r>
            <a:r>
              <a:rPr lang="en-US" sz="4900" smtClean="0"/>
              <a:t> </a:t>
            </a:r>
            <a:r>
              <a:rPr lang="en-US" sz="4900" err="1" smtClean="0"/>
              <a:t>fisiere</a:t>
            </a:r>
            <a:r>
              <a:rPr lang="en-US" sz="4900" smtClean="0"/>
              <a:t> </a:t>
            </a:r>
            <a:r>
              <a:rPr lang="en-US" sz="4900" err="1" smtClean="0"/>
              <a:t>si</a:t>
            </a:r>
            <a:r>
              <a:rPr lang="en-US" sz="4900" smtClean="0"/>
              <a:t> am </a:t>
            </a:r>
            <a:r>
              <a:rPr lang="en-US" sz="4900" err="1" smtClean="0"/>
              <a:t>apelat</a:t>
            </a:r>
            <a:r>
              <a:rPr lang="en-US" sz="4900" smtClean="0"/>
              <a:t> </a:t>
            </a:r>
            <a:r>
              <a:rPr lang="en-US" sz="4900" err="1" smtClean="0"/>
              <a:t>functiile</a:t>
            </a:r>
            <a:r>
              <a:rPr lang="en-US" sz="4900" smtClean="0"/>
              <a:t> </a:t>
            </a:r>
            <a:r>
              <a:rPr lang="en-US" sz="4900" err="1" smtClean="0"/>
              <a:t>pe</a:t>
            </a:r>
            <a:r>
              <a:rPr lang="en-US" sz="4900" smtClean="0"/>
              <a:t> care le-am </a:t>
            </a:r>
            <a:r>
              <a:rPr lang="en-US" sz="4900" err="1" smtClean="0"/>
              <a:t>creat</a:t>
            </a:r>
            <a:r>
              <a:rPr lang="en-US" sz="4900" smtClean="0"/>
              <a:t> in </a:t>
            </a:r>
            <a:r>
              <a:rPr lang="en-US" sz="4900" err="1" smtClean="0"/>
              <a:t>aceste</a:t>
            </a:r>
            <a:r>
              <a:rPr lang="en-US" sz="4900" smtClean="0"/>
              <a:t> </a:t>
            </a:r>
            <a:r>
              <a:rPr lang="en-US" sz="4900" err="1" smtClean="0"/>
              <a:t>fisiere</a:t>
            </a:r>
            <a:r>
              <a:rPr lang="en-US" sz="4900" smtClean="0"/>
              <a:t> </a:t>
            </a:r>
            <a:r>
              <a:rPr lang="en-US" sz="4900" err="1" smtClean="0"/>
              <a:t>externe</a:t>
            </a:r>
            <a:r>
              <a:rPr lang="en-US" sz="4900" smtClean="0"/>
              <a:t>.</a:t>
            </a:r>
          </a:p>
          <a:p>
            <a:pPr>
              <a:buNone/>
            </a:pPr>
            <a:r>
              <a:rPr lang="en-US" sz="4900" err="1" smtClean="0"/>
              <a:t>Fisierele</a:t>
            </a:r>
            <a:r>
              <a:rPr lang="en-US" sz="4900" smtClean="0"/>
              <a:t> </a:t>
            </a:r>
            <a:r>
              <a:rPr lang="en-US" sz="4900" err="1" smtClean="0"/>
              <a:t>corespunzatoare</a:t>
            </a:r>
            <a:r>
              <a:rPr lang="en-US" sz="4900" smtClean="0"/>
              <a:t> </a:t>
            </a:r>
            <a:r>
              <a:rPr lang="en-US" sz="4900" err="1" smtClean="0"/>
              <a:t>componentelor</a:t>
            </a:r>
            <a:r>
              <a:rPr lang="en-US" sz="4900" smtClean="0"/>
              <a:t> </a:t>
            </a:r>
            <a:r>
              <a:rPr lang="en-US" sz="4900" err="1" smtClean="0"/>
              <a:t>folosite</a:t>
            </a:r>
            <a:r>
              <a:rPr lang="en-US" sz="4900" smtClean="0"/>
              <a:t> le-am </a:t>
            </a:r>
            <a:r>
              <a:rPr lang="en-US" sz="4900" err="1" smtClean="0"/>
              <a:t>denumit</a:t>
            </a:r>
            <a:r>
              <a:rPr lang="en-US" sz="4900" smtClean="0"/>
              <a:t> </a:t>
            </a:r>
            <a:r>
              <a:rPr lang="en-US" sz="4900" err="1" smtClean="0"/>
              <a:t>dupa</a:t>
            </a:r>
            <a:r>
              <a:rPr lang="en-US" sz="4900" smtClean="0"/>
              <a:t> cum </a:t>
            </a:r>
            <a:r>
              <a:rPr lang="en-US" sz="4900" err="1" smtClean="0"/>
              <a:t>urmeaza</a:t>
            </a:r>
            <a:r>
              <a:rPr lang="en-US" sz="4900" smtClean="0"/>
              <a:t>: </a:t>
            </a:r>
          </a:p>
          <a:p>
            <a:pPr>
              <a:buNone/>
            </a:pPr>
            <a:r>
              <a:rPr lang="en-US" sz="4900" smtClean="0"/>
              <a:t>-&gt; "</a:t>
            </a:r>
            <a:r>
              <a:rPr lang="en-US" sz="4900" b="1" err="1" smtClean="0"/>
              <a:t>IrController.h</a:t>
            </a:r>
            <a:r>
              <a:rPr lang="en-US" sz="4900" smtClean="0"/>
              <a:t>“ (</a:t>
            </a:r>
            <a:r>
              <a:rPr lang="en-US" sz="4900" err="1" smtClean="0"/>
              <a:t>aici</a:t>
            </a:r>
            <a:r>
              <a:rPr lang="en-US" sz="4900" smtClean="0"/>
              <a:t> am </a:t>
            </a:r>
            <a:r>
              <a:rPr lang="en-US" sz="4900" err="1" smtClean="0"/>
              <a:t>implementat</a:t>
            </a:r>
            <a:r>
              <a:rPr lang="en-US" sz="4900" smtClean="0"/>
              <a:t> un protocol cu </a:t>
            </a:r>
            <a:r>
              <a:rPr lang="en-US" sz="4900" err="1" smtClean="0"/>
              <a:t>scopul</a:t>
            </a:r>
            <a:r>
              <a:rPr lang="en-US" sz="4900" smtClean="0"/>
              <a:t> de a </a:t>
            </a:r>
            <a:r>
              <a:rPr lang="en-US" sz="4900" err="1" smtClean="0"/>
              <a:t>decoda</a:t>
            </a:r>
            <a:r>
              <a:rPr lang="en-US" sz="4900" smtClean="0"/>
              <a:t> </a:t>
            </a:r>
            <a:r>
              <a:rPr lang="en-US" sz="4900" err="1" smtClean="0"/>
              <a:t>comenzile</a:t>
            </a:r>
            <a:r>
              <a:rPr lang="en-US" sz="4900" smtClean="0"/>
              <a:t> </a:t>
            </a:r>
            <a:r>
              <a:rPr lang="en-US" sz="4900" err="1" smtClean="0"/>
              <a:t>trimise</a:t>
            </a:r>
            <a:r>
              <a:rPr lang="en-US" sz="4900" smtClean="0"/>
              <a:t> de </a:t>
            </a:r>
            <a:r>
              <a:rPr lang="en-US" sz="4900" err="1" smtClean="0"/>
              <a:t>telecomanda</a:t>
            </a:r>
            <a:r>
              <a:rPr lang="en-US" sz="4900" smtClean="0"/>
              <a:t> </a:t>
            </a:r>
            <a:r>
              <a:rPr lang="en-US" sz="4900" err="1" smtClean="0"/>
              <a:t>catre</a:t>
            </a:r>
            <a:r>
              <a:rPr lang="en-US" sz="4900" smtClean="0"/>
              <a:t> </a:t>
            </a:r>
            <a:r>
              <a:rPr lang="en-US" sz="4900" err="1" smtClean="0"/>
              <a:t>reciever-ul</a:t>
            </a:r>
            <a:r>
              <a:rPr lang="en-US" sz="4900" smtClean="0"/>
              <a:t> IR </a:t>
            </a:r>
            <a:r>
              <a:rPr lang="en-US" sz="4900" err="1" smtClean="0"/>
              <a:t>si</a:t>
            </a:r>
            <a:r>
              <a:rPr lang="en-US" sz="4900" smtClean="0"/>
              <a:t> de a </a:t>
            </a:r>
            <a:r>
              <a:rPr lang="en-US" sz="4900" err="1" smtClean="0"/>
              <a:t>permite</a:t>
            </a:r>
            <a:r>
              <a:rPr lang="en-US" sz="4900" smtClean="0"/>
              <a:t> </a:t>
            </a:r>
            <a:r>
              <a:rPr lang="en-US" sz="4900" err="1" smtClean="0"/>
              <a:t>executia</a:t>
            </a:r>
            <a:r>
              <a:rPr lang="en-US" sz="4900" smtClean="0"/>
              <a:t> </a:t>
            </a:r>
            <a:r>
              <a:rPr lang="en-US" sz="4900" err="1" smtClean="0"/>
              <a:t>unei</a:t>
            </a:r>
            <a:r>
              <a:rPr lang="en-US" sz="4900" smtClean="0"/>
              <a:t> </a:t>
            </a:r>
            <a:r>
              <a:rPr lang="en-US" sz="4900" err="1" smtClean="0"/>
              <a:t>comenzi</a:t>
            </a:r>
            <a:r>
              <a:rPr lang="en-US" sz="4900" smtClean="0"/>
              <a:t> </a:t>
            </a:r>
            <a:r>
              <a:rPr lang="en-US" sz="4900" err="1" smtClean="0"/>
              <a:t>doar</a:t>
            </a:r>
            <a:r>
              <a:rPr lang="en-US" sz="4900" smtClean="0"/>
              <a:t> </a:t>
            </a:r>
            <a:r>
              <a:rPr lang="en-US" sz="4900" err="1" smtClean="0"/>
              <a:t>daca</a:t>
            </a:r>
            <a:r>
              <a:rPr lang="en-US" sz="4900" smtClean="0"/>
              <a:t> se </a:t>
            </a:r>
            <a:r>
              <a:rPr lang="en-US" sz="4900" err="1" smtClean="0"/>
              <a:t>tasteaza</a:t>
            </a:r>
            <a:r>
              <a:rPr lang="en-US" sz="4900" smtClean="0"/>
              <a:t> un </a:t>
            </a:r>
            <a:r>
              <a:rPr lang="en-US" sz="4900" err="1" smtClean="0"/>
              <a:t>anumit</a:t>
            </a:r>
            <a:r>
              <a:rPr lang="en-US" sz="4900" smtClean="0"/>
              <a:t> pattern);</a:t>
            </a:r>
          </a:p>
          <a:p>
            <a:pPr>
              <a:buNone/>
            </a:pPr>
            <a:r>
              <a:rPr lang="en-US" sz="4900" smtClean="0"/>
              <a:t>-&gt;"</a:t>
            </a:r>
            <a:r>
              <a:rPr lang="en-US" sz="4900" b="1" err="1" smtClean="0"/>
              <a:t>LedMatrix.h</a:t>
            </a:r>
            <a:r>
              <a:rPr lang="en-US" sz="4900" smtClean="0"/>
              <a:t>” (</a:t>
            </a:r>
            <a:r>
              <a:rPr lang="en-US" sz="4900" err="1" smtClean="0"/>
              <a:t>contine</a:t>
            </a:r>
            <a:r>
              <a:rPr lang="en-US" sz="4900" smtClean="0"/>
              <a:t> in general </a:t>
            </a:r>
            <a:r>
              <a:rPr lang="en-US" sz="4900" err="1" smtClean="0"/>
              <a:t>functii</a:t>
            </a:r>
            <a:r>
              <a:rPr lang="en-US" sz="4900" smtClean="0"/>
              <a:t> </a:t>
            </a:r>
            <a:r>
              <a:rPr lang="en-US" sz="4900" err="1" smtClean="0"/>
              <a:t>pentru</a:t>
            </a:r>
            <a:r>
              <a:rPr lang="en-US" sz="4900" smtClean="0"/>
              <a:t> </a:t>
            </a:r>
            <a:r>
              <a:rPr lang="en-US" sz="4900" err="1" smtClean="0"/>
              <a:t>afisarea</a:t>
            </a:r>
            <a:r>
              <a:rPr lang="en-US" sz="4900" smtClean="0"/>
              <a:t> </a:t>
            </a:r>
            <a:r>
              <a:rPr lang="en-US" sz="4900" err="1" smtClean="0"/>
              <a:t>mesajelor</a:t>
            </a:r>
            <a:r>
              <a:rPr lang="en-US" sz="4900" smtClean="0"/>
              <a:t> </a:t>
            </a:r>
            <a:r>
              <a:rPr lang="en-US" sz="4900" err="1" smtClean="0"/>
              <a:t>si</a:t>
            </a:r>
            <a:r>
              <a:rPr lang="en-US" sz="4900" smtClean="0"/>
              <a:t> a </a:t>
            </a:r>
            <a:r>
              <a:rPr lang="en-US" sz="4900" err="1" smtClean="0"/>
              <a:t>graficii</a:t>
            </a:r>
            <a:r>
              <a:rPr lang="en-US" sz="4900" smtClean="0"/>
              <a:t> </a:t>
            </a:r>
            <a:r>
              <a:rPr lang="en-US" sz="4900" err="1" smtClean="0"/>
              <a:t>specifice</a:t>
            </a:r>
            <a:r>
              <a:rPr lang="en-US" sz="4900" smtClean="0"/>
              <a:t> </a:t>
            </a:r>
            <a:r>
              <a:rPr lang="en-US" sz="4900" err="1" smtClean="0"/>
              <a:t>traseului</a:t>
            </a:r>
            <a:r>
              <a:rPr lang="en-US" sz="4900" smtClean="0"/>
              <a:t>);</a:t>
            </a:r>
          </a:p>
          <a:p>
            <a:pPr>
              <a:buNone/>
            </a:pPr>
            <a:r>
              <a:rPr lang="en-US" sz="4900" smtClean="0"/>
              <a:t>-&gt;”</a:t>
            </a:r>
            <a:r>
              <a:rPr lang="en-US" sz="4900" b="1" err="1" smtClean="0"/>
              <a:t>graphics.h</a:t>
            </a:r>
            <a:r>
              <a:rPr lang="en-US" sz="4900" smtClean="0"/>
              <a:t>” (</a:t>
            </a:r>
            <a:r>
              <a:rPr lang="en-US" sz="4900" err="1" smtClean="0"/>
              <a:t>este</a:t>
            </a:r>
            <a:r>
              <a:rPr lang="en-US" sz="4900" smtClean="0"/>
              <a:t> </a:t>
            </a:r>
            <a:r>
              <a:rPr lang="en-US" sz="4900" err="1" smtClean="0"/>
              <a:t>inclusa</a:t>
            </a:r>
            <a:r>
              <a:rPr lang="en-US" sz="4900" smtClean="0"/>
              <a:t> de </a:t>
            </a:r>
            <a:r>
              <a:rPr lang="en-US" sz="4900" err="1" smtClean="0"/>
              <a:t>catre</a:t>
            </a:r>
            <a:r>
              <a:rPr lang="en-US" sz="4900" smtClean="0"/>
              <a:t> </a:t>
            </a:r>
            <a:r>
              <a:rPr lang="en-US" sz="4900" b="1" err="1" smtClean="0"/>
              <a:t>LedMatrix.h</a:t>
            </a:r>
            <a:r>
              <a:rPr lang="en-US" sz="4900" b="1" smtClean="0"/>
              <a:t> </a:t>
            </a:r>
            <a:r>
              <a:rPr lang="en-US" sz="4900" smtClean="0"/>
              <a:t> </a:t>
            </a:r>
            <a:r>
              <a:rPr lang="en-US" sz="4900" err="1" smtClean="0"/>
              <a:t>si</a:t>
            </a:r>
            <a:r>
              <a:rPr lang="en-US" sz="4900" smtClean="0"/>
              <a:t> </a:t>
            </a:r>
            <a:r>
              <a:rPr lang="en-US" sz="4900" err="1" smtClean="0"/>
              <a:t>contine</a:t>
            </a:r>
            <a:r>
              <a:rPr lang="en-US" sz="4900" smtClean="0"/>
              <a:t> </a:t>
            </a:r>
            <a:r>
              <a:rPr lang="en-US" sz="4900" err="1" smtClean="0"/>
              <a:t>reprezentarea</a:t>
            </a:r>
            <a:r>
              <a:rPr lang="en-US" sz="4900" smtClean="0"/>
              <a:t> </a:t>
            </a:r>
            <a:r>
              <a:rPr lang="en-US" sz="4900" err="1" smtClean="0"/>
              <a:t>caracterelor</a:t>
            </a:r>
            <a:r>
              <a:rPr lang="en-US" sz="4900" smtClean="0"/>
              <a:t> </a:t>
            </a:r>
            <a:r>
              <a:rPr lang="en-US" sz="4900" err="1" smtClean="0"/>
              <a:t>si</a:t>
            </a:r>
            <a:r>
              <a:rPr lang="en-US" sz="4900" smtClean="0"/>
              <a:t> a </a:t>
            </a:r>
            <a:r>
              <a:rPr lang="en-US" sz="4900" err="1" smtClean="0"/>
              <a:t>graficii</a:t>
            </a:r>
            <a:r>
              <a:rPr lang="en-US" sz="4900" smtClean="0"/>
              <a:t> </a:t>
            </a:r>
            <a:r>
              <a:rPr lang="en-US" sz="4900" err="1" smtClean="0"/>
              <a:t>folosite</a:t>
            </a:r>
            <a:r>
              <a:rPr lang="en-US" sz="4900" smtClean="0"/>
              <a:t> </a:t>
            </a:r>
            <a:r>
              <a:rPr lang="en-US" sz="4900" err="1" smtClean="0"/>
              <a:t>pe</a:t>
            </a:r>
            <a:r>
              <a:rPr lang="en-US" sz="4900" smtClean="0"/>
              <a:t> </a:t>
            </a:r>
            <a:r>
              <a:rPr lang="en-US" sz="4900" err="1" smtClean="0"/>
              <a:t>parcursul</a:t>
            </a:r>
            <a:r>
              <a:rPr lang="en-US" sz="4900" smtClean="0"/>
              <a:t> </a:t>
            </a:r>
            <a:r>
              <a:rPr lang="en-US" sz="4900" err="1" smtClean="0"/>
              <a:t>traseului</a:t>
            </a:r>
            <a:r>
              <a:rPr lang="en-US" sz="4900" smtClean="0"/>
              <a:t> , sub forma de array-</a:t>
            </a:r>
            <a:r>
              <a:rPr lang="en-US" sz="4900" err="1" smtClean="0"/>
              <a:t>uri</a:t>
            </a:r>
            <a:r>
              <a:rPr lang="en-US" sz="4900" smtClean="0"/>
              <a:t> </a:t>
            </a:r>
            <a:r>
              <a:rPr lang="en-US" sz="4900" err="1" smtClean="0"/>
              <a:t>binare</a:t>
            </a:r>
            <a:r>
              <a:rPr lang="en-US" sz="4900" smtClean="0"/>
              <a:t>);</a:t>
            </a:r>
          </a:p>
          <a:p>
            <a:pPr>
              <a:buNone/>
            </a:pPr>
            <a:r>
              <a:rPr lang="en-US" sz="4900" smtClean="0"/>
              <a:t> -&gt;"</a:t>
            </a:r>
            <a:r>
              <a:rPr lang="en-US" sz="4900" b="1" err="1" smtClean="0"/>
              <a:t>CarController.h</a:t>
            </a:r>
            <a:r>
              <a:rPr lang="en-US" sz="4900" smtClean="0"/>
              <a:t>“ (in </a:t>
            </a:r>
            <a:r>
              <a:rPr lang="en-US" sz="4900" err="1" smtClean="0"/>
              <a:t>aceasta</a:t>
            </a:r>
            <a:r>
              <a:rPr lang="en-US" sz="4900" smtClean="0"/>
              <a:t> </a:t>
            </a:r>
            <a:r>
              <a:rPr lang="en-US" sz="4900" err="1" smtClean="0"/>
              <a:t>librarie</a:t>
            </a:r>
            <a:r>
              <a:rPr lang="en-US" sz="4900" smtClean="0"/>
              <a:t>, ca </a:t>
            </a:r>
            <a:r>
              <a:rPr lang="en-US" sz="4900" err="1" smtClean="0"/>
              <a:t>si</a:t>
            </a:r>
            <a:r>
              <a:rPr lang="en-US" sz="4900" smtClean="0"/>
              <a:t> </a:t>
            </a:r>
            <a:r>
              <a:rPr lang="en-US" sz="4900" err="1" smtClean="0"/>
              <a:t>functii</a:t>
            </a:r>
            <a:r>
              <a:rPr lang="en-US" sz="4900" smtClean="0"/>
              <a:t> de </a:t>
            </a:r>
            <a:r>
              <a:rPr lang="en-US" sz="4900" err="1" smtClean="0"/>
              <a:t>baza</a:t>
            </a:r>
            <a:r>
              <a:rPr lang="en-US" sz="4900" smtClean="0"/>
              <a:t> am </a:t>
            </a:r>
            <a:r>
              <a:rPr lang="en-US" sz="4900" err="1" smtClean="0"/>
              <a:t>implementat</a:t>
            </a:r>
            <a:r>
              <a:rPr lang="en-US" sz="4900" smtClean="0"/>
              <a:t> </a:t>
            </a:r>
            <a:r>
              <a:rPr lang="en-US" sz="4900" err="1" smtClean="0"/>
              <a:t>pentru</a:t>
            </a:r>
            <a:r>
              <a:rPr lang="en-US" sz="4900" smtClean="0"/>
              <a:t> </a:t>
            </a:r>
            <a:r>
              <a:rPr lang="en-US" sz="4900" err="1" smtClean="0"/>
              <a:t>controlul</a:t>
            </a:r>
            <a:r>
              <a:rPr lang="en-US" sz="4900" smtClean="0"/>
              <a:t> </a:t>
            </a:r>
            <a:r>
              <a:rPr lang="en-US" sz="4900" err="1" smtClean="0"/>
              <a:t>directiei</a:t>
            </a:r>
            <a:r>
              <a:rPr lang="en-US" sz="4900" smtClean="0"/>
              <a:t> </a:t>
            </a:r>
            <a:r>
              <a:rPr lang="en-US" sz="4900" err="1" smtClean="0"/>
              <a:t>masinutei</a:t>
            </a:r>
            <a:r>
              <a:rPr lang="en-US" sz="4900" smtClean="0"/>
              <a:t>, </a:t>
            </a:r>
            <a:r>
              <a:rPr lang="en-US" sz="4900" err="1" smtClean="0"/>
              <a:t>calibrarea</a:t>
            </a:r>
            <a:r>
              <a:rPr lang="en-US" sz="4900" smtClean="0"/>
              <a:t> line follower-</a:t>
            </a:r>
            <a:r>
              <a:rPr lang="en-US" sz="4900" err="1" smtClean="0"/>
              <a:t>ului</a:t>
            </a:r>
            <a:r>
              <a:rPr lang="en-US" sz="4900" smtClean="0"/>
              <a:t>, </a:t>
            </a:r>
            <a:r>
              <a:rPr lang="en-US" sz="4900" err="1" smtClean="0"/>
              <a:t>si</a:t>
            </a:r>
            <a:r>
              <a:rPr lang="en-US" sz="4900" smtClean="0"/>
              <a:t> </a:t>
            </a:r>
            <a:r>
              <a:rPr lang="en-US" sz="4900" err="1" smtClean="0"/>
              <a:t>urmarirea</a:t>
            </a:r>
            <a:r>
              <a:rPr lang="en-US" sz="4900" smtClean="0"/>
              <a:t> </a:t>
            </a:r>
            <a:r>
              <a:rPr lang="en-US" sz="4900" err="1" smtClean="0"/>
              <a:t>liniei</a:t>
            </a:r>
            <a:r>
              <a:rPr lang="en-US" sz="4900" smtClean="0"/>
              <a:t> de </a:t>
            </a:r>
            <a:r>
              <a:rPr lang="en-US" sz="4900" err="1" smtClean="0"/>
              <a:t>catre</a:t>
            </a:r>
            <a:r>
              <a:rPr lang="en-US" sz="4900" smtClean="0"/>
              <a:t> </a:t>
            </a:r>
            <a:r>
              <a:rPr lang="en-US" sz="4900" err="1" smtClean="0"/>
              <a:t>masinuta</a:t>
            </a:r>
            <a:r>
              <a:rPr lang="en-US" sz="4900" smtClean="0"/>
              <a:t> : cu </a:t>
            </a:r>
            <a:r>
              <a:rPr lang="en-US" sz="4900" err="1" smtClean="0"/>
              <a:t>ajutorul</a:t>
            </a:r>
            <a:r>
              <a:rPr lang="en-US" sz="4900" smtClean="0"/>
              <a:t> </a:t>
            </a:r>
            <a:r>
              <a:rPr lang="en-US" sz="4900" err="1" smtClean="0"/>
              <a:t>algoritmului</a:t>
            </a:r>
            <a:r>
              <a:rPr lang="en-US" sz="4900" smtClean="0"/>
              <a:t> PID);</a:t>
            </a:r>
          </a:p>
          <a:p>
            <a:pPr>
              <a:buNone/>
            </a:pPr>
            <a:r>
              <a:rPr lang="en-US" sz="4000" smtClean="0"/>
              <a:t> </a:t>
            </a:r>
            <a:r>
              <a:rPr lang="en-US" sz="4900" smtClean="0"/>
              <a:t>-&gt;”</a:t>
            </a:r>
            <a:r>
              <a:rPr lang="en-US" sz="4900" b="1" err="1" smtClean="0"/>
              <a:t>UltraSonicController.h</a:t>
            </a:r>
            <a:r>
              <a:rPr lang="en-US" sz="4900" smtClean="0"/>
              <a:t>“ (</a:t>
            </a:r>
            <a:r>
              <a:rPr lang="en-US" sz="4900" err="1" smtClean="0"/>
              <a:t>este</a:t>
            </a:r>
            <a:r>
              <a:rPr lang="en-US" sz="4900" smtClean="0"/>
              <a:t> </a:t>
            </a:r>
            <a:r>
              <a:rPr lang="en-US" sz="4900" err="1" smtClean="0"/>
              <a:t>inclusa</a:t>
            </a:r>
            <a:r>
              <a:rPr lang="en-US" sz="4900" smtClean="0"/>
              <a:t> de </a:t>
            </a:r>
            <a:r>
              <a:rPr lang="en-US" sz="4900" err="1" smtClean="0"/>
              <a:t>catre</a:t>
            </a:r>
            <a:r>
              <a:rPr lang="en-US" sz="4900" smtClean="0"/>
              <a:t> </a:t>
            </a:r>
            <a:r>
              <a:rPr lang="en-US" sz="4900" b="1" err="1" smtClean="0"/>
              <a:t>CarController.h</a:t>
            </a:r>
            <a:r>
              <a:rPr lang="en-US" sz="4900" b="1" smtClean="0"/>
              <a:t> </a:t>
            </a:r>
            <a:r>
              <a:rPr lang="en-US" sz="4900" err="1" smtClean="0"/>
              <a:t>si</a:t>
            </a:r>
            <a:r>
              <a:rPr lang="en-US" sz="4900" smtClean="0"/>
              <a:t> </a:t>
            </a:r>
            <a:r>
              <a:rPr lang="en-US" sz="4900" err="1" smtClean="0"/>
              <a:t>contine</a:t>
            </a:r>
            <a:r>
              <a:rPr lang="en-US" sz="4900" smtClean="0"/>
              <a:t> </a:t>
            </a:r>
            <a:r>
              <a:rPr lang="en-US" sz="4900" err="1" smtClean="0"/>
              <a:t>setarile</a:t>
            </a:r>
            <a:r>
              <a:rPr lang="en-US" sz="4900" smtClean="0"/>
              <a:t>  </a:t>
            </a:r>
            <a:r>
              <a:rPr lang="en-US" sz="4900" err="1" smtClean="0"/>
              <a:t>pentru</a:t>
            </a:r>
            <a:r>
              <a:rPr lang="en-US" sz="4900" smtClean="0"/>
              <a:t> </a:t>
            </a:r>
            <a:r>
              <a:rPr lang="en-US" sz="4900" err="1" smtClean="0"/>
              <a:t>senzorul</a:t>
            </a:r>
            <a:r>
              <a:rPr lang="en-US" sz="4900" smtClean="0"/>
              <a:t> ultrasonic </a:t>
            </a:r>
            <a:r>
              <a:rPr lang="en-US" sz="4900" err="1" smtClean="0"/>
              <a:t>si</a:t>
            </a:r>
            <a:r>
              <a:rPr lang="en-US" sz="4900" smtClean="0"/>
              <a:t> </a:t>
            </a:r>
            <a:r>
              <a:rPr lang="en-US" sz="4900" err="1" smtClean="0"/>
              <a:t>pentru</a:t>
            </a:r>
            <a:r>
              <a:rPr lang="en-US" sz="4900" smtClean="0"/>
              <a:t> buzzer);</a:t>
            </a:r>
          </a:p>
          <a:p>
            <a:pPr>
              <a:buNone/>
            </a:pPr>
            <a:r>
              <a:rPr lang="en-US" sz="4900" smtClean="0"/>
              <a:t>-&gt;”</a:t>
            </a:r>
            <a:r>
              <a:rPr lang="en-US" sz="4900" b="1" err="1" smtClean="0"/>
              <a:t>PixelBand.h</a:t>
            </a:r>
            <a:r>
              <a:rPr lang="en-US" sz="4900" smtClean="0"/>
              <a:t>“ (</a:t>
            </a:r>
            <a:r>
              <a:rPr lang="en-US" sz="4900" err="1" smtClean="0"/>
              <a:t>contine</a:t>
            </a:r>
            <a:r>
              <a:rPr lang="en-US" sz="4900" smtClean="0"/>
              <a:t> </a:t>
            </a:r>
            <a:r>
              <a:rPr lang="en-US" sz="4900" err="1" smtClean="0"/>
              <a:t>setarile</a:t>
            </a:r>
            <a:r>
              <a:rPr lang="en-US" sz="4900" smtClean="0"/>
              <a:t> </a:t>
            </a:r>
            <a:r>
              <a:rPr lang="en-US" sz="4900" err="1" smtClean="0"/>
              <a:t>benzii</a:t>
            </a:r>
            <a:r>
              <a:rPr lang="en-US" sz="4900" smtClean="0"/>
              <a:t> de </a:t>
            </a:r>
            <a:r>
              <a:rPr lang="en-US" sz="4900" err="1" smtClean="0"/>
              <a:t>neopixeli</a:t>
            </a:r>
            <a:r>
              <a:rPr lang="en-US" sz="4900" smtClean="0"/>
              <a:t> </a:t>
            </a:r>
            <a:r>
              <a:rPr lang="en-US" sz="4900" err="1" smtClean="0"/>
              <a:t>si</a:t>
            </a:r>
            <a:r>
              <a:rPr lang="en-US" sz="4900" smtClean="0"/>
              <a:t> </a:t>
            </a:r>
            <a:r>
              <a:rPr lang="en-US" sz="4900" err="1" smtClean="0"/>
              <a:t>functii</a:t>
            </a:r>
            <a:r>
              <a:rPr lang="en-US" sz="4900" smtClean="0"/>
              <a:t> de </a:t>
            </a:r>
            <a:r>
              <a:rPr lang="en-US" sz="4900" err="1" smtClean="0"/>
              <a:t>baza</a:t>
            </a:r>
            <a:r>
              <a:rPr lang="en-US" sz="4900" smtClean="0"/>
              <a:t>, cum </a:t>
            </a:r>
            <a:r>
              <a:rPr lang="en-US" sz="4900" err="1" smtClean="0"/>
              <a:t>ar</a:t>
            </a:r>
            <a:r>
              <a:rPr lang="en-US" sz="4900" smtClean="0"/>
              <a:t> </a:t>
            </a:r>
            <a:r>
              <a:rPr lang="en-US" sz="4900" err="1" smtClean="0"/>
              <a:t>fi</a:t>
            </a:r>
            <a:r>
              <a:rPr lang="en-US" sz="4900" smtClean="0"/>
              <a:t>: </a:t>
            </a:r>
            <a:r>
              <a:rPr lang="en-US" sz="4900" err="1" smtClean="0"/>
              <a:t>aprinderea</a:t>
            </a:r>
            <a:r>
              <a:rPr lang="en-US" sz="4900" smtClean="0"/>
              <a:t> led-</a:t>
            </a:r>
            <a:r>
              <a:rPr lang="en-US" sz="4900" err="1" smtClean="0"/>
              <a:t>urilor</a:t>
            </a:r>
            <a:r>
              <a:rPr lang="en-US" sz="4900" smtClean="0"/>
              <a:t>, </a:t>
            </a:r>
            <a:r>
              <a:rPr lang="en-US" sz="4900" err="1" smtClean="0"/>
              <a:t>stingerea</a:t>
            </a:r>
            <a:r>
              <a:rPr lang="en-US" sz="4900" smtClean="0"/>
              <a:t> </a:t>
            </a:r>
            <a:r>
              <a:rPr lang="en-US" sz="4900" err="1" smtClean="0"/>
              <a:t>acestora</a:t>
            </a:r>
            <a:r>
              <a:rPr lang="en-US" sz="4900" smtClean="0"/>
              <a:t>, </a:t>
            </a:r>
            <a:r>
              <a:rPr lang="en-US" sz="4900" err="1" smtClean="0"/>
              <a:t>aprinderea</a:t>
            </a:r>
            <a:r>
              <a:rPr lang="en-US" sz="4900" smtClean="0"/>
              <a:t> </a:t>
            </a:r>
            <a:r>
              <a:rPr lang="en-US" sz="4900" err="1" smtClean="0"/>
              <a:t>ledurilor</a:t>
            </a:r>
            <a:r>
              <a:rPr lang="en-US" sz="4900" smtClean="0"/>
              <a:t> </a:t>
            </a:r>
            <a:r>
              <a:rPr lang="en-US" sz="4900" err="1" smtClean="0"/>
              <a:t>intr</a:t>
            </a:r>
            <a:r>
              <a:rPr lang="en-US" sz="4900" smtClean="0"/>
              <a:t>-o </a:t>
            </a:r>
            <a:r>
              <a:rPr lang="en-US" sz="4900" err="1" smtClean="0"/>
              <a:t>anumita</a:t>
            </a:r>
            <a:r>
              <a:rPr lang="en-US" sz="4900" smtClean="0"/>
              <a:t> </a:t>
            </a:r>
            <a:r>
              <a:rPr lang="en-US" sz="4900" err="1" smtClean="0"/>
              <a:t>culoare</a:t>
            </a:r>
            <a:r>
              <a:rPr lang="en-US" sz="4900" smtClean="0"/>
              <a:t> in </a:t>
            </a:r>
            <a:r>
              <a:rPr lang="en-US" sz="4900" err="1" smtClean="0"/>
              <a:t>functie</a:t>
            </a:r>
            <a:r>
              <a:rPr lang="en-US" sz="4900" smtClean="0"/>
              <a:t> de </a:t>
            </a:r>
            <a:r>
              <a:rPr lang="en-US" sz="4900" err="1" smtClean="0"/>
              <a:t>ce</a:t>
            </a:r>
            <a:r>
              <a:rPr lang="en-US" sz="4900" smtClean="0"/>
              <a:t> </a:t>
            </a:r>
            <a:r>
              <a:rPr lang="en-US" sz="4900" err="1" smtClean="0"/>
              <a:t>punct</a:t>
            </a:r>
            <a:r>
              <a:rPr lang="en-US" sz="4900" smtClean="0"/>
              <a:t> de </a:t>
            </a:r>
            <a:r>
              <a:rPr lang="en-US" sz="4900" err="1" smtClean="0"/>
              <a:t>destinatie</a:t>
            </a:r>
            <a:r>
              <a:rPr lang="en-US" sz="4900" smtClean="0"/>
              <a:t> </a:t>
            </a:r>
            <a:r>
              <a:rPr lang="en-US" sz="4900" err="1" smtClean="0"/>
              <a:t>trebuie</a:t>
            </a:r>
            <a:r>
              <a:rPr lang="en-US" sz="4900" smtClean="0"/>
              <a:t> </a:t>
            </a:r>
            <a:r>
              <a:rPr lang="en-US" sz="4900" err="1" smtClean="0"/>
              <a:t>sa</a:t>
            </a:r>
            <a:r>
              <a:rPr lang="en-US" sz="4900" smtClean="0"/>
              <a:t> </a:t>
            </a:r>
            <a:r>
              <a:rPr lang="en-US" sz="4900" err="1" smtClean="0"/>
              <a:t>ajunga</a:t>
            </a:r>
            <a:r>
              <a:rPr lang="en-US" sz="4900" smtClean="0"/>
              <a:t> </a:t>
            </a:r>
            <a:r>
              <a:rPr lang="en-US" sz="4900" err="1" smtClean="0"/>
              <a:t>masinuta</a:t>
            </a:r>
            <a:r>
              <a:rPr lang="en-US" sz="4900" smtClean="0"/>
              <a:t>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Descrierea codului - MAIN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4112" y="2452253"/>
            <a:ext cx="3666836" cy="219825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smtClean="0"/>
              <a:t>In functia </a:t>
            </a:r>
            <a:r>
              <a:rPr lang="en-US" b="1" smtClean="0"/>
              <a:t>setup() </a:t>
            </a:r>
            <a:r>
              <a:rPr lang="en-US" smtClean="0"/>
              <a:t>din cadrul main-ului, am apelat toate functiile setup ale componentelor definite in fisierele externe.</a:t>
            </a:r>
            <a:endParaRPr lang="en-US"/>
          </a:p>
        </p:txBody>
      </p:sp>
      <p:pic>
        <p:nvPicPr>
          <p:cNvPr id="5" name="Picture 4" descr="main - setu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92" y="2438401"/>
            <a:ext cx="4165602" cy="2198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189019" y="5855854"/>
            <a:ext cx="759695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Mai departe, o sa descriu firul de executie pentru fiecare apelare in parte.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64727" y="3574473"/>
            <a:ext cx="277091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Descrierea codului – CarControllerSetup()</a:t>
            </a:r>
            <a:endParaRPr lang="en-US"/>
          </a:p>
        </p:txBody>
      </p:sp>
      <p:pic>
        <p:nvPicPr>
          <p:cNvPr id="4" name="Content Placeholder 3" descr="carControllerSetu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834" y="2831104"/>
            <a:ext cx="2114659" cy="22861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338618" y="2595418"/>
            <a:ext cx="5551055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 </a:t>
            </a:r>
            <a:r>
              <a:rPr lang="en-US" smtClean="0"/>
              <a:t> In functia </a:t>
            </a:r>
            <a:r>
              <a:rPr lang="en-US" b="1" smtClean="0"/>
              <a:t>carControllerSetup() </a:t>
            </a:r>
            <a:r>
              <a:rPr lang="en-US" smtClean="0"/>
              <a:t>am </a:t>
            </a:r>
            <a:r>
              <a:rPr lang="en-US" u="sng" smtClean="0"/>
              <a:t>setat pinul 13, unde este conectat led-ul alb</a:t>
            </a:r>
            <a:r>
              <a:rPr lang="en-US" smtClean="0"/>
              <a:t>, ca si pin de iesire, dupa care </a:t>
            </a:r>
            <a:r>
              <a:rPr lang="en-US" u="sng" smtClean="0"/>
              <a:t>am setat pinii unde sunt conectate motoarele</a:t>
            </a:r>
            <a:r>
              <a:rPr lang="en-US" smtClean="0"/>
              <a:t>, ca si pini de iesire.</a:t>
            </a:r>
          </a:p>
          <a:p>
            <a:r>
              <a:rPr lang="en-US" smtClean="0"/>
              <a:t> </a:t>
            </a:r>
            <a:r>
              <a:rPr lang="en-US" smtClean="0"/>
              <a:t> Mai apoi, am apelat functia </a:t>
            </a:r>
            <a:r>
              <a:rPr lang="en-US" b="1" smtClean="0"/>
              <a:t>ultraSonicSetup() </a:t>
            </a:r>
            <a:r>
              <a:rPr lang="en-US" smtClean="0"/>
              <a:t>din cadrul fisierului extern </a:t>
            </a:r>
            <a:r>
              <a:rPr lang="en-US" b="1" smtClean="0"/>
              <a:t>“UltraSonicController.h”.</a:t>
            </a:r>
            <a:endParaRPr lang="en-US" b="1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706255" y="2955636"/>
            <a:ext cx="2503054" cy="184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2041236" y="4636655"/>
            <a:ext cx="1089891" cy="9882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ultraSonicSetu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090" y="4928713"/>
            <a:ext cx="2514729" cy="1600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6" name="Straight Arrow Connector 15"/>
          <p:cNvCxnSpPr>
            <a:stCxn id="14" idx="3"/>
          </p:cNvCxnSpPr>
          <p:nvPr/>
        </p:nvCxnSpPr>
        <p:spPr>
          <a:xfrm flipV="1">
            <a:off x="5690819" y="5717309"/>
            <a:ext cx="977836" cy="11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44145" y="4886036"/>
            <a:ext cx="4064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smtClean="0"/>
              <a:t>Se seteaza pinii </a:t>
            </a:r>
            <a:r>
              <a:rPr lang="en-US" smtClean="0"/>
              <a:t>pentru senzorii </a:t>
            </a:r>
            <a:r>
              <a:rPr lang="en-US" u="sng" smtClean="0"/>
              <a:t>buzzer </a:t>
            </a:r>
            <a:r>
              <a:rPr lang="en-US" smtClean="0"/>
              <a:t>si </a:t>
            </a:r>
            <a:r>
              <a:rPr lang="en-US" u="sng" smtClean="0"/>
              <a:t>ultra sonic</a:t>
            </a:r>
            <a:r>
              <a:rPr lang="en-US" smtClean="0"/>
              <a:t>.</a:t>
            </a:r>
          </a:p>
          <a:p>
            <a:endParaRPr lang="en-US" smtClean="0"/>
          </a:p>
          <a:p>
            <a:r>
              <a:rPr lang="en-US" smtClean="0"/>
              <a:t>Apoi am oprit buzzer-ul.</a:t>
            </a:r>
          </a:p>
          <a:p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Descriera codului – ledMatrixSetup()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9709" y="4251406"/>
            <a:ext cx="4572000" cy="226946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mtClean="0"/>
              <a:t>    </a:t>
            </a:r>
            <a:r>
              <a:rPr lang="en-US" u="sng" smtClean="0"/>
              <a:t>Se initializeaza obiectul creat anterior </a:t>
            </a:r>
            <a:r>
              <a:rPr lang="en-US" smtClean="0"/>
              <a:t>(matricea led), dupa care se afiseaza mesajul de inceput (“</a:t>
            </a:r>
            <a:r>
              <a:rPr lang="en-US" b="1" smtClean="0"/>
              <a:t>WELCOME</a:t>
            </a:r>
            <a:r>
              <a:rPr lang="en-US" smtClean="0"/>
              <a:t>”) pe display-ul led.</a:t>
            </a:r>
            <a:endParaRPr lang="en-US"/>
          </a:p>
        </p:txBody>
      </p:sp>
      <p:pic>
        <p:nvPicPr>
          <p:cNvPr id="4" name="Picture 3" descr="ledMatrixSetu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64" y="4364995"/>
            <a:ext cx="4927853" cy="2025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>
            <a:off x="5486400" y="5384801"/>
            <a:ext cx="1653309" cy="18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7139709" y="2299855"/>
            <a:ext cx="4572000" cy="1450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Se creaza un obiect de tip </a:t>
            </a: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MaxMatrix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cu valorile pinilor alesi pentru matricea led.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>
          <a:xfrm>
            <a:off x="3703782" y="2992582"/>
            <a:ext cx="3435927" cy="32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MAxMAtrix objec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22" y="2045226"/>
            <a:ext cx="2978303" cy="1917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Descriera codului – pixelsBandSetup()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9709" y="4251406"/>
            <a:ext cx="4572000" cy="226946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US" smtClean="0"/>
              <a:t>    Se </a:t>
            </a:r>
            <a:r>
              <a:rPr lang="en-US" u="sng" smtClean="0"/>
              <a:t>seteaza</a:t>
            </a:r>
            <a:r>
              <a:rPr lang="en-US" smtClean="0"/>
              <a:t> luminozitatea benzii de neopixeli, se </a:t>
            </a:r>
            <a:r>
              <a:rPr lang="en-US" u="sng" smtClean="0"/>
              <a:t>initializeaza</a:t>
            </a:r>
            <a:r>
              <a:rPr lang="en-US" smtClean="0"/>
              <a:t> obiectul creat anterior si se </a:t>
            </a:r>
            <a:r>
              <a:rPr lang="en-US" u="sng" smtClean="0"/>
              <a:t>reseteaza</a:t>
            </a:r>
            <a:r>
              <a:rPr lang="en-US" smtClean="0"/>
              <a:t> valorile neopixelilor.</a:t>
            </a: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83200" y="5375565"/>
            <a:ext cx="1653309" cy="18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7139709" y="2299855"/>
            <a:ext cx="4572000" cy="1450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Se creaza un obiect de tip </a:t>
            </a: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Adafruit_NeoPixel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cu valorile pinilor alesi pentru banda de neopixeli.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77164" y="3038764"/>
            <a:ext cx="1487054" cy="13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daFruitNeoPix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50" y="2342247"/>
            <a:ext cx="4775445" cy="1416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pixelsBandSetu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419" y="4688862"/>
            <a:ext cx="3956253" cy="1378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CBB2B1F0-0DD6-4744-9A46-7A344FB48E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6397F1-6B47-4352-B1CC-86AC069B1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smtClean="0"/>
              <a:t>Descrierea </a:t>
            </a:r>
            <a:r>
              <a:rPr lang="en-US" sz="6000" err="1" smtClean="0"/>
              <a:t>aplicatiei</a:t>
            </a:r>
            <a:endParaRPr lang="en-US" sz="6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A0B5DEA-ADF6-4BA5-9307-147F0A4685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DECDBF4-02B6-4BB4-B65B-B8107AD6A9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C21BFE-2235-441E-B44A-41C9CBE60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048000"/>
            <a:ext cx="8967770" cy="364836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smtClean="0"/>
              <a:t>	</a:t>
            </a:r>
            <a:r>
              <a:rPr lang="en-US" sz="2000" err="1" smtClean="0"/>
              <a:t>Masinuta</a:t>
            </a:r>
            <a:r>
              <a:rPr lang="en-US" sz="2000" smtClean="0"/>
              <a:t> a </a:t>
            </a:r>
            <a:r>
              <a:rPr lang="en-US" sz="2000" err="1" smtClean="0"/>
              <a:t>fost</a:t>
            </a:r>
            <a:r>
              <a:rPr lang="en-US" sz="2000" smtClean="0"/>
              <a:t> </a:t>
            </a:r>
            <a:r>
              <a:rPr lang="en-US" sz="2000" err="1" smtClean="0"/>
              <a:t>programata</a:t>
            </a:r>
            <a:r>
              <a:rPr lang="en-US" sz="2000" smtClean="0"/>
              <a:t> </a:t>
            </a:r>
            <a:r>
              <a:rPr lang="en-US" sz="2000" err="1" smtClean="0"/>
              <a:t>sa</a:t>
            </a:r>
            <a:r>
              <a:rPr lang="en-US" sz="2000" smtClean="0"/>
              <a:t> </a:t>
            </a:r>
            <a:r>
              <a:rPr lang="en-US" sz="2000" err="1" smtClean="0"/>
              <a:t>strabata</a:t>
            </a:r>
            <a:r>
              <a:rPr lang="en-US" sz="2000" smtClean="0"/>
              <a:t> un </a:t>
            </a:r>
            <a:r>
              <a:rPr lang="en-US" sz="2000" err="1" smtClean="0"/>
              <a:t>traseu</a:t>
            </a:r>
            <a:r>
              <a:rPr lang="en-US" sz="2000" smtClean="0"/>
              <a:t> format din </a:t>
            </a:r>
            <a:r>
              <a:rPr lang="en-US" sz="2000" err="1" smtClean="0"/>
              <a:t>trei</a:t>
            </a:r>
            <a:r>
              <a:rPr lang="en-US" sz="2000" smtClean="0"/>
              <a:t> </a:t>
            </a:r>
            <a:r>
              <a:rPr lang="en-US" sz="2000" err="1" smtClean="0"/>
              <a:t>destinatii</a:t>
            </a:r>
            <a:r>
              <a:rPr lang="en-US" sz="2000" smtClean="0"/>
              <a:t>, in </a:t>
            </a:r>
            <a:r>
              <a:rPr lang="en-US" sz="2000" err="1" smtClean="0"/>
              <a:t>ordinea</a:t>
            </a:r>
            <a:r>
              <a:rPr lang="en-US" sz="2000" smtClean="0"/>
              <a:t> data de </a:t>
            </a:r>
            <a:r>
              <a:rPr lang="en-US" sz="2000" err="1" smtClean="0"/>
              <a:t>utilizator</a:t>
            </a:r>
            <a:r>
              <a:rPr lang="en-US" sz="2000" smtClean="0"/>
              <a:t>: ABC, ACB </a:t>
            </a:r>
            <a:r>
              <a:rPr lang="en-US" sz="2000" err="1" smtClean="0"/>
              <a:t>sau</a:t>
            </a:r>
            <a:r>
              <a:rPr lang="en-US" sz="2000" smtClean="0"/>
              <a:t> CBA.</a:t>
            </a:r>
          </a:p>
          <a:p>
            <a:pPr algn="just">
              <a:buNone/>
            </a:pPr>
            <a:r>
              <a:rPr lang="en-US" sz="2000" smtClean="0"/>
              <a:t> 	Comunicarea </a:t>
            </a:r>
            <a:r>
              <a:rPr lang="en-US" sz="2000" err="1" smtClean="0"/>
              <a:t>intre</a:t>
            </a:r>
            <a:r>
              <a:rPr lang="en-US" sz="2000" smtClean="0"/>
              <a:t> </a:t>
            </a:r>
            <a:r>
              <a:rPr lang="en-US" sz="2000" err="1" smtClean="0"/>
              <a:t>masinuta</a:t>
            </a:r>
            <a:r>
              <a:rPr lang="en-US" sz="2000" smtClean="0"/>
              <a:t> </a:t>
            </a:r>
            <a:r>
              <a:rPr lang="en-US" sz="2000" err="1" smtClean="0"/>
              <a:t>si</a:t>
            </a:r>
            <a:r>
              <a:rPr lang="en-US" sz="2000" smtClean="0"/>
              <a:t> </a:t>
            </a:r>
            <a:r>
              <a:rPr lang="en-US" sz="2000" err="1" smtClean="0"/>
              <a:t>utilizator</a:t>
            </a:r>
            <a:r>
              <a:rPr lang="en-US" sz="2000" smtClean="0"/>
              <a:t> se </a:t>
            </a:r>
            <a:r>
              <a:rPr lang="en-US" sz="2000" err="1" smtClean="0"/>
              <a:t>va</a:t>
            </a:r>
            <a:r>
              <a:rPr lang="en-US" sz="2000" smtClean="0"/>
              <a:t> face </a:t>
            </a:r>
            <a:r>
              <a:rPr lang="en-US" sz="2000" err="1" smtClean="0"/>
              <a:t>prin</a:t>
            </a:r>
            <a:r>
              <a:rPr lang="en-US" sz="2000" smtClean="0"/>
              <a:t> </a:t>
            </a:r>
            <a:r>
              <a:rPr lang="en-US" sz="2000" err="1" smtClean="0"/>
              <a:t>intermediul</a:t>
            </a:r>
            <a:r>
              <a:rPr lang="en-US" sz="2000" smtClean="0"/>
              <a:t> </a:t>
            </a:r>
            <a:r>
              <a:rPr lang="en-US" sz="2000" err="1" smtClean="0"/>
              <a:t>unei</a:t>
            </a:r>
            <a:r>
              <a:rPr lang="en-US" sz="2000" smtClean="0"/>
              <a:t> </a:t>
            </a:r>
            <a:r>
              <a:rPr lang="en-US" sz="2000" err="1" smtClean="0"/>
              <a:t>telecomenzi</a:t>
            </a:r>
            <a:r>
              <a:rPr lang="en-US" sz="2000" smtClean="0"/>
              <a:t> IR. </a:t>
            </a:r>
          </a:p>
          <a:p>
            <a:pPr algn="just">
              <a:buNone/>
            </a:pPr>
            <a:r>
              <a:rPr lang="en-US" sz="2000" smtClean="0"/>
              <a:t>	</a:t>
            </a:r>
            <a:r>
              <a:rPr lang="en-US" sz="2000" err="1" smtClean="0"/>
              <a:t>Dupa</a:t>
            </a:r>
            <a:r>
              <a:rPr lang="en-US" sz="2000" smtClean="0"/>
              <a:t> </a:t>
            </a:r>
            <a:r>
              <a:rPr lang="en-US" sz="2000" err="1" smtClean="0"/>
              <a:t>ce</a:t>
            </a:r>
            <a:r>
              <a:rPr lang="en-US" sz="2000" smtClean="0"/>
              <a:t> s-a </a:t>
            </a:r>
            <a:r>
              <a:rPr lang="en-US" sz="2000" err="1" smtClean="0"/>
              <a:t>efectuat</a:t>
            </a:r>
            <a:r>
              <a:rPr lang="en-US" sz="2000" smtClean="0"/>
              <a:t> </a:t>
            </a:r>
            <a:r>
              <a:rPr lang="en-US" sz="2000" err="1" smtClean="0"/>
              <a:t>calibrarea</a:t>
            </a:r>
            <a:r>
              <a:rPr lang="en-US" sz="2000" smtClean="0"/>
              <a:t> </a:t>
            </a:r>
            <a:r>
              <a:rPr lang="en-US" sz="2000" err="1" smtClean="0"/>
              <a:t>si</a:t>
            </a:r>
            <a:r>
              <a:rPr lang="en-US" sz="2000" smtClean="0"/>
              <a:t> s-a </a:t>
            </a:r>
            <a:r>
              <a:rPr lang="en-US" sz="2000" err="1" smtClean="0"/>
              <a:t>selectat</a:t>
            </a:r>
            <a:r>
              <a:rPr lang="en-US" sz="2000" smtClean="0"/>
              <a:t> un </a:t>
            </a:r>
            <a:r>
              <a:rPr lang="en-US" sz="2000" err="1" smtClean="0"/>
              <a:t>traseu</a:t>
            </a:r>
            <a:r>
              <a:rPr lang="en-US" sz="2000" smtClean="0"/>
              <a:t>, </a:t>
            </a:r>
            <a:r>
              <a:rPr lang="en-US" sz="2000" err="1" smtClean="0"/>
              <a:t>masinuta</a:t>
            </a:r>
            <a:r>
              <a:rPr lang="en-US" sz="2000" smtClean="0"/>
              <a:t> </a:t>
            </a:r>
            <a:r>
              <a:rPr lang="en-US" sz="2000" err="1" smtClean="0"/>
              <a:t>va</a:t>
            </a:r>
            <a:r>
              <a:rPr lang="en-US" sz="2000" smtClean="0"/>
              <a:t> </a:t>
            </a:r>
            <a:r>
              <a:rPr lang="en-US" sz="2000" err="1" smtClean="0"/>
              <a:t>strabate</a:t>
            </a:r>
            <a:r>
              <a:rPr lang="en-US" sz="2000" smtClean="0"/>
              <a:t> </a:t>
            </a:r>
            <a:r>
              <a:rPr lang="en-US" sz="2000" err="1" smtClean="0"/>
              <a:t>acel</a:t>
            </a:r>
            <a:r>
              <a:rPr lang="en-US" sz="2000" smtClean="0"/>
              <a:t> </a:t>
            </a:r>
            <a:r>
              <a:rPr lang="en-US" sz="2000" err="1" smtClean="0"/>
              <a:t>traseu</a:t>
            </a:r>
            <a:r>
              <a:rPr lang="en-US" sz="2000" smtClean="0"/>
              <a:t>, </a:t>
            </a:r>
            <a:r>
              <a:rPr lang="en-US" sz="2000" err="1" smtClean="0"/>
              <a:t>urmarind</a:t>
            </a:r>
            <a:r>
              <a:rPr lang="en-US" sz="2000" smtClean="0"/>
              <a:t> </a:t>
            </a:r>
            <a:r>
              <a:rPr lang="en-US" sz="2000" err="1" smtClean="0"/>
              <a:t>linia</a:t>
            </a:r>
            <a:r>
              <a:rPr lang="en-US" sz="2000" smtClean="0"/>
              <a:t>, </a:t>
            </a:r>
            <a:r>
              <a:rPr lang="en-US" sz="2000" err="1" smtClean="0"/>
              <a:t>iar</a:t>
            </a:r>
            <a:r>
              <a:rPr lang="en-US" sz="2000" smtClean="0"/>
              <a:t> </a:t>
            </a:r>
            <a:r>
              <a:rPr lang="en-US" sz="2000" err="1" smtClean="0"/>
              <a:t>daca</a:t>
            </a:r>
            <a:r>
              <a:rPr lang="en-US" sz="2000" smtClean="0"/>
              <a:t> in </a:t>
            </a:r>
            <a:r>
              <a:rPr lang="en-US" sz="2000" err="1" smtClean="0"/>
              <a:t>drumul</a:t>
            </a:r>
            <a:r>
              <a:rPr lang="en-US" sz="2000" smtClean="0"/>
              <a:t> </a:t>
            </a:r>
            <a:r>
              <a:rPr lang="en-US" sz="2000" err="1" smtClean="0"/>
              <a:t>ei</a:t>
            </a:r>
            <a:r>
              <a:rPr lang="en-US" sz="2000" smtClean="0"/>
              <a:t> </a:t>
            </a:r>
            <a:r>
              <a:rPr lang="en-US" sz="2000" err="1" smtClean="0"/>
              <a:t>va</a:t>
            </a:r>
            <a:r>
              <a:rPr lang="en-US" sz="2000" smtClean="0"/>
              <a:t> </a:t>
            </a:r>
            <a:r>
              <a:rPr lang="en-US" sz="2000" err="1" smtClean="0"/>
              <a:t>intampina</a:t>
            </a:r>
            <a:r>
              <a:rPr lang="en-US" sz="2000" smtClean="0"/>
              <a:t> un </a:t>
            </a:r>
            <a:r>
              <a:rPr lang="en-US" sz="2000" err="1" smtClean="0"/>
              <a:t>obstacol</a:t>
            </a:r>
            <a:r>
              <a:rPr lang="en-US" sz="2000" smtClean="0"/>
              <a:t> (la o </a:t>
            </a:r>
            <a:r>
              <a:rPr lang="en-US" sz="2000" err="1" smtClean="0"/>
              <a:t>distanta</a:t>
            </a:r>
            <a:r>
              <a:rPr lang="en-US" sz="2000" smtClean="0"/>
              <a:t> </a:t>
            </a:r>
            <a:r>
              <a:rPr lang="en-US" sz="2000" err="1" smtClean="0"/>
              <a:t>mai</a:t>
            </a:r>
            <a:r>
              <a:rPr lang="en-US" sz="2000" smtClean="0"/>
              <a:t> </a:t>
            </a:r>
            <a:r>
              <a:rPr lang="en-US" sz="2000" smtClean="0"/>
              <a:t>mica</a:t>
            </a:r>
            <a:r>
              <a:rPr lang="ro-RO" sz="2000" smtClean="0"/>
              <a:t> sau egala</a:t>
            </a:r>
            <a:r>
              <a:rPr lang="en-US" sz="2000" smtClean="0"/>
              <a:t> </a:t>
            </a:r>
            <a:r>
              <a:rPr lang="ro-RO" sz="2000" smtClean="0"/>
              <a:t>cu</a:t>
            </a:r>
            <a:r>
              <a:rPr lang="en-US" sz="2000" smtClean="0"/>
              <a:t> </a:t>
            </a:r>
            <a:r>
              <a:rPr lang="en-US" sz="2000" smtClean="0"/>
              <a:t>10 cm), </a:t>
            </a:r>
            <a:r>
              <a:rPr lang="en-US" sz="2000" err="1" smtClean="0"/>
              <a:t>aceasta</a:t>
            </a:r>
            <a:r>
              <a:rPr lang="en-US" sz="2000" smtClean="0"/>
              <a:t> se </a:t>
            </a:r>
            <a:r>
              <a:rPr lang="en-US" sz="2000" err="1" smtClean="0"/>
              <a:t>va</a:t>
            </a:r>
            <a:r>
              <a:rPr lang="en-US" sz="2000" smtClean="0"/>
              <a:t> </a:t>
            </a:r>
            <a:r>
              <a:rPr lang="en-US" sz="2000" err="1" smtClean="0"/>
              <a:t>opri</a:t>
            </a:r>
            <a:r>
              <a:rPr lang="en-US" sz="2000" smtClean="0"/>
              <a:t> </a:t>
            </a:r>
            <a:r>
              <a:rPr lang="en-US" sz="2000" err="1" smtClean="0"/>
              <a:t>si</a:t>
            </a:r>
            <a:r>
              <a:rPr lang="en-US" sz="2000" smtClean="0"/>
              <a:t> </a:t>
            </a:r>
            <a:r>
              <a:rPr lang="en-US" sz="2000" err="1" smtClean="0"/>
              <a:t>va</a:t>
            </a:r>
            <a:r>
              <a:rPr lang="en-US" sz="2000" smtClean="0"/>
              <a:t> </a:t>
            </a:r>
            <a:r>
              <a:rPr lang="en-US" sz="2000" err="1" smtClean="0"/>
              <a:t>semnala</a:t>
            </a:r>
            <a:r>
              <a:rPr lang="en-US" sz="2000" smtClean="0"/>
              <a:t> </a:t>
            </a:r>
            <a:r>
              <a:rPr lang="en-US" sz="2000" err="1" smtClean="0"/>
              <a:t>acustic</a:t>
            </a:r>
            <a:r>
              <a:rPr lang="en-US" sz="2000" smtClean="0"/>
              <a:t> </a:t>
            </a:r>
            <a:r>
              <a:rPr lang="en-US" sz="2000" err="1" smtClean="0"/>
              <a:t>si</a:t>
            </a:r>
            <a:r>
              <a:rPr lang="en-US" sz="2000" smtClean="0"/>
              <a:t> </a:t>
            </a:r>
            <a:r>
              <a:rPr lang="en-US" sz="2000" err="1" smtClean="0"/>
              <a:t>vizual</a:t>
            </a:r>
            <a:r>
              <a:rPr lang="en-US" sz="2000" smtClean="0"/>
              <a:t> </a:t>
            </a:r>
            <a:r>
              <a:rPr lang="en-US" sz="2000" err="1" smtClean="0"/>
              <a:t>prezenta</a:t>
            </a:r>
            <a:r>
              <a:rPr lang="en-US" sz="2000" smtClean="0"/>
              <a:t> </a:t>
            </a:r>
            <a:r>
              <a:rPr lang="en-US" sz="2000" err="1" smtClean="0"/>
              <a:t>acestui</a:t>
            </a:r>
            <a:r>
              <a:rPr lang="en-US" sz="2000" smtClean="0"/>
              <a:t> </a:t>
            </a:r>
            <a:r>
              <a:rPr lang="en-US" sz="2000" err="1" smtClean="0"/>
              <a:t>obstacol</a:t>
            </a:r>
            <a:r>
              <a:rPr lang="en-US" sz="2000" smtClean="0"/>
              <a:t>, </a:t>
            </a:r>
            <a:r>
              <a:rPr lang="en-US" sz="2000" err="1" smtClean="0"/>
              <a:t>pana</a:t>
            </a:r>
            <a:r>
              <a:rPr lang="en-US" sz="2000" smtClean="0"/>
              <a:t> </a:t>
            </a:r>
            <a:r>
              <a:rPr lang="en-US" sz="2000" err="1" smtClean="0"/>
              <a:t>cand</a:t>
            </a:r>
            <a:r>
              <a:rPr lang="en-US" sz="2000" smtClean="0"/>
              <a:t> </a:t>
            </a:r>
            <a:r>
              <a:rPr lang="en-US" sz="2000" err="1" smtClean="0"/>
              <a:t>traseul</a:t>
            </a:r>
            <a:r>
              <a:rPr lang="en-US" sz="2000" smtClean="0"/>
              <a:t> se </a:t>
            </a:r>
            <a:r>
              <a:rPr lang="en-US" sz="2000" err="1" smtClean="0"/>
              <a:t>va</a:t>
            </a:r>
            <a:r>
              <a:rPr lang="en-US" sz="2000" smtClean="0"/>
              <a:t> </a:t>
            </a:r>
            <a:r>
              <a:rPr lang="en-US" sz="2000" err="1" smtClean="0"/>
              <a:t>elibera</a:t>
            </a:r>
            <a:r>
              <a:rPr lang="en-US" sz="2000" smtClean="0"/>
              <a:t>, </a:t>
            </a:r>
            <a:r>
              <a:rPr lang="en-US" sz="2000" err="1" smtClean="0"/>
              <a:t>dupa</a:t>
            </a:r>
            <a:r>
              <a:rPr lang="en-US" sz="2000" smtClean="0"/>
              <a:t> care </a:t>
            </a:r>
            <a:r>
              <a:rPr lang="en-US" sz="2000" err="1" smtClean="0"/>
              <a:t>isi</a:t>
            </a:r>
            <a:r>
              <a:rPr lang="en-US" sz="2000" smtClean="0"/>
              <a:t> </a:t>
            </a:r>
            <a:r>
              <a:rPr lang="en-US" sz="2000" err="1" smtClean="0"/>
              <a:t>va</a:t>
            </a:r>
            <a:r>
              <a:rPr lang="en-US" sz="2000" smtClean="0"/>
              <a:t> continua </a:t>
            </a:r>
            <a:r>
              <a:rPr lang="en-US" sz="2000" err="1" smtClean="0"/>
              <a:t>drumul</a:t>
            </a:r>
            <a:r>
              <a:rPr lang="en-US" sz="2000" smtClean="0"/>
              <a:t> </a:t>
            </a:r>
            <a:r>
              <a:rPr lang="en-US" sz="2000" err="1" smtClean="0"/>
              <a:t>pana</a:t>
            </a:r>
            <a:r>
              <a:rPr lang="en-US" sz="2000" smtClean="0"/>
              <a:t> la </a:t>
            </a:r>
            <a:r>
              <a:rPr lang="en-US" sz="2000" err="1" smtClean="0"/>
              <a:t>linia</a:t>
            </a:r>
            <a:r>
              <a:rPr lang="en-US" sz="2000" smtClean="0"/>
              <a:t> de FINISH.</a:t>
            </a:r>
          </a:p>
          <a:p>
            <a:pPr marL="457200" lvl="1" indent="0">
              <a:buNone/>
            </a:pPr>
            <a:endParaRPr lang="en-US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BDCE155-99C5-4879-85A0-9678A2070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080" y="3149600"/>
            <a:ext cx="2201920" cy="370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42CF71B-C549-4635-A369-AFCC561B190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10698" y="7834"/>
            <a:ext cx="2790902" cy="276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6373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Descrierea codului – loop()</a:t>
            </a:r>
            <a:endParaRPr lang="en-US"/>
          </a:p>
        </p:txBody>
      </p:sp>
      <p:pic>
        <p:nvPicPr>
          <p:cNvPr id="4" name="Picture 3" descr="loop-p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64" y="2588890"/>
            <a:ext cx="3162463" cy="3511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086764" y="2207492"/>
            <a:ext cx="5264727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 In </a:t>
            </a:r>
            <a:r>
              <a:rPr lang="en-US" b="1" smtClean="0"/>
              <a:t>loop()</a:t>
            </a:r>
            <a:r>
              <a:rPr lang="en-US" smtClean="0"/>
              <a:t>, se asculta comenzile primite de la telecomanda IR. Aceste comenzi sunt apoi transferate functiei </a:t>
            </a:r>
            <a:r>
              <a:rPr lang="en-US" b="1" smtClean="0"/>
              <a:t>decode(…) </a:t>
            </a:r>
            <a:r>
              <a:rPr lang="en-US" smtClean="0"/>
              <a:t>din </a:t>
            </a:r>
            <a:r>
              <a:rPr lang="en-US" b="1" smtClean="0"/>
              <a:t>“IrController.h”</a:t>
            </a:r>
            <a:r>
              <a:rPr lang="en-US" smtClean="0"/>
              <a:t> care, in urma protocolului implementat, verifica daca se incadreaza intr-un sablon predefinit si </a:t>
            </a:r>
            <a:r>
              <a:rPr lang="en-US" u="sng" smtClean="0"/>
              <a:t>seteaza flag-urile</a:t>
            </a:r>
            <a:r>
              <a:rPr lang="en-US" smtClean="0"/>
              <a:t>(variabilele) din structura IRF.</a:t>
            </a:r>
          </a:p>
          <a:p>
            <a:r>
              <a:rPr lang="en-US" smtClean="0"/>
              <a:t>  </a:t>
            </a:r>
            <a:r>
              <a:rPr lang="en-US" smtClean="0"/>
              <a:t>Se citesc 3 comenzi consecutive:</a:t>
            </a:r>
          </a:p>
          <a:p>
            <a:r>
              <a:rPr lang="en-US" smtClean="0"/>
              <a:t>-prima comanda (</a:t>
            </a:r>
            <a:r>
              <a:rPr lang="en-US" b="1" smtClean="0"/>
              <a:t>IRF.command</a:t>
            </a:r>
            <a:r>
              <a:rPr lang="en-US" smtClean="0"/>
              <a:t>) poate lua 2 valori:  (</a:t>
            </a:r>
            <a:r>
              <a:rPr lang="en-US" b="1" smtClean="0"/>
              <a:t>#</a:t>
            </a:r>
            <a:r>
              <a:rPr lang="en-US" smtClean="0"/>
              <a:t>)  pentru setari sau (</a:t>
            </a:r>
            <a:r>
              <a:rPr lang="en-US" smtClean="0"/>
              <a:t>*</a:t>
            </a:r>
            <a:r>
              <a:rPr lang="en-US" smtClean="0"/>
              <a:t>) pentru functiile traseului.</a:t>
            </a:r>
            <a:endParaRPr lang="en-US" smtClean="0"/>
          </a:p>
          <a:p>
            <a:r>
              <a:rPr lang="en-US" smtClean="0"/>
              <a:t> - a doua comanda este retinuta de catre </a:t>
            </a:r>
            <a:r>
              <a:rPr lang="en-US" b="1" smtClean="0"/>
              <a:t>IRF.func</a:t>
            </a:r>
            <a:r>
              <a:rPr lang="en-US" smtClean="0"/>
              <a:t> si poate avea ca valori:</a:t>
            </a:r>
          </a:p>
          <a:p>
            <a:r>
              <a:rPr lang="en-US" smtClean="0"/>
              <a:t> 1) Daca </a:t>
            </a:r>
            <a:r>
              <a:rPr lang="en-US" b="1" smtClean="0"/>
              <a:t>IRF.command</a:t>
            </a:r>
            <a:r>
              <a:rPr lang="en-US" smtClean="0"/>
              <a:t> este (</a:t>
            </a:r>
            <a:r>
              <a:rPr lang="en-US" b="1" smtClean="0"/>
              <a:t>#</a:t>
            </a:r>
            <a:r>
              <a:rPr lang="en-US" smtClean="0"/>
              <a:t>): Calibrare (</a:t>
            </a:r>
            <a:r>
              <a:rPr lang="en-US" b="1" smtClean="0"/>
              <a:t>1</a:t>
            </a:r>
            <a:r>
              <a:rPr lang="en-US" smtClean="0"/>
              <a:t>), Testarea motoarelor (</a:t>
            </a:r>
            <a:r>
              <a:rPr lang="en-US" b="1" smtClean="0"/>
              <a:t>2</a:t>
            </a:r>
            <a:r>
              <a:rPr lang="en-US" smtClean="0"/>
              <a:t>), Stop cu resetarea parametrilor (</a:t>
            </a:r>
            <a:r>
              <a:rPr lang="en-US" b="1" smtClean="0"/>
              <a:t>3</a:t>
            </a:r>
            <a:r>
              <a:rPr lang="en-US" smtClean="0"/>
              <a:t>).</a:t>
            </a:r>
          </a:p>
        </p:txBody>
      </p:sp>
      <p:cxnSp>
        <p:nvCxnSpPr>
          <p:cNvPr id="11" name="Straight Arrow Connector 10"/>
          <p:cNvCxnSpPr>
            <a:stCxn id="4" idx="3"/>
          </p:cNvCxnSpPr>
          <p:nvPr/>
        </p:nvCxnSpPr>
        <p:spPr>
          <a:xfrm>
            <a:off x="3762827" y="4344755"/>
            <a:ext cx="2213100" cy="5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Descrierea codului – loop()</a:t>
            </a:r>
            <a:endParaRPr lang="en-US"/>
          </a:p>
        </p:txBody>
      </p:sp>
      <p:pic>
        <p:nvPicPr>
          <p:cNvPr id="4" name="Content Placeholder 3" descr="loop-p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2186" y="446052"/>
            <a:ext cx="3381124" cy="6236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498764" y="3041732"/>
            <a:ext cx="60960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mtClean="0"/>
              <a:t>  </a:t>
            </a:r>
            <a:r>
              <a:rPr lang="en-US" smtClean="0"/>
              <a:t>2) Daca </a:t>
            </a:r>
            <a:r>
              <a:rPr lang="en-US" b="1" smtClean="0"/>
              <a:t>IRF.command</a:t>
            </a:r>
            <a:r>
              <a:rPr lang="en-US" smtClean="0"/>
              <a:t> </a:t>
            </a:r>
            <a:r>
              <a:rPr lang="en-US" smtClean="0"/>
              <a:t>este </a:t>
            </a:r>
            <a:r>
              <a:rPr lang="en-US" smtClean="0"/>
              <a:t>(</a:t>
            </a:r>
            <a:r>
              <a:rPr lang="en-US" b="1" smtClean="0"/>
              <a:t>*</a:t>
            </a:r>
            <a:r>
              <a:rPr lang="en-US" smtClean="0"/>
              <a:t>): : </a:t>
            </a:r>
            <a:r>
              <a:rPr lang="en-US" smtClean="0"/>
              <a:t>traseul ABC (</a:t>
            </a:r>
            <a:r>
              <a:rPr lang="en-US" b="1" smtClean="0"/>
              <a:t>1</a:t>
            </a:r>
            <a:r>
              <a:rPr lang="en-US" smtClean="0"/>
              <a:t>), traseul ACB(</a:t>
            </a:r>
            <a:r>
              <a:rPr lang="en-US" b="1" smtClean="0"/>
              <a:t>2</a:t>
            </a:r>
            <a:r>
              <a:rPr lang="en-US" smtClean="0"/>
              <a:t>), traseul BCA(</a:t>
            </a:r>
            <a:r>
              <a:rPr lang="en-US" b="1" smtClean="0"/>
              <a:t>3</a:t>
            </a:r>
            <a:r>
              <a:rPr lang="en-US" smtClean="0"/>
              <a:t>), Pauza (</a:t>
            </a:r>
            <a:r>
              <a:rPr lang="en-US" b="1" smtClean="0"/>
              <a:t>9</a:t>
            </a:r>
            <a:r>
              <a:rPr lang="en-US" smtClean="0"/>
              <a:t>), Stop cu resetarea parametrilor (</a:t>
            </a:r>
            <a:r>
              <a:rPr lang="en-US" b="1" smtClean="0"/>
              <a:t>0</a:t>
            </a:r>
            <a:r>
              <a:rPr lang="en-US" smtClean="0"/>
              <a:t>).</a:t>
            </a:r>
          </a:p>
          <a:p>
            <a:r>
              <a:rPr lang="en-US" smtClean="0"/>
              <a:t>  Ultima comanda trebuie sa fie (</a:t>
            </a:r>
            <a:r>
              <a:rPr lang="en-US" b="1" smtClean="0"/>
              <a:t>OK</a:t>
            </a:r>
            <a:r>
              <a:rPr lang="en-US" smtClean="0"/>
              <a:t>), pentru a se valida protocolul.</a:t>
            </a:r>
            <a:endParaRPr lang="en-US" smtClean="0"/>
          </a:p>
          <a:p>
            <a:r>
              <a:rPr lang="en-US" smtClean="0"/>
              <a:t>  Functia</a:t>
            </a:r>
            <a:r>
              <a:rPr lang="en-US" b="1" smtClean="0"/>
              <a:t> PIDController(…) </a:t>
            </a:r>
            <a:r>
              <a:rPr lang="en-US" smtClean="0"/>
              <a:t>este apelata dupa selectarea traseului. Aceasta functie are grija </a:t>
            </a:r>
            <a:r>
              <a:rPr lang="en-US" smtClean="0"/>
              <a:t>ca </a:t>
            </a:r>
            <a:r>
              <a:rPr lang="en-US" smtClean="0"/>
              <a:t>masinuta </a:t>
            </a:r>
            <a:r>
              <a:rPr lang="en-US" smtClean="0"/>
              <a:t>sa urmeze </a:t>
            </a:r>
            <a:r>
              <a:rPr lang="en-US" smtClean="0"/>
              <a:t>traseul </a:t>
            </a:r>
            <a:r>
              <a:rPr lang="en-US" smtClean="0"/>
              <a:t>stabilit si sa nu se abata de la acesta. </a:t>
            </a:r>
          </a:p>
          <a:p>
            <a:r>
              <a:rPr lang="en-US" smtClean="0"/>
              <a:t>  Functia </a:t>
            </a:r>
            <a:r>
              <a:rPr lang="en-US" b="1" smtClean="0"/>
              <a:t>directionControl(…) </a:t>
            </a:r>
            <a:r>
              <a:rPr lang="en-US" smtClean="0"/>
              <a:t>are rolul de a controla viteza fiecarui motor.</a:t>
            </a:r>
            <a:endParaRPr lang="en-US" b="1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677891" y="3731491"/>
            <a:ext cx="1699491" cy="184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Descrierea codului – functia code(…)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9600" y="2225964"/>
            <a:ext cx="5689600" cy="418407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algn="just">
              <a:buNone/>
            </a:pPr>
            <a:r>
              <a:rPr lang="en-US" smtClean="0"/>
              <a:t>In aceasta functie am implementat un protocol menit sa permita accesul la functiile masinutei, doar daca comenzile primite de la telecomanda IR respecta pattern-ul ales.</a:t>
            </a:r>
            <a:endParaRPr lang="en-US" smtClean="0"/>
          </a:p>
          <a:p>
            <a:pPr>
              <a:buNone/>
            </a:pPr>
            <a:r>
              <a:rPr lang="en-US" u="sng" smtClean="0"/>
              <a:t>Descrierea protocolului</a:t>
            </a:r>
          </a:p>
          <a:p>
            <a:r>
              <a:rPr lang="en-US" smtClean="0"/>
              <a:t>Trei comenzi consecutive sunt gestionate de catre protocol</a:t>
            </a:r>
            <a:endParaRPr lang="en-US" smtClean="0"/>
          </a:p>
          <a:p>
            <a:r>
              <a:rPr lang="en-US" b="1" smtClean="0"/>
              <a:t>Prima comanda </a:t>
            </a:r>
            <a:r>
              <a:rPr lang="en-US" smtClean="0"/>
              <a:t>trebuie sa fie </a:t>
            </a:r>
            <a:r>
              <a:rPr lang="en-US" b="1" smtClean="0"/>
              <a:t>(#</a:t>
            </a:r>
            <a:r>
              <a:rPr lang="en-US" smtClean="0"/>
              <a:t>) pentru setari, sau </a:t>
            </a:r>
            <a:r>
              <a:rPr lang="en-US" b="1" smtClean="0"/>
              <a:t>(*</a:t>
            </a:r>
            <a:r>
              <a:rPr lang="en-US" smtClean="0"/>
              <a:t>) pentru rute </a:t>
            </a:r>
            <a:r>
              <a:rPr lang="en-US" smtClean="0"/>
              <a:t> </a:t>
            </a:r>
          </a:p>
          <a:p>
            <a:r>
              <a:rPr lang="en-US" b="1" smtClean="0"/>
              <a:t>A doua comanda </a:t>
            </a:r>
            <a:r>
              <a:rPr lang="en-US" smtClean="0"/>
              <a:t>trebuie sa fie o </a:t>
            </a:r>
            <a:r>
              <a:rPr lang="en-US" b="1" smtClean="0"/>
              <a:t>cifra</a:t>
            </a:r>
            <a:endParaRPr lang="en-US" b="1" smtClean="0"/>
          </a:p>
          <a:p>
            <a:r>
              <a:rPr lang="en-US" b="1" smtClean="0"/>
              <a:t>A treia comanda </a:t>
            </a:r>
            <a:r>
              <a:rPr lang="en-US" smtClean="0"/>
              <a:t>este o comanda de validare si trebuie sa fie (</a:t>
            </a:r>
            <a:r>
              <a:rPr lang="en-US" b="1" smtClean="0"/>
              <a:t>OK</a:t>
            </a:r>
            <a:r>
              <a:rPr lang="en-US" smtClean="0"/>
              <a:t>)</a:t>
            </a:r>
            <a:endParaRPr lang="en-US" smtClean="0"/>
          </a:p>
          <a:p>
            <a:r>
              <a:rPr lang="en-US" b="1" smtClean="0"/>
              <a:t>Daca ne aflam intr-un traseu, comenzile primite nu vor influenta masinuta, protocolul fiind blocat</a:t>
            </a:r>
            <a:r>
              <a:rPr lang="en-US" b="1" smtClean="0"/>
              <a:t> </a:t>
            </a:r>
            <a:r>
              <a:rPr lang="en-US" b="1" smtClean="0"/>
              <a:t> </a:t>
            </a:r>
            <a:endParaRPr lang="en-US" b="1" smtClean="0"/>
          </a:p>
          <a:p>
            <a:r>
              <a:rPr lang="en-US" smtClean="0"/>
              <a:t>Doar succesiunea de comenzi </a:t>
            </a:r>
            <a:r>
              <a:rPr lang="en-US" b="1" smtClean="0"/>
              <a:t>(* 9 OK</a:t>
            </a:r>
            <a:r>
              <a:rPr lang="en-US" smtClean="0"/>
              <a:t>) </a:t>
            </a:r>
            <a:r>
              <a:rPr lang="en-US" u="sng" smtClean="0"/>
              <a:t>deblocheaza protocolul</a:t>
            </a:r>
            <a:endParaRPr lang="en-US" u="sng"/>
          </a:p>
        </p:txBody>
      </p:sp>
      <p:pic>
        <p:nvPicPr>
          <p:cNvPr id="4" name="Picture 3" descr="de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66" y="2291956"/>
            <a:ext cx="4711942" cy="4121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Descrierea codului - </a:t>
            </a:r>
            <a:r>
              <a:rPr lang="en-US" smtClean="0"/>
              <a:t> </a:t>
            </a:r>
            <a:r>
              <a:rPr lang="en-US" smtClean="0"/>
              <a:t>PIDController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pic>
        <p:nvPicPr>
          <p:cNvPr id="4" name="Content Placeholder 3" descr="PIDController-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271" y="2069956"/>
            <a:ext cx="4336573" cy="4730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135419" y="2066928"/>
            <a:ext cx="70565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Functia </a:t>
            </a:r>
            <a:r>
              <a:rPr lang="en-US" b="1" smtClean="0"/>
              <a:t>PIDController(…) </a:t>
            </a:r>
            <a:r>
              <a:rPr lang="en-US" smtClean="0"/>
              <a:t>primeste ca parametru </a:t>
            </a:r>
          </a:p>
          <a:p>
            <a:r>
              <a:rPr lang="en-US" smtClean="0"/>
              <a:t>t</a:t>
            </a:r>
            <a:r>
              <a:rPr lang="en-US" smtClean="0"/>
              <a:t>raseul de strabatut (</a:t>
            </a:r>
            <a:r>
              <a:rPr lang="en-US" u="sng" smtClean="0"/>
              <a:t>1 pentru ABC</a:t>
            </a:r>
            <a:r>
              <a:rPr lang="en-US" smtClean="0"/>
              <a:t>, </a:t>
            </a:r>
            <a:r>
              <a:rPr lang="en-US" u="sng" smtClean="0"/>
              <a:t>2 pentru ACB </a:t>
            </a:r>
            <a:r>
              <a:rPr lang="en-US" smtClean="0"/>
              <a:t>sau </a:t>
            </a:r>
            <a:r>
              <a:rPr lang="en-US" u="sng" smtClean="0"/>
              <a:t>3 pentru BCA</a:t>
            </a:r>
            <a:r>
              <a:rPr lang="en-US" smtClean="0"/>
              <a:t>) si are implementate urmatoarele functionalitati:</a:t>
            </a:r>
          </a:p>
          <a:p>
            <a:endParaRPr lang="en-US" smtClean="0"/>
          </a:p>
          <a:p>
            <a:pPr>
              <a:buFont typeface="Arial" pitchFamily="34" charset="0"/>
              <a:buChar char="•"/>
            </a:pPr>
            <a:r>
              <a:rPr lang="en-US" smtClean="0"/>
              <a:t> </a:t>
            </a:r>
            <a:r>
              <a:rPr lang="en-US" b="1" smtClean="0"/>
              <a:t>Corectia</a:t>
            </a:r>
            <a:r>
              <a:rPr lang="en-US" smtClean="0"/>
              <a:t> ce trebuie aplicata asupra vitezei motoarelor dupa ce aceasta a fost calculata cu ajutorul </a:t>
            </a:r>
            <a:r>
              <a:rPr lang="en-US" b="1" smtClean="0"/>
              <a:t>algoritmului PID </a:t>
            </a:r>
            <a:r>
              <a:rPr lang="en-US" smtClean="0"/>
              <a:t>(proportional, integral si derivat);</a:t>
            </a:r>
          </a:p>
          <a:p>
            <a:pPr>
              <a:buFont typeface="Arial" pitchFamily="34" charset="0"/>
              <a:buChar char="•"/>
            </a:pPr>
            <a:r>
              <a:rPr lang="en-US" smtClean="0"/>
              <a:t> </a:t>
            </a:r>
            <a:r>
              <a:rPr lang="en-US" b="1" smtClean="0"/>
              <a:t>Decizia asupra traseului </a:t>
            </a:r>
            <a:r>
              <a:rPr lang="en-US" smtClean="0"/>
              <a:t>in functie de parametrul sequence;</a:t>
            </a:r>
            <a:endParaRPr lang="en-US" smtClean="0"/>
          </a:p>
          <a:p>
            <a:pPr>
              <a:buFont typeface="Arial" pitchFamily="34" charset="0"/>
              <a:buChar char="•"/>
            </a:pPr>
            <a:r>
              <a:rPr lang="en-US" b="1" smtClean="0"/>
              <a:t> Decizia asupra directiei </a:t>
            </a:r>
            <a:r>
              <a:rPr lang="en-US" smtClean="0"/>
              <a:t>de urmat dupa ce s-a ajuns intr-o intersectie;</a:t>
            </a:r>
            <a:endParaRPr lang="en-US" smtClean="0"/>
          </a:p>
          <a:p>
            <a:pPr>
              <a:buFont typeface="Arial" pitchFamily="34" charset="0"/>
              <a:buChar char="•"/>
            </a:pPr>
            <a:r>
              <a:rPr lang="en-US" smtClean="0"/>
              <a:t> </a:t>
            </a:r>
            <a:r>
              <a:rPr lang="en-US" b="1" smtClean="0"/>
              <a:t>Stingerea / aprinderea led-ului alb </a:t>
            </a:r>
            <a:r>
              <a:rPr lang="en-US" smtClean="0"/>
              <a:t>in fiecare intersectie;</a:t>
            </a:r>
            <a:endParaRPr lang="en-US" smtClean="0"/>
          </a:p>
          <a:p>
            <a:pPr>
              <a:buFont typeface="Arial" pitchFamily="34" charset="0"/>
              <a:buChar char="•"/>
            </a:pPr>
            <a:r>
              <a:rPr lang="en-US" smtClean="0"/>
              <a:t> </a:t>
            </a:r>
            <a:r>
              <a:rPr lang="en-US" b="1" smtClean="0"/>
              <a:t>Afisarea pe matricea led</a:t>
            </a:r>
            <a:r>
              <a:rPr lang="en-US" smtClean="0"/>
              <a:t> a graficii corespunzatoare urmatoarei destinatii; </a:t>
            </a:r>
            <a:endParaRPr lang="en-US" smtClean="0"/>
          </a:p>
          <a:p>
            <a:pPr>
              <a:buFont typeface="Arial" pitchFamily="34" charset="0"/>
              <a:buChar char="•"/>
            </a:pPr>
            <a:r>
              <a:rPr lang="en-US" smtClean="0"/>
              <a:t> </a:t>
            </a:r>
            <a:r>
              <a:rPr lang="en-US" b="1" smtClean="0"/>
              <a:t>Afisarea culorii </a:t>
            </a:r>
            <a:r>
              <a:rPr lang="en-US" smtClean="0"/>
              <a:t>corespunzatoare urmatoarei destinatii </a:t>
            </a:r>
            <a:r>
              <a:rPr lang="en-US" b="1" smtClean="0"/>
              <a:t>pe banda de neopixeli</a:t>
            </a:r>
            <a:r>
              <a:rPr lang="en-US" smtClean="0"/>
              <a:t>;</a:t>
            </a:r>
            <a:endParaRPr lang="en-US" smtClean="0"/>
          </a:p>
          <a:p>
            <a:pPr>
              <a:buFont typeface="Arial" pitchFamily="34" charset="0"/>
              <a:buChar char="•"/>
            </a:pPr>
            <a:r>
              <a:rPr lang="en-US" smtClean="0"/>
              <a:t> </a:t>
            </a:r>
            <a:r>
              <a:rPr lang="en-US" b="1" smtClean="0"/>
              <a:t>Evitarea coliziunii </a:t>
            </a:r>
            <a:r>
              <a:rPr lang="en-US" smtClean="0"/>
              <a:t>cu obstacolele neprevazute;</a:t>
            </a:r>
            <a:endParaRPr lang="en-US" smtClean="0"/>
          </a:p>
          <a:p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CBB2B1F0-0DD6-4744-9A46-7A344FB48E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6F69DB-23D2-48B0-B6F6-A605C35F4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27" y="426720"/>
            <a:ext cx="11061377" cy="1919141"/>
          </a:xfrm>
        </p:spPr>
        <p:txBody>
          <a:bodyPr anchor="b">
            <a:normAutofit/>
          </a:bodyPr>
          <a:lstStyle/>
          <a:p>
            <a:r>
              <a:rPr lang="en-US" sz="6000" err="1" smtClean="0"/>
              <a:t>Componente</a:t>
            </a:r>
            <a:r>
              <a:rPr lang="en-US" sz="6000" smtClean="0"/>
              <a:t> </a:t>
            </a:r>
            <a:r>
              <a:rPr lang="en-US" sz="6000" err="1" smtClean="0"/>
              <a:t>electronice</a:t>
            </a:r>
            <a:r>
              <a:rPr lang="en-US" sz="6000" smtClean="0"/>
              <a:t> </a:t>
            </a:r>
            <a:r>
              <a:rPr lang="en-US" sz="6000" err="1" smtClean="0"/>
              <a:t>folosite</a:t>
            </a:r>
            <a:endParaRPr lang="en-US" sz="6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A0B5DEA-ADF6-4BA5-9307-147F0A4685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DECDBF4-02B6-4BB4-B65B-B8107AD6A9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44B109A8-E20A-4E21-80AF-8F7409DF9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492" y="2946584"/>
            <a:ext cx="1181331" cy="94822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63B8F7B-99A0-48FD-8DF4-17FD3ED4BB99}"/>
              </a:ext>
            </a:extLst>
          </p:cNvPr>
          <p:cNvSpPr txBox="1"/>
          <p:nvPr/>
        </p:nvSpPr>
        <p:spPr>
          <a:xfrm>
            <a:off x="3264461" y="3829764"/>
            <a:ext cx="20633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MAX 7219 </a:t>
            </a:r>
            <a:r>
              <a:rPr lang="en-US" sz="1000" err="1" smtClean="0"/>
              <a:t>Modul</a:t>
            </a:r>
            <a:r>
              <a:rPr lang="en-US" sz="1000" smtClean="0"/>
              <a:t> </a:t>
            </a:r>
            <a:r>
              <a:rPr lang="en-US" sz="1000" err="1" smtClean="0"/>
              <a:t>matrice</a:t>
            </a:r>
            <a:r>
              <a:rPr lang="en-US" sz="1000" smtClean="0"/>
              <a:t> led 8x8</a:t>
            </a:r>
            <a:endParaRPr lang="en-US" sz="100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5B420B6D-71E3-469A-BBA5-3230D3F1E63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3157" y="2997590"/>
            <a:ext cx="1010871" cy="93363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A9435F0-C319-4821-8D13-024FBC1678AC}"/>
              </a:ext>
            </a:extLst>
          </p:cNvPr>
          <p:cNvSpPr txBox="1"/>
          <p:nvPr/>
        </p:nvSpPr>
        <p:spPr>
          <a:xfrm>
            <a:off x="6275955" y="3829764"/>
            <a:ext cx="17540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HC-SR04 </a:t>
            </a:r>
            <a:r>
              <a:rPr lang="en-US" sz="1000" err="1" smtClean="0"/>
              <a:t>Senzor</a:t>
            </a:r>
            <a:r>
              <a:rPr lang="en-US" sz="1000" smtClean="0"/>
              <a:t> ultrasonic</a:t>
            </a:r>
            <a:endParaRPr lang="en-US" sz="100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34CD7F90-87FA-4781-A1F1-9C893503D59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6287" y="4243284"/>
            <a:ext cx="2096493" cy="78083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9058DA4F-C93B-46D7-8818-D5C3C5F1DB90}"/>
              </a:ext>
            </a:extLst>
          </p:cNvPr>
          <p:cNvSpPr txBox="1"/>
          <p:nvPr/>
        </p:nvSpPr>
        <p:spPr>
          <a:xfrm>
            <a:off x="3768322" y="5055027"/>
            <a:ext cx="1213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err="1" smtClean="0"/>
              <a:t>Rezistor</a:t>
            </a:r>
            <a:r>
              <a:rPr lang="en-US" sz="1000" smtClean="0"/>
              <a:t> 220 Ohm</a:t>
            </a:r>
            <a:endParaRPr lang="en-US" sz="100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CD137171-8FC9-440A-BC66-C691895A54D9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07511" y="4202942"/>
            <a:ext cx="1190543" cy="81508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425B6BF-D751-4D01-96D4-8D22C86E7FF7}"/>
              </a:ext>
            </a:extLst>
          </p:cNvPr>
          <p:cNvSpPr txBox="1"/>
          <p:nvPr/>
        </p:nvSpPr>
        <p:spPr>
          <a:xfrm>
            <a:off x="6606731" y="5052828"/>
            <a:ext cx="1550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QTR-8RC </a:t>
            </a:r>
            <a:r>
              <a:rPr lang="en-US" sz="1000"/>
              <a:t>Line Follower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60F29D07-BB81-499A-AF0F-5ED2B7A1E599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98199" y="3062751"/>
            <a:ext cx="1011815" cy="69181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68C78C6D-4FC7-41E2-8977-3DBF0D7FDC00}"/>
              </a:ext>
            </a:extLst>
          </p:cNvPr>
          <p:cNvSpPr txBox="1"/>
          <p:nvPr/>
        </p:nvSpPr>
        <p:spPr>
          <a:xfrm>
            <a:off x="9674353" y="3839971"/>
            <a:ext cx="1362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L9110S </a:t>
            </a:r>
            <a:r>
              <a:rPr lang="en-US" sz="1000"/>
              <a:t>Motor Driver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44ECB6B5-72FE-45C7-BC61-D540F1AC4CF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42454" y="5695453"/>
            <a:ext cx="765006" cy="74465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40EBAF52-5129-4685-8026-9B66212FCBAB}"/>
              </a:ext>
            </a:extLst>
          </p:cNvPr>
          <p:cNvSpPr txBox="1"/>
          <p:nvPr/>
        </p:nvSpPr>
        <p:spPr>
          <a:xfrm>
            <a:off x="3696790" y="6460783"/>
            <a:ext cx="1170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 </a:t>
            </a:r>
            <a:r>
              <a:rPr lang="en-US" sz="1000" smtClean="0"/>
              <a:t>Motor DC 3 – 6V</a:t>
            </a:r>
            <a:endParaRPr lang="en-US" sz="10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A97735C-9C34-4752-9F27-3F5D7E03FFDA}"/>
              </a:ext>
            </a:extLst>
          </p:cNvPr>
          <p:cNvSpPr txBox="1"/>
          <p:nvPr/>
        </p:nvSpPr>
        <p:spPr>
          <a:xfrm>
            <a:off x="3205741" y="577804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(2x)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52F58561-6F32-49B8-80AF-21512C4848D4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64214" y="4399536"/>
            <a:ext cx="870324" cy="76948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F6139A2-03F2-4B35-B764-FDD4AADD9556}"/>
              </a:ext>
            </a:extLst>
          </p:cNvPr>
          <p:cNvSpPr txBox="1"/>
          <p:nvPr/>
        </p:nvSpPr>
        <p:spPr>
          <a:xfrm>
            <a:off x="9690497" y="5283939"/>
            <a:ext cx="1585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err="1" smtClean="0"/>
              <a:t>Acumulator</a:t>
            </a:r>
            <a:r>
              <a:rPr lang="en-US" sz="1000" smtClean="0"/>
              <a:t> </a:t>
            </a:r>
            <a:r>
              <a:rPr lang="en-US" sz="1000"/>
              <a:t>18650 </a:t>
            </a:r>
            <a:r>
              <a:rPr lang="en-US" sz="1000" smtClean="0"/>
              <a:t> 3.7 </a:t>
            </a:r>
            <a:r>
              <a:rPr lang="en-US" sz="1000"/>
              <a:t>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5F9EEE72-DD57-423F-A999-DCBD403391D1}"/>
              </a:ext>
            </a:extLst>
          </p:cNvPr>
          <p:cNvSpPr txBox="1"/>
          <p:nvPr/>
        </p:nvSpPr>
        <p:spPr>
          <a:xfrm>
            <a:off x="9621662" y="47378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(3x)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70AC0253-DEB6-468F-B0A5-82655F0881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7799" y="2974677"/>
            <a:ext cx="1281268" cy="84336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F940481-05AC-4180-A3B4-9B6FF6ECD44B}"/>
              </a:ext>
            </a:extLst>
          </p:cNvPr>
          <p:cNvSpPr txBox="1"/>
          <p:nvPr/>
        </p:nvSpPr>
        <p:spPr>
          <a:xfrm>
            <a:off x="1207799" y="3834338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err="1" smtClean="0"/>
              <a:t>Arduino</a:t>
            </a:r>
            <a:r>
              <a:rPr lang="en-US" sz="1000" smtClean="0"/>
              <a:t> Uno R3</a:t>
            </a:r>
            <a:endParaRPr lang="en-US" sz="100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7C240738-24DC-4CC2-8868-17AA2566318D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63413" y="4200941"/>
            <a:ext cx="262938" cy="83489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88A61CBB-4D20-4034-871A-EB67E65DE484}"/>
              </a:ext>
            </a:extLst>
          </p:cNvPr>
          <p:cNvSpPr txBox="1"/>
          <p:nvPr/>
        </p:nvSpPr>
        <p:spPr>
          <a:xfrm>
            <a:off x="1209551" y="5055027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 </a:t>
            </a:r>
            <a:r>
              <a:rPr lang="en-US" sz="1000" smtClean="0"/>
              <a:t>Led 5mm Alb</a:t>
            </a:r>
            <a:endParaRPr lang="en-US" sz="100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73AD91FC-74C0-449E-8ECF-86D59C3E088B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62419" y="5752879"/>
            <a:ext cx="745834" cy="548964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CE307CDC-046A-4474-A6DC-B0970DB550B2}"/>
              </a:ext>
            </a:extLst>
          </p:cNvPr>
          <p:cNvSpPr txBox="1"/>
          <p:nvPr/>
        </p:nvSpPr>
        <p:spPr>
          <a:xfrm>
            <a:off x="1357679" y="6433075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err="1" smtClean="0"/>
              <a:t>Modul</a:t>
            </a:r>
            <a:r>
              <a:rPr lang="en-US" sz="1000" smtClean="0"/>
              <a:t> Buzzer</a:t>
            </a:r>
            <a:endParaRPr lang="en-US" sz="1000"/>
          </a:p>
        </p:txBody>
      </p:sp>
      <p:pic>
        <p:nvPicPr>
          <p:cNvPr id="57" name="Picture 56" descr="A picture containing indoor, table, sitting, desk&#10;&#10;Description automatically generated">
            <a:extLst>
              <a:ext uri="{FF2B5EF4-FFF2-40B4-BE49-F238E27FC236}">
                <a16:creationId xmlns:a16="http://schemas.microsoft.com/office/drawing/2014/main" xmlns="" id="{056FD02F-ABEF-4F24-9D0F-89327BA78E0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7216" y="14420"/>
            <a:ext cx="2431736" cy="216929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52F58561-6F32-49B8-80AF-21512C4848D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655453" y="5739651"/>
            <a:ext cx="870324" cy="75856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40EBAF52-5129-4685-8026-9B66212FCBAB}"/>
              </a:ext>
            </a:extLst>
          </p:cNvPr>
          <p:cNvSpPr txBox="1"/>
          <p:nvPr/>
        </p:nvSpPr>
        <p:spPr>
          <a:xfrm>
            <a:off x="5271592" y="6437693"/>
            <a:ext cx="171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KY-022  </a:t>
            </a:r>
            <a:r>
              <a:rPr lang="en-US" sz="1000" err="1" smtClean="0"/>
              <a:t>Modul</a:t>
            </a:r>
            <a:r>
              <a:rPr lang="en-US" sz="1000" smtClean="0"/>
              <a:t> receptor IR</a:t>
            </a:r>
            <a:endParaRPr lang="en-US" sz="100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52F58561-6F32-49B8-80AF-21512C4848D4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571997" y="5940464"/>
            <a:ext cx="870324" cy="31075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40EBAF52-5129-4685-8026-9B66212FCBAB}"/>
              </a:ext>
            </a:extLst>
          </p:cNvPr>
          <p:cNvSpPr txBox="1"/>
          <p:nvPr/>
        </p:nvSpPr>
        <p:spPr>
          <a:xfrm>
            <a:off x="7317447" y="6423838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WS2812 Bara </a:t>
            </a:r>
            <a:r>
              <a:rPr lang="en-US" sz="1000" err="1" smtClean="0"/>
              <a:t>neopixelI</a:t>
            </a:r>
            <a:endParaRPr lang="en-US" sz="100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xmlns="" id="{52F58561-6F32-49B8-80AF-21512C4848D4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074671" y="5715718"/>
            <a:ext cx="769481" cy="76948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DF6139A2-03F2-4B35-B764-FDD4AADD9556}"/>
              </a:ext>
            </a:extLst>
          </p:cNvPr>
          <p:cNvSpPr txBox="1"/>
          <p:nvPr/>
        </p:nvSpPr>
        <p:spPr>
          <a:xfrm>
            <a:off x="10083043" y="6489285"/>
            <a:ext cx="1213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err="1" smtClean="0"/>
              <a:t>Baterie</a:t>
            </a:r>
            <a:r>
              <a:rPr lang="en-US" sz="1000" smtClean="0"/>
              <a:t> AA 1.5V</a:t>
            </a:r>
            <a:endParaRPr lang="en-US" sz="10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9EEE72-DD57-423F-A999-DCBD403391D1}"/>
              </a:ext>
            </a:extLst>
          </p:cNvPr>
          <p:cNvSpPr txBox="1"/>
          <p:nvPr/>
        </p:nvSpPr>
        <p:spPr>
          <a:xfrm>
            <a:off x="9552390" y="60262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(4x</a:t>
            </a:r>
            <a:r>
              <a:rPr lang="en-US" b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48263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8D06CE56-3881-4ADA-8CEF-D18B02C242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79F3C543-62EC-4433-9C93-A2CD8764E9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xmlns="" id="{0671A8AE-40A1-4631-A6B8-581AFF065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xmlns="" id="{E85FE8E2-1735-4797-AFD5-F870810D8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" t="9091" r="2311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A44CD100-6267-4E62-AA64-2182A3A6A1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703B2B-3259-4B28-BDE0-9E55660F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731328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Schema </a:t>
            </a:r>
            <a:r>
              <a:rPr lang="en-US" sz="4800" b="1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componentelor</a:t>
            </a:r>
            <a:r>
              <a:rPr lang="en-US" sz="4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electronice</a:t>
            </a:r>
            <a:endParaRPr lang="en-US" sz="4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29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4C3AA9D-D94F-4C45-AB04-FC879AF58F8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7322" y="0"/>
            <a:ext cx="64973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577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Descrierea </a:t>
            </a:r>
            <a:r>
              <a:rPr lang="en-US" err="1" smtClean="0"/>
              <a:t>meniului</a:t>
            </a:r>
            <a:r>
              <a:rPr lang="en-US" smtClean="0"/>
              <a:t> </a:t>
            </a:r>
            <a:r>
              <a:rPr lang="en-US" err="1" smtClean="0"/>
              <a:t>telecomenzii</a:t>
            </a:r>
            <a:r>
              <a:rPr lang="en-US" smtClean="0"/>
              <a:t> IR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916" y="2166739"/>
            <a:ext cx="4575113" cy="1772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u="sng" err="1" smtClean="0"/>
              <a:t>Comenzi</a:t>
            </a:r>
            <a:r>
              <a:rPr lang="en-US" u="sng" smtClean="0"/>
              <a:t> SETUP:</a:t>
            </a:r>
          </a:p>
          <a:p>
            <a:pPr>
              <a:buNone/>
            </a:pPr>
            <a:r>
              <a:rPr lang="en-US" smtClean="0"/>
              <a:t>(# 1 OK) : </a:t>
            </a:r>
            <a:r>
              <a:rPr lang="en-US" err="1" smtClean="0"/>
              <a:t>Calibrare</a:t>
            </a:r>
            <a:endParaRPr lang="en-US" smtClean="0"/>
          </a:p>
          <a:p>
            <a:pPr>
              <a:buNone/>
            </a:pPr>
            <a:r>
              <a:rPr lang="en-US" smtClean="0"/>
              <a:t>(# 2 OK) : </a:t>
            </a:r>
            <a:r>
              <a:rPr lang="en-US" err="1" smtClean="0"/>
              <a:t>Testare</a:t>
            </a:r>
            <a:r>
              <a:rPr lang="en-US" smtClean="0"/>
              <a:t> </a:t>
            </a:r>
            <a:r>
              <a:rPr lang="en-US" smtClean="0"/>
              <a:t>motoare</a:t>
            </a:r>
            <a:endParaRPr lang="ro-RO" smtClean="0"/>
          </a:p>
          <a:p>
            <a:pPr>
              <a:buNone/>
            </a:pPr>
            <a:r>
              <a:rPr lang="ro-RO" smtClean="0"/>
              <a:t>(# 0 OK)</a:t>
            </a:r>
            <a:r>
              <a:rPr lang="en-US" smtClean="0"/>
              <a:t> : Stop cu reset flags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50071" y="4553528"/>
            <a:ext cx="4802584" cy="165330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u="sng" err="1" smtClean="0"/>
              <a:t>Comenzi</a:t>
            </a:r>
            <a:r>
              <a:rPr lang="en-US" sz="2800" u="sng" smtClean="0"/>
              <a:t> </a:t>
            </a:r>
            <a:r>
              <a:rPr lang="en-US" sz="2800" u="sng" err="1" smtClean="0"/>
              <a:t>selectare</a:t>
            </a:r>
            <a:r>
              <a:rPr kumimoji="0" lang="en-US" sz="28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TRASEU: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 1 OK) : </a:t>
            </a:r>
            <a:r>
              <a:rPr kumimoji="0" lang="en-US" sz="2800" b="0" i="0" u="none" strike="noStrike" kern="1200" cap="none" spc="0" normalizeH="0" baseline="0" noProof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Traseu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“ABC”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 2 OK) : </a:t>
            </a:r>
            <a:r>
              <a:rPr kumimoji="0" lang="en-US" sz="2800" b="0" i="0" u="none" strike="noStrike" kern="1200" cap="none" spc="0" normalizeH="0" baseline="0" noProof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Traseu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“ACB”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smtClean="0"/>
              <a:t>(* 2 OK) : </a:t>
            </a:r>
            <a:r>
              <a:rPr lang="en-US" sz="2800" err="1" smtClean="0"/>
              <a:t>Traseu</a:t>
            </a:r>
            <a:r>
              <a:rPr lang="en-US" sz="2800" smtClean="0"/>
              <a:t> “BCA”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82691" y="4765963"/>
            <a:ext cx="3989128" cy="1466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sng" strike="noStrike" kern="1200" cap="none" spc="0" normalizeH="0" baseline="0" noProof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Comenzi</a:t>
            </a:r>
            <a:r>
              <a:rPr kumimoji="0" lang="en-US" sz="2800" b="0" i="0" u="sng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sng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SPECIALE traseu</a:t>
            </a:r>
            <a:r>
              <a:rPr kumimoji="0" lang="en-US" sz="28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sz="28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smtClean="0"/>
              <a:t>9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OK) : </a:t>
            </a:r>
            <a:r>
              <a:rPr kumimoji="0" lang="en-US" sz="2800" b="0" i="0" u="none" strike="noStrike" kern="1200" cap="none" spc="0" normalizeH="0" baseline="0" noProof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Pauza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noProof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noProof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traseu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 </a:t>
            </a:r>
            <a:r>
              <a:rPr lang="en-US" sz="2800" smtClean="0"/>
              <a:t>0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OK) : Stop cu reset flags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KIT-TELECOMANDA-I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73567" y="2034648"/>
            <a:ext cx="2976665" cy="24485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Descrierea programului – </a:t>
            </a:r>
            <a:r>
              <a:rPr lang="en-US" smtClean="0"/>
              <a:t>Setup </a:t>
            </a:r>
            <a:r>
              <a:rPr lang="en-US" err="1" smtClean="0"/>
              <a:t>masinuta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12597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Se </a:t>
            </a:r>
            <a:r>
              <a:rPr lang="en-US" err="1" smtClean="0"/>
              <a:t>afiseaza</a:t>
            </a:r>
            <a:r>
              <a:rPr lang="en-US" smtClean="0"/>
              <a:t> </a:t>
            </a:r>
            <a:r>
              <a:rPr lang="en-US" err="1" smtClean="0"/>
              <a:t>pe</a:t>
            </a:r>
            <a:r>
              <a:rPr lang="en-US" smtClean="0"/>
              <a:t> </a:t>
            </a:r>
            <a:r>
              <a:rPr lang="en-US" err="1" smtClean="0"/>
              <a:t>ecran</a:t>
            </a:r>
            <a:r>
              <a:rPr lang="en-US" smtClean="0"/>
              <a:t> </a:t>
            </a:r>
            <a:r>
              <a:rPr lang="en-US" err="1" smtClean="0"/>
              <a:t>mesajul</a:t>
            </a:r>
            <a:r>
              <a:rPr lang="en-US" smtClean="0"/>
              <a:t> “WELCOME!”, </a:t>
            </a:r>
            <a:r>
              <a:rPr lang="en-US" err="1" smtClean="0"/>
              <a:t>urmat</a:t>
            </a:r>
            <a:r>
              <a:rPr lang="en-US" smtClean="0"/>
              <a:t> de o </a:t>
            </a:r>
            <a:r>
              <a:rPr lang="en-US" err="1" smtClean="0"/>
              <a:t>scurta</a:t>
            </a:r>
            <a:r>
              <a:rPr lang="en-US" smtClean="0"/>
              <a:t> </a:t>
            </a:r>
            <a:r>
              <a:rPr lang="en-US" err="1" smtClean="0"/>
              <a:t>descriere</a:t>
            </a:r>
            <a:r>
              <a:rPr lang="en-US" smtClean="0"/>
              <a:t> a </a:t>
            </a:r>
            <a:r>
              <a:rPr lang="en-US" smtClean="0"/>
              <a:t>functiilor de baza: </a:t>
            </a:r>
            <a:r>
              <a:rPr lang="en-US" smtClean="0"/>
              <a:t>“</a:t>
            </a:r>
            <a:r>
              <a:rPr lang="pl-PL" smtClean="0"/>
              <a:t>Calibration</a:t>
            </a:r>
            <a:r>
              <a:rPr lang="pl-PL" smtClean="0"/>
              <a:t>(#</a:t>
            </a:r>
            <a:r>
              <a:rPr lang="en-US" smtClean="0"/>
              <a:t>-</a:t>
            </a:r>
            <a:r>
              <a:rPr lang="pl-PL" smtClean="0"/>
              <a:t>1</a:t>
            </a:r>
            <a:r>
              <a:rPr lang="en-US" smtClean="0"/>
              <a:t>-</a:t>
            </a:r>
            <a:r>
              <a:rPr lang="pl-PL" smtClean="0"/>
              <a:t>OK</a:t>
            </a:r>
            <a:r>
              <a:rPr lang="pl-PL" smtClean="0"/>
              <a:t>) | ABC(*-1-OK) | ACB(*-2-OK) | BCA(*-3-OK)</a:t>
            </a:r>
            <a:r>
              <a:rPr lang="en-US" smtClean="0"/>
              <a:t>”.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Se </a:t>
            </a:r>
            <a:r>
              <a:rPr lang="en-US" err="1" smtClean="0"/>
              <a:t>tasteaza</a:t>
            </a:r>
            <a:r>
              <a:rPr lang="en-US" smtClean="0"/>
              <a:t> “</a:t>
            </a:r>
            <a:r>
              <a:rPr lang="pl-PL" smtClean="0"/>
              <a:t>#-1-OK</a:t>
            </a:r>
            <a:r>
              <a:rPr lang="en-US" smtClean="0"/>
              <a:t>” </a:t>
            </a:r>
            <a:r>
              <a:rPr lang="en-US" err="1" smtClean="0"/>
              <a:t>pentru</a:t>
            </a:r>
            <a:r>
              <a:rPr lang="en-US" smtClean="0"/>
              <a:t> </a:t>
            </a:r>
            <a:r>
              <a:rPr lang="en-US" err="1" smtClean="0"/>
              <a:t>calibrarea</a:t>
            </a:r>
            <a:r>
              <a:rPr lang="en-US" smtClean="0"/>
              <a:t> </a:t>
            </a:r>
            <a:r>
              <a:rPr lang="en-US" err="1" smtClean="0"/>
              <a:t>urmaritorului</a:t>
            </a:r>
            <a:r>
              <a:rPr lang="en-US" smtClean="0"/>
              <a:t> de line.</a:t>
            </a:r>
          </a:p>
          <a:p>
            <a:pPr marL="514350" indent="-514350">
              <a:buFont typeface="+mj-lt"/>
              <a:buAutoNum type="arabicPeriod"/>
            </a:pPr>
            <a:r>
              <a:rPr lang="en-US" err="1" smtClean="0"/>
              <a:t>Calibrarea</a:t>
            </a:r>
            <a:r>
              <a:rPr lang="en-US" smtClean="0"/>
              <a:t> </a:t>
            </a:r>
            <a:r>
              <a:rPr lang="en-US" err="1" smtClean="0"/>
              <a:t>va</a:t>
            </a:r>
            <a:r>
              <a:rPr lang="en-US" smtClean="0"/>
              <a:t> </a:t>
            </a:r>
            <a:r>
              <a:rPr lang="en-US" err="1" smtClean="0"/>
              <a:t>incepe</a:t>
            </a:r>
            <a:r>
              <a:rPr lang="en-US" smtClean="0"/>
              <a:t> cu </a:t>
            </a:r>
            <a:r>
              <a:rPr lang="en-US" err="1" smtClean="0"/>
              <a:t>mesajul</a:t>
            </a:r>
            <a:r>
              <a:rPr lang="en-US" smtClean="0"/>
              <a:t> “Calibration” </a:t>
            </a:r>
            <a:r>
              <a:rPr lang="en-US" err="1" smtClean="0"/>
              <a:t>iar</a:t>
            </a:r>
            <a:r>
              <a:rPr lang="en-US" smtClean="0"/>
              <a:t> </a:t>
            </a:r>
            <a:r>
              <a:rPr lang="en-US" err="1" smtClean="0"/>
              <a:t>dupa</a:t>
            </a:r>
            <a:r>
              <a:rPr lang="en-US" smtClean="0"/>
              <a:t> </a:t>
            </a:r>
            <a:r>
              <a:rPr lang="en-US" err="1" smtClean="0"/>
              <a:t>acest</a:t>
            </a:r>
            <a:r>
              <a:rPr lang="en-US" smtClean="0"/>
              <a:t> </a:t>
            </a:r>
            <a:r>
              <a:rPr lang="en-US" err="1" smtClean="0"/>
              <a:t>mesaj</a:t>
            </a:r>
            <a:r>
              <a:rPr lang="en-US" smtClean="0"/>
              <a:t> se </a:t>
            </a:r>
            <a:r>
              <a:rPr lang="en-US" err="1" smtClean="0"/>
              <a:t>va</a:t>
            </a:r>
            <a:r>
              <a:rPr lang="en-US" smtClean="0"/>
              <a:t> </a:t>
            </a:r>
            <a:r>
              <a:rPr lang="en-US" err="1" smtClean="0"/>
              <a:t>aprinde</a:t>
            </a:r>
            <a:r>
              <a:rPr lang="en-US" smtClean="0"/>
              <a:t> led-</a:t>
            </a:r>
            <a:r>
              <a:rPr lang="en-US" err="1" smtClean="0"/>
              <a:t>ul</a:t>
            </a:r>
            <a:r>
              <a:rPr lang="en-US" smtClean="0"/>
              <a:t> alb. </a:t>
            </a:r>
            <a:r>
              <a:rPr lang="en-US" err="1" smtClean="0"/>
              <a:t>Calibrarea</a:t>
            </a:r>
            <a:r>
              <a:rPr lang="en-US" smtClean="0"/>
              <a:t> se </a:t>
            </a:r>
            <a:r>
              <a:rPr lang="en-US" err="1" smtClean="0"/>
              <a:t>va</a:t>
            </a:r>
            <a:r>
              <a:rPr lang="en-US" smtClean="0"/>
              <a:t> </a:t>
            </a:r>
            <a:r>
              <a:rPr lang="en-US" err="1" smtClean="0"/>
              <a:t>efectua</a:t>
            </a:r>
            <a:r>
              <a:rPr lang="en-US" smtClean="0"/>
              <a:t> </a:t>
            </a:r>
            <a:r>
              <a:rPr lang="en-US" err="1" smtClean="0"/>
              <a:t>traversand</a:t>
            </a:r>
            <a:r>
              <a:rPr lang="en-US" smtClean="0"/>
              <a:t> </a:t>
            </a:r>
            <a:r>
              <a:rPr lang="en-US" err="1" smtClean="0"/>
              <a:t>urmaritorul</a:t>
            </a:r>
            <a:r>
              <a:rPr lang="en-US" smtClean="0"/>
              <a:t> de </a:t>
            </a:r>
            <a:r>
              <a:rPr lang="en-US" err="1" smtClean="0"/>
              <a:t>linie</a:t>
            </a:r>
            <a:r>
              <a:rPr lang="en-US" smtClean="0"/>
              <a:t>, de o parte </a:t>
            </a:r>
            <a:r>
              <a:rPr lang="en-US" err="1" smtClean="0"/>
              <a:t>si</a:t>
            </a:r>
            <a:r>
              <a:rPr lang="en-US" smtClean="0"/>
              <a:t> de </a:t>
            </a:r>
            <a:r>
              <a:rPr lang="en-US" err="1" smtClean="0"/>
              <a:t>alta</a:t>
            </a:r>
            <a:r>
              <a:rPr lang="en-US" smtClean="0"/>
              <a:t> a </a:t>
            </a:r>
            <a:r>
              <a:rPr lang="en-US" err="1" smtClean="0"/>
              <a:t>liniei</a:t>
            </a:r>
            <a:r>
              <a:rPr lang="en-US" smtClean="0"/>
              <a:t>, </a:t>
            </a:r>
            <a:r>
              <a:rPr lang="en-US" err="1" smtClean="0"/>
              <a:t>timp</a:t>
            </a:r>
            <a:r>
              <a:rPr lang="en-US" smtClean="0"/>
              <a:t> de 10 </a:t>
            </a:r>
            <a:r>
              <a:rPr lang="en-US" err="1" smtClean="0"/>
              <a:t>secunde</a:t>
            </a:r>
            <a:r>
              <a:rPr lang="en-US" smtClean="0"/>
              <a:t>. La </a:t>
            </a:r>
            <a:r>
              <a:rPr lang="en-US" err="1" smtClean="0"/>
              <a:t>finalul</a:t>
            </a:r>
            <a:r>
              <a:rPr lang="en-US" smtClean="0"/>
              <a:t> </a:t>
            </a:r>
            <a:r>
              <a:rPr lang="en-US" err="1" smtClean="0"/>
              <a:t>calibrarii</a:t>
            </a:r>
            <a:r>
              <a:rPr lang="en-US" smtClean="0"/>
              <a:t>, led-</a:t>
            </a:r>
            <a:r>
              <a:rPr lang="en-US" err="1" smtClean="0"/>
              <a:t>ul</a:t>
            </a:r>
            <a:r>
              <a:rPr lang="en-US" smtClean="0"/>
              <a:t> se </a:t>
            </a:r>
            <a:r>
              <a:rPr lang="en-US" err="1" smtClean="0"/>
              <a:t>va</a:t>
            </a:r>
            <a:r>
              <a:rPr lang="en-US" smtClean="0"/>
              <a:t> </a:t>
            </a:r>
            <a:r>
              <a:rPr lang="en-US" err="1" smtClean="0"/>
              <a:t>stinge</a:t>
            </a:r>
            <a:r>
              <a:rPr lang="en-US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err="1" smtClean="0"/>
              <a:t>Dupa</a:t>
            </a:r>
            <a:r>
              <a:rPr lang="en-US" smtClean="0"/>
              <a:t> </a:t>
            </a:r>
            <a:r>
              <a:rPr lang="en-US" err="1" smtClean="0"/>
              <a:t>calibrare</a:t>
            </a:r>
            <a:r>
              <a:rPr lang="en-US" smtClean="0"/>
              <a:t>, se </a:t>
            </a:r>
            <a:r>
              <a:rPr lang="en-US" err="1" smtClean="0"/>
              <a:t>poate</a:t>
            </a:r>
            <a:r>
              <a:rPr lang="en-US" smtClean="0"/>
              <a:t> </a:t>
            </a:r>
            <a:r>
              <a:rPr lang="en-US" err="1" smtClean="0"/>
              <a:t>tasta</a:t>
            </a:r>
            <a:r>
              <a:rPr lang="en-US" smtClean="0"/>
              <a:t> “#-2-OK” </a:t>
            </a:r>
            <a:r>
              <a:rPr lang="en-US" err="1" smtClean="0"/>
              <a:t>pentru</a:t>
            </a:r>
            <a:r>
              <a:rPr lang="en-US" smtClean="0"/>
              <a:t> a </a:t>
            </a:r>
            <a:r>
              <a:rPr lang="en-US" err="1" smtClean="0"/>
              <a:t>testa</a:t>
            </a:r>
            <a:r>
              <a:rPr lang="en-US" smtClean="0"/>
              <a:t> </a:t>
            </a:r>
            <a:r>
              <a:rPr lang="en-US" err="1" smtClean="0"/>
              <a:t>functionalitatea</a:t>
            </a:r>
            <a:r>
              <a:rPr lang="en-US" smtClean="0"/>
              <a:t> </a:t>
            </a:r>
            <a:r>
              <a:rPr lang="en-US" err="1" smtClean="0"/>
              <a:t>motoroarelor</a:t>
            </a:r>
            <a:r>
              <a:rPr lang="en-US" smtClean="0"/>
              <a:t> </a:t>
            </a:r>
            <a:r>
              <a:rPr lang="en-US" err="1" smtClean="0"/>
              <a:t>deasupra</a:t>
            </a:r>
            <a:r>
              <a:rPr lang="en-US" smtClean="0"/>
              <a:t> </a:t>
            </a:r>
            <a:r>
              <a:rPr lang="en-US" err="1" smtClean="0"/>
              <a:t>liniei</a:t>
            </a:r>
            <a:r>
              <a:rPr lang="en-US" smtClean="0"/>
              <a:t>.</a:t>
            </a:r>
            <a:r>
              <a:rPr lang="pl-PL" smtClean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Descrierea </a:t>
            </a:r>
            <a:r>
              <a:rPr lang="en-US" smtClean="0"/>
              <a:t>programului – </a:t>
            </a:r>
            <a:r>
              <a:rPr lang="en-US" err="1" smtClean="0"/>
              <a:t>Selectarea</a:t>
            </a:r>
            <a:r>
              <a:rPr lang="en-US" smtClean="0"/>
              <a:t> </a:t>
            </a:r>
            <a:r>
              <a:rPr lang="en-US" err="1" smtClean="0"/>
              <a:t>traseului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err="1" smtClean="0"/>
              <a:t>Dupa</a:t>
            </a:r>
            <a:r>
              <a:rPr lang="en-US" smtClean="0"/>
              <a:t> </a:t>
            </a:r>
            <a:r>
              <a:rPr lang="en-US" err="1" smtClean="0"/>
              <a:t>finalizarea</a:t>
            </a:r>
            <a:r>
              <a:rPr lang="en-US" smtClean="0"/>
              <a:t> </a:t>
            </a:r>
            <a:r>
              <a:rPr lang="en-US" err="1" smtClean="0"/>
              <a:t>pasilor</a:t>
            </a:r>
            <a:r>
              <a:rPr lang="en-US" smtClean="0"/>
              <a:t> </a:t>
            </a:r>
            <a:r>
              <a:rPr lang="en-US" err="1" smtClean="0"/>
              <a:t>descrisi</a:t>
            </a:r>
            <a:r>
              <a:rPr lang="en-US" smtClean="0"/>
              <a:t> anterior, se </a:t>
            </a:r>
            <a:r>
              <a:rPr lang="en-US" err="1" smtClean="0"/>
              <a:t>procedeaza</a:t>
            </a:r>
            <a:r>
              <a:rPr lang="en-US" smtClean="0"/>
              <a:t> cu </a:t>
            </a:r>
            <a:r>
              <a:rPr lang="en-US" err="1" smtClean="0"/>
              <a:t>selectarea</a:t>
            </a:r>
            <a:r>
              <a:rPr lang="en-US" smtClean="0"/>
              <a:t> </a:t>
            </a:r>
            <a:r>
              <a:rPr lang="en-US" err="1" smtClean="0"/>
              <a:t>traseului</a:t>
            </a:r>
            <a:r>
              <a:rPr lang="en-US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Se </a:t>
            </a:r>
            <a:r>
              <a:rPr lang="en-US" err="1" smtClean="0"/>
              <a:t>tasteaza</a:t>
            </a:r>
            <a:r>
              <a:rPr lang="en-US" smtClean="0"/>
              <a:t> “</a:t>
            </a:r>
            <a:r>
              <a:rPr lang="pl-PL" smtClean="0"/>
              <a:t>*</a:t>
            </a:r>
            <a:r>
              <a:rPr lang="en-US" smtClean="0"/>
              <a:t> </a:t>
            </a:r>
            <a:r>
              <a:rPr lang="pl-PL" smtClean="0"/>
              <a:t>1</a:t>
            </a:r>
            <a:r>
              <a:rPr lang="en-US" smtClean="0"/>
              <a:t> </a:t>
            </a:r>
            <a:r>
              <a:rPr lang="pl-PL" smtClean="0"/>
              <a:t>OK</a:t>
            </a:r>
            <a:r>
              <a:rPr lang="en-US" smtClean="0"/>
              <a:t>” </a:t>
            </a:r>
            <a:r>
              <a:rPr lang="en-US" err="1" smtClean="0"/>
              <a:t>daca</a:t>
            </a:r>
            <a:r>
              <a:rPr lang="en-US" smtClean="0"/>
              <a:t> se </a:t>
            </a:r>
            <a:r>
              <a:rPr lang="en-US" err="1" smtClean="0"/>
              <a:t>doreste</a:t>
            </a:r>
            <a:r>
              <a:rPr lang="en-US" smtClean="0"/>
              <a:t> ca </a:t>
            </a:r>
            <a:r>
              <a:rPr lang="en-US" err="1" smtClean="0"/>
              <a:t>masinuta</a:t>
            </a:r>
            <a:r>
              <a:rPr lang="en-US" smtClean="0"/>
              <a:t> </a:t>
            </a:r>
            <a:r>
              <a:rPr lang="en-US" err="1" smtClean="0"/>
              <a:t>sa</a:t>
            </a:r>
            <a:r>
              <a:rPr lang="en-US" smtClean="0"/>
              <a:t> </a:t>
            </a:r>
            <a:r>
              <a:rPr lang="en-US" err="1" smtClean="0"/>
              <a:t>strabata</a:t>
            </a:r>
            <a:r>
              <a:rPr lang="en-US" smtClean="0"/>
              <a:t> </a:t>
            </a:r>
            <a:r>
              <a:rPr lang="en-US" err="1" smtClean="0"/>
              <a:t>traseul</a:t>
            </a:r>
            <a:r>
              <a:rPr lang="en-US" smtClean="0"/>
              <a:t> in </a:t>
            </a:r>
            <a:r>
              <a:rPr lang="en-US" err="1" smtClean="0"/>
              <a:t>ordinea</a:t>
            </a:r>
            <a:r>
              <a:rPr lang="en-US" smtClean="0"/>
              <a:t> “ABC”.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Se </a:t>
            </a:r>
            <a:r>
              <a:rPr lang="en-US" err="1" smtClean="0"/>
              <a:t>tasteaza</a:t>
            </a:r>
            <a:r>
              <a:rPr lang="en-US" smtClean="0"/>
              <a:t> “</a:t>
            </a:r>
            <a:r>
              <a:rPr lang="pl-PL" smtClean="0"/>
              <a:t>*</a:t>
            </a:r>
            <a:r>
              <a:rPr lang="en-US" smtClean="0"/>
              <a:t> 2 </a:t>
            </a:r>
            <a:r>
              <a:rPr lang="pl-PL" smtClean="0"/>
              <a:t>OK</a:t>
            </a:r>
            <a:r>
              <a:rPr lang="en-US" smtClean="0"/>
              <a:t>” </a:t>
            </a:r>
            <a:r>
              <a:rPr lang="en-US" err="1" smtClean="0"/>
              <a:t>daca</a:t>
            </a:r>
            <a:r>
              <a:rPr lang="en-US" smtClean="0"/>
              <a:t> se </a:t>
            </a:r>
            <a:r>
              <a:rPr lang="en-US" err="1" smtClean="0"/>
              <a:t>doreste</a:t>
            </a:r>
            <a:r>
              <a:rPr lang="en-US" smtClean="0"/>
              <a:t> ca </a:t>
            </a:r>
            <a:r>
              <a:rPr lang="en-US" err="1" smtClean="0"/>
              <a:t>masinuta</a:t>
            </a:r>
            <a:r>
              <a:rPr lang="en-US" smtClean="0"/>
              <a:t> </a:t>
            </a:r>
            <a:r>
              <a:rPr lang="en-US" err="1" smtClean="0"/>
              <a:t>sa</a:t>
            </a:r>
            <a:r>
              <a:rPr lang="en-US" smtClean="0"/>
              <a:t> </a:t>
            </a:r>
            <a:r>
              <a:rPr lang="en-US" err="1" smtClean="0"/>
              <a:t>strabata</a:t>
            </a:r>
            <a:r>
              <a:rPr lang="en-US" smtClean="0"/>
              <a:t> </a:t>
            </a:r>
            <a:r>
              <a:rPr lang="en-US" err="1" smtClean="0"/>
              <a:t>traseul</a:t>
            </a:r>
            <a:r>
              <a:rPr lang="en-US" smtClean="0"/>
              <a:t> in </a:t>
            </a:r>
            <a:r>
              <a:rPr lang="en-US" err="1" smtClean="0"/>
              <a:t>ordinea</a:t>
            </a:r>
            <a:r>
              <a:rPr lang="en-US" smtClean="0"/>
              <a:t> “ACB”.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Se </a:t>
            </a:r>
            <a:r>
              <a:rPr lang="en-US" err="1" smtClean="0"/>
              <a:t>tasteaza</a:t>
            </a:r>
            <a:r>
              <a:rPr lang="en-US" smtClean="0"/>
              <a:t> “</a:t>
            </a:r>
            <a:r>
              <a:rPr lang="pl-PL" smtClean="0"/>
              <a:t>*</a:t>
            </a:r>
            <a:r>
              <a:rPr lang="en-US" smtClean="0"/>
              <a:t> 3 </a:t>
            </a:r>
            <a:r>
              <a:rPr lang="pl-PL" smtClean="0"/>
              <a:t>OK</a:t>
            </a:r>
            <a:r>
              <a:rPr lang="en-US" smtClean="0"/>
              <a:t>” </a:t>
            </a:r>
            <a:r>
              <a:rPr lang="en-US" err="1" smtClean="0"/>
              <a:t>daca</a:t>
            </a:r>
            <a:r>
              <a:rPr lang="en-US" smtClean="0"/>
              <a:t> se </a:t>
            </a:r>
            <a:r>
              <a:rPr lang="en-US" err="1" smtClean="0"/>
              <a:t>doreste</a:t>
            </a:r>
            <a:r>
              <a:rPr lang="en-US" smtClean="0"/>
              <a:t> ca </a:t>
            </a:r>
            <a:r>
              <a:rPr lang="en-US" err="1" smtClean="0"/>
              <a:t>masinuta</a:t>
            </a:r>
            <a:r>
              <a:rPr lang="en-US" smtClean="0"/>
              <a:t> </a:t>
            </a:r>
            <a:r>
              <a:rPr lang="en-US" err="1" smtClean="0"/>
              <a:t>sa</a:t>
            </a:r>
            <a:r>
              <a:rPr lang="en-US" smtClean="0"/>
              <a:t> </a:t>
            </a:r>
            <a:r>
              <a:rPr lang="en-US" err="1" smtClean="0"/>
              <a:t>strabata</a:t>
            </a:r>
            <a:r>
              <a:rPr lang="en-US" smtClean="0"/>
              <a:t> </a:t>
            </a:r>
            <a:r>
              <a:rPr lang="en-US" err="1" smtClean="0"/>
              <a:t>traseul</a:t>
            </a:r>
            <a:r>
              <a:rPr lang="en-US" smtClean="0"/>
              <a:t> in </a:t>
            </a:r>
            <a:r>
              <a:rPr lang="en-US" err="1" smtClean="0"/>
              <a:t>ordinea</a:t>
            </a:r>
            <a:r>
              <a:rPr lang="en-US" smtClean="0"/>
              <a:t> “BCA”.</a:t>
            </a:r>
          </a:p>
          <a:p>
            <a:pPr marL="514350" indent="-514350">
              <a:buFont typeface="+mj-lt"/>
              <a:buAutoNum type="arabicPeriod"/>
            </a:pPr>
            <a:endParaRPr lang="en-US" smtClean="0"/>
          </a:p>
          <a:p>
            <a:pPr marL="514350" indent="-514350">
              <a:buFont typeface="+mj-lt"/>
              <a:buAutoNum type="arabicPeriod"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Descrierea </a:t>
            </a:r>
            <a:r>
              <a:rPr lang="en-US" smtClean="0"/>
              <a:t>programului – </a:t>
            </a:r>
            <a:r>
              <a:rPr lang="en-US" err="1" smtClean="0"/>
              <a:t>Inainte</a:t>
            </a:r>
            <a:r>
              <a:rPr lang="en-US" smtClean="0"/>
              <a:t> de start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err="1" smtClean="0"/>
              <a:t>Dupa</a:t>
            </a:r>
            <a:r>
              <a:rPr lang="en-US" smtClean="0"/>
              <a:t> </a:t>
            </a:r>
            <a:r>
              <a:rPr lang="en-US" err="1" smtClean="0"/>
              <a:t>selectarea</a:t>
            </a:r>
            <a:r>
              <a:rPr lang="en-US" smtClean="0"/>
              <a:t> </a:t>
            </a:r>
            <a:r>
              <a:rPr lang="en-US" err="1" smtClean="0"/>
              <a:t>traseului</a:t>
            </a:r>
            <a:r>
              <a:rPr lang="en-US" smtClean="0"/>
              <a:t> de </a:t>
            </a:r>
            <a:r>
              <a:rPr lang="en-US" err="1" smtClean="0"/>
              <a:t>urmat</a:t>
            </a:r>
            <a:r>
              <a:rPr lang="en-US" smtClean="0"/>
              <a:t>, se </a:t>
            </a:r>
            <a:r>
              <a:rPr lang="en-US" err="1" smtClean="0"/>
              <a:t>va</a:t>
            </a:r>
            <a:r>
              <a:rPr lang="en-US" smtClean="0"/>
              <a:t> </a:t>
            </a:r>
            <a:r>
              <a:rPr lang="en-US" err="1" smtClean="0"/>
              <a:t>afisa</a:t>
            </a:r>
            <a:r>
              <a:rPr lang="en-US" smtClean="0"/>
              <a:t> </a:t>
            </a:r>
            <a:r>
              <a:rPr lang="en-US" err="1" smtClean="0"/>
              <a:t>pe</a:t>
            </a:r>
            <a:r>
              <a:rPr lang="en-US" smtClean="0"/>
              <a:t> display-</a:t>
            </a:r>
            <a:r>
              <a:rPr lang="en-US" err="1" smtClean="0"/>
              <a:t>ul</a:t>
            </a:r>
            <a:r>
              <a:rPr lang="en-US" smtClean="0"/>
              <a:t> led </a:t>
            </a:r>
            <a:r>
              <a:rPr lang="en-US" err="1" smtClean="0"/>
              <a:t>traseul</a:t>
            </a:r>
            <a:r>
              <a:rPr lang="en-US" smtClean="0"/>
              <a:t> </a:t>
            </a:r>
            <a:r>
              <a:rPr lang="en-US" err="1" smtClean="0"/>
              <a:t>selectat</a:t>
            </a:r>
            <a:r>
              <a:rPr lang="en-US" smtClean="0"/>
              <a:t> (de ex. "ABC”) </a:t>
            </a:r>
            <a:r>
              <a:rPr lang="en-US" err="1" smtClean="0"/>
              <a:t>urmat</a:t>
            </a:r>
            <a:r>
              <a:rPr lang="en-US" smtClean="0"/>
              <a:t> de </a:t>
            </a:r>
            <a:r>
              <a:rPr lang="en-US" err="1" smtClean="0"/>
              <a:t>numaratoarea</a:t>
            </a:r>
            <a:r>
              <a:rPr lang="en-US" smtClean="0"/>
              <a:t> </a:t>
            </a:r>
            <a:r>
              <a:rPr lang="en-US" err="1" smtClean="0"/>
              <a:t>inversa</a:t>
            </a:r>
            <a:r>
              <a:rPr lang="en-US" smtClean="0"/>
              <a:t> (“3”,”2”,”1”) la interval de 700 de </a:t>
            </a:r>
            <a:r>
              <a:rPr lang="en-US" err="1" smtClean="0"/>
              <a:t>milisecunde</a:t>
            </a:r>
            <a:r>
              <a:rPr lang="en-US" smtClean="0"/>
              <a:t>, </a:t>
            </a:r>
            <a:r>
              <a:rPr lang="en-US" err="1" smtClean="0"/>
              <a:t>iar</a:t>
            </a:r>
            <a:r>
              <a:rPr lang="en-US" smtClean="0"/>
              <a:t> </a:t>
            </a:r>
            <a:r>
              <a:rPr lang="en-US" err="1" smtClean="0"/>
              <a:t>mai</a:t>
            </a:r>
            <a:r>
              <a:rPr lang="en-US" smtClean="0"/>
              <a:t> </a:t>
            </a:r>
            <a:r>
              <a:rPr lang="en-US" err="1" smtClean="0"/>
              <a:t>apoi</a:t>
            </a:r>
            <a:r>
              <a:rPr lang="en-US" smtClean="0"/>
              <a:t> se </a:t>
            </a:r>
            <a:r>
              <a:rPr lang="en-US" err="1" smtClean="0"/>
              <a:t>va</a:t>
            </a:r>
            <a:r>
              <a:rPr lang="en-US" smtClean="0"/>
              <a:t> </a:t>
            </a:r>
            <a:r>
              <a:rPr lang="en-US" err="1" smtClean="0"/>
              <a:t>afisa</a:t>
            </a:r>
            <a:r>
              <a:rPr lang="en-US" smtClean="0"/>
              <a:t> </a:t>
            </a:r>
            <a:r>
              <a:rPr lang="en-US" err="1" smtClean="0"/>
              <a:t>mesajul</a:t>
            </a:r>
            <a:r>
              <a:rPr lang="en-US" smtClean="0"/>
              <a:t> “Go!”;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err="1" smtClean="0"/>
              <a:t>Ajunsi</a:t>
            </a:r>
            <a:r>
              <a:rPr lang="en-US" smtClean="0"/>
              <a:t> in </a:t>
            </a:r>
            <a:r>
              <a:rPr lang="en-US" err="1" smtClean="0"/>
              <a:t>acest</a:t>
            </a:r>
            <a:r>
              <a:rPr lang="en-US" smtClean="0"/>
              <a:t> </a:t>
            </a:r>
            <a:r>
              <a:rPr lang="en-US" err="1" smtClean="0"/>
              <a:t>punct</a:t>
            </a:r>
            <a:r>
              <a:rPr lang="en-US" smtClean="0"/>
              <a:t>, se </a:t>
            </a:r>
            <a:r>
              <a:rPr lang="en-US" err="1" smtClean="0"/>
              <a:t>va</a:t>
            </a:r>
            <a:r>
              <a:rPr lang="en-US" smtClean="0"/>
              <a:t> </a:t>
            </a:r>
            <a:r>
              <a:rPr lang="en-US" err="1" smtClean="0"/>
              <a:t>aprinde</a:t>
            </a:r>
            <a:r>
              <a:rPr lang="en-US" smtClean="0"/>
              <a:t> </a:t>
            </a:r>
            <a:r>
              <a:rPr lang="en-US" err="1" smtClean="0"/>
              <a:t>banda</a:t>
            </a:r>
            <a:r>
              <a:rPr lang="en-US" smtClean="0"/>
              <a:t> de </a:t>
            </a:r>
            <a:r>
              <a:rPr lang="en-US" err="1" smtClean="0"/>
              <a:t>neopixeli</a:t>
            </a:r>
            <a:r>
              <a:rPr lang="en-US" smtClean="0"/>
              <a:t> in </a:t>
            </a:r>
            <a:r>
              <a:rPr lang="en-US" err="1" smtClean="0"/>
              <a:t>culoarea</a:t>
            </a:r>
            <a:r>
              <a:rPr lang="en-US" smtClean="0"/>
              <a:t> </a:t>
            </a:r>
            <a:r>
              <a:rPr lang="en-US" err="1" smtClean="0"/>
              <a:t>corespunzatoare</a:t>
            </a:r>
            <a:r>
              <a:rPr lang="en-US" smtClean="0"/>
              <a:t> </a:t>
            </a:r>
            <a:r>
              <a:rPr lang="en-US" err="1" smtClean="0"/>
              <a:t>primei</a:t>
            </a:r>
            <a:r>
              <a:rPr lang="en-US" smtClean="0"/>
              <a:t> </a:t>
            </a:r>
            <a:r>
              <a:rPr lang="en-US" err="1" smtClean="0"/>
              <a:t>destinatii</a:t>
            </a:r>
            <a:r>
              <a:rPr lang="en-US" smtClean="0"/>
              <a:t> (A - </a:t>
            </a:r>
            <a:r>
              <a:rPr lang="en-US" smtClean="0"/>
              <a:t>“</a:t>
            </a:r>
            <a:r>
              <a:rPr lang="en-US" smtClean="0"/>
              <a:t>albastru</a:t>
            </a:r>
            <a:r>
              <a:rPr lang="en-US" smtClean="0"/>
              <a:t>”, </a:t>
            </a:r>
            <a:r>
              <a:rPr lang="en-US" smtClean="0"/>
              <a:t>B – </a:t>
            </a:r>
            <a:r>
              <a:rPr lang="en-US" smtClean="0"/>
              <a:t>“</a:t>
            </a:r>
            <a:r>
              <a:rPr lang="en-US" smtClean="0"/>
              <a:t>verde</a:t>
            </a:r>
            <a:r>
              <a:rPr lang="en-US" smtClean="0"/>
              <a:t>” </a:t>
            </a:r>
            <a:r>
              <a:rPr lang="en-US" smtClean="0"/>
              <a:t>, C – “</a:t>
            </a:r>
            <a:r>
              <a:rPr lang="en-US" err="1" smtClean="0"/>
              <a:t>galben</a:t>
            </a:r>
            <a:r>
              <a:rPr lang="en-US" smtClean="0"/>
              <a:t>” </a:t>
            </a:r>
            <a:r>
              <a:rPr lang="en-US" err="1" smtClean="0"/>
              <a:t>si</a:t>
            </a:r>
            <a:r>
              <a:rPr lang="en-US" smtClean="0"/>
              <a:t> </a:t>
            </a:r>
            <a:r>
              <a:rPr lang="en-US" err="1" smtClean="0"/>
              <a:t>apoi</a:t>
            </a:r>
            <a:r>
              <a:rPr lang="en-US" smtClean="0"/>
              <a:t> se </a:t>
            </a:r>
            <a:r>
              <a:rPr lang="en-US" err="1" smtClean="0"/>
              <a:t>va</a:t>
            </a:r>
            <a:r>
              <a:rPr lang="en-US" smtClean="0"/>
              <a:t> </a:t>
            </a:r>
            <a:r>
              <a:rPr lang="en-US" err="1" smtClean="0"/>
              <a:t>afisa</a:t>
            </a:r>
            <a:r>
              <a:rPr lang="en-US" smtClean="0"/>
              <a:t> </a:t>
            </a:r>
            <a:r>
              <a:rPr lang="en-US" err="1" smtClean="0"/>
              <a:t>pe</a:t>
            </a:r>
            <a:r>
              <a:rPr lang="en-US" smtClean="0"/>
              <a:t> </a:t>
            </a:r>
            <a:r>
              <a:rPr lang="en-US" err="1" smtClean="0"/>
              <a:t>ecran</a:t>
            </a:r>
            <a:r>
              <a:rPr lang="en-US" smtClean="0"/>
              <a:t> </a:t>
            </a:r>
            <a:r>
              <a:rPr lang="en-US" err="1" smtClean="0"/>
              <a:t>mesajul</a:t>
            </a:r>
            <a:r>
              <a:rPr lang="en-US" smtClean="0"/>
              <a:t> </a:t>
            </a:r>
            <a:r>
              <a:rPr lang="en-US" err="1" smtClean="0"/>
              <a:t>referitor</a:t>
            </a:r>
            <a:r>
              <a:rPr lang="en-US" smtClean="0"/>
              <a:t> la prima </a:t>
            </a:r>
            <a:r>
              <a:rPr lang="en-US" err="1" smtClean="0"/>
              <a:t>destinatie</a:t>
            </a:r>
            <a:r>
              <a:rPr lang="en-US" smtClean="0"/>
              <a:t> </a:t>
            </a:r>
            <a:r>
              <a:rPr lang="en-US" err="1" smtClean="0"/>
              <a:t>prin</a:t>
            </a:r>
            <a:r>
              <a:rPr lang="en-US" smtClean="0"/>
              <a:t> care </a:t>
            </a:r>
            <a:r>
              <a:rPr lang="en-US" err="1" smtClean="0"/>
              <a:t>masinuta</a:t>
            </a:r>
            <a:r>
              <a:rPr lang="en-US" smtClean="0"/>
              <a:t> </a:t>
            </a:r>
            <a:r>
              <a:rPr lang="en-US" err="1" smtClean="0"/>
              <a:t>va</a:t>
            </a:r>
            <a:r>
              <a:rPr lang="en-US" smtClean="0"/>
              <a:t> </a:t>
            </a:r>
            <a:r>
              <a:rPr lang="en-US" err="1" smtClean="0"/>
              <a:t>trece</a:t>
            </a:r>
            <a:r>
              <a:rPr lang="en-US" smtClean="0"/>
              <a:t>, </a:t>
            </a:r>
            <a:r>
              <a:rPr lang="en-US" err="1" smtClean="0"/>
              <a:t>dupa</a:t>
            </a:r>
            <a:r>
              <a:rPr lang="en-US" smtClean="0"/>
              <a:t> care se </a:t>
            </a:r>
            <a:r>
              <a:rPr lang="en-US" err="1" smtClean="0"/>
              <a:t>va</a:t>
            </a:r>
            <a:r>
              <a:rPr lang="en-US" smtClean="0"/>
              <a:t> </a:t>
            </a:r>
            <a:r>
              <a:rPr lang="en-US" err="1" smtClean="0"/>
              <a:t>porni</a:t>
            </a:r>
            <a:r>
              <a:rPr lang="en-US" smtClean="0"/>
              <a:t> la drum.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3998</TotalTime>
  <Words>1649</Words>
  <Application>Microsoft Office PowerPoint</Application>
  <PresentationFormat>Custom</PresentationFormat>
  <Paragraphs>123</Paragraphs>
  <Slides>23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AccentBoxVTI</vt:lpstr>
      <vt:lpstr>Arduino Robot - Car</vt:lpstr>
      <vt:lpstr>Descrierea aplicatiei</vt:lpstr>
      <vt:lpstr>Componente electronice folosite</vt:lpstr>
      <vt:lpstr>Schema componentelor electronice</vt:lpstr>
      <vt:lpstr>Slide 5</vt:lpstr>
      <vt:lpstr>Descrierea meniului telecomenzii IR</vt:lpstr>
      <vt:lpstr>Descrierea programului – Setup masinuta</vt:lpstr>
      <vt:lpstr>Descrierea programului – Selectarea traseului</vt:lpstr>
      <vt:lpstr>Descrierea programului – Inainte de start</vt:lpstr>
      <vt:lpstr>Descrierea programului – Dupa start</vt:lpstr>
      <vt:lpstr>Descrierea programului – Intalnire obstacol</vt:lpstr>
      <vt:lpstr>Descrierea programului – Sfarsitul cursei</vt:lpstr>
      <vt:lpstr>Descrierea programului - Precizari</vt:lpstr>
      <vt:lpstr>Explicarea codului</vt:lpstr>
      <vt:lpstr>Descrierea codului - fisiere</vt:lpstr>
      <vt:lpstr>Descrierea codului - MAIN</vt:lpstr>
      <vt:lpstr>Descrierea codului – CarControllerSetup()</vt:lpstr>
      <vt:lpstr>Descriera codului – ledMatrixSetup()</vt:lpstr>
      <vt:lpstr>Descriera codului – pixelsBandSetup()</vt:lpstr>
      <vt:lpstr>Descrierea codului – loop()</vt:lpstr>
      <vt:lpstr>Descrierea codului – loop()</vt:lpstr>
      <vt:lpstr>Descrierea codului – functia code(…)</vt:lpstr>
      <vt:lpstr>Descrierea codului -  PIDController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Robot - Car</dc:title>
  <dc:creator>LILIANA VAS</dc:creator>
  <cp:lastModifiedBy>Alex Tosca</cp:lastModifiedBy>
  <cp:revision>117</cp:revision>
  <dcterms:created xsi:type="dcterms:W3CDTF">2020-05-22T05:49:57Z</dcterms:created>
  <dcterms:modified xsi:type="dcterms:W3CDTF">2023-07-13T07:01:08Z</dcterms:modified>
</cp:coreProperties>
</file>