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65" r:id="rId5"/>
    <p:sldId id="266" r:id="rId6"/>
    <p:sldId id="267" r:id="rId7"/>
    <p:sldId id="268" r:id="rId8"/>
    <p:sldId id="269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3D15-518D-4CDA-9A91-C45BA9FCA91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4FE8-E90A-43CA-9AB6-16D00BFC1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3D15-518D-4CDA-9A91-C45BA9FCA91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4FE8-E90A-43CA-9AB6-16D00BFC1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5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3D15-518D-4CDA-9A91-C45BA9FCA91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4FE8-E90A-43CA-9AB6-16D00BFC1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6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3D15-518D-4CDA-9A91-C45BA9FCA91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4FE8-E90A-43CA-9AB6-16D00BFC1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3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3D15-518D-4CDA-9A91-C45BA9FCA91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4FE8-E90A-43CA-9AB6-16D00BFC1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5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3D15-518D-4CDA-9A91-C45BA9FCA91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4FE8-E90A-43CA-9AB6-16D00BFC1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9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3D15-518D-4CDA-9A91-C45BA9FCA91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4FE8-E90A-43CA-9AB6-16D00BFC1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6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3D15-518D-4CDA-9A91-C45BA9FCA91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4FE8-E90A-43CA-9AB6-16D00BFC1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6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3D15-518D-4CDA-9A91-C45BA9FCA91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4FE8-E90A-43CA-9AB6-16D00BFC1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68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3D15-518D-4CDA-9A91-C45BA9FCA91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4FE8-E90A-43CA-9AB6-16D00BFC1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3D15-518D-4CDA-9A91-C45BA9FCA91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4FE8-E90A-43CA-9AB6-16D00BFC1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1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93D15-518D-4CDA-9A91-C45BA9FCA91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14FE8-E90A-43CA-9AB6-16D00BFC1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9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fYf2IMNDo0" TargetMode="External"/><Relationship Id="rId2" Type="http://schemas.openxmlformats.org/officeDocument/2006/relationships/hyperlink" Target="https://koaha.org/wiki/Codifica_di_Huffma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Huffman_coding" TargetMode="External"/><Relationship Id="rId5" Type="http://schemas.openxmlformats.org/officeDocument/2006/relationships/hyperlink" Target="https://www.techiedelight.com/huffman-coding/" TargetMode="External"/><Relationship Id="rId4" Type="http://schemas.openxmlformats.org/officeDocument/2006/relationships/hyperlink" Target="https://www.w3school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Prezentare</a:t>
            </a:r>
            <a:r>
              <a:rPr lang="en-US" b="1" dirty="0" smtClean="0"/>
              <a:t> </a:t>
            </a:r>
            <a:r>
              <a:rPr lang="en-US" b="1" dirty="0" err="1"/>
              <a:t>p</a:t>
            </a:r>
            <a:r>
              <a:rPr lang="en-US" b="1" dirty="0" err="1" smtClean="0"/>
              <a:t>roiect</a:t>
            </a:r>
            <a:r>
              <a:rPr lang="en-US" b="1" dirty="0" smtClean="0"/>
              <a:t> </a:t>
            </a:r>
            <a:r>
              <a:rPr lang="en-US" b="1" dirty="0" err="1" smtClean="0"/>
              <a:t>Algoritmi</a:t>
            </a:r>
            <a:r>
              <a:rPr lang="en-US" b="1" dirty="0" smtClean="0"/>
              <a:t> </a:t>
            </a:r>
            <a:r>
              <a:rPr lang="en-US" b="1" dirty="0" err="1" smtClean="0"/>
              <a:t>Fundamentali</a:t>
            </a:r>
            <a:endParaRPr lang="en-US" b="1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Tudor </a:t>
            </a:r>
            <a:r>
              <a:rPr lang="en-US" dirty="0" err="1" smtClean="0"/>
              <a:t>Vladut-Alexandru</a:t>
            </a:r>
            <a:r>
              <a:rPr lang="en-US" dirty="0" smtClean="0"/>
              <a:t>, Info1, </a:t>
            </a:r>
            <a:r>
              <a:rPr lang="en-US" dirty="0" err="1" smtClean="0"/>
              <a:t>Grupa</a:t>
            </a:r>
            <a:r>
              <a:rPr lang="en-US" dirty="0" smtClean="0"/>
              <a:t> 5</a:t>
            </a:r>
          </a:p>
          <a:p>
            <a:r>
              <a:rPr lang="en-US" dirty="0" err="1" smtClean="0"/>
              <a:t>Profesor</a:t>
            </a:r>
            <a:r>
              <a:rPr lang="en-US" dirty="0" smtClean="0"/>
              <a:t>: </a:t>
            </a:r>
            <a:r>
              <a:rPr lang="en-US" dirty="0" err="1" smtClean="0"/>
              <a:t>Iordache</a:t>
            </a:r>
            <a:r>
              <a:rPr lang="en-US" dirty="0" smtClean="0"/>
              <a:t> </a:t>
            </a:r>
            <a:r>
              <a:rPr lang="en-US" dirty="0" err="1" smtClean="0"/>
              <a:t>Dorin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Algoritmul</a:t>
            </a:r>
            <a:r>
              <a:rPr lang="en-US" dirty="0" smtClean="0"/>
              <a:t> in 2 </a:t>
            </a:r>
            <a:r>
              <a:rPr lang="en-US" dirty="0" err="1" smtClean="0"/>
              <a:t>pasi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Construim</a:t>
            </a:r>
            <a:r>
              <a:rPr lang="en-US" dirty="0" smtClean="0"/>
              <a:t> </a:t>
            </a:r>
            <a:r>
              <a:rPr lang="en-US" dirty="0" err="1" smtClean="0"/>
              <a:t>Arborele</a:t>
            </a:r>
            <a:r>
              <a:rPr lang="en-US" dirty="0" smtClean="0"/>
              <a:t> Huffman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atribuim</a:t>
            </a:r>
            <a:r>
              <a:rPr lang="en-US" dirty="0" smtClean="0"/>
              <a:t> </a:t>
            </a:r>
            <a:r>
              <a:rPr lang="en-US" dirty="0" err="1" smtClean="0"/>
              <a:t>fiecarui</a:t>
            </a:r>
            <a:r>
              <a:rPr lang="en-US" dirty="0" smtClean="0"/>
              <a:t> </a:t>
            </a:r>
            <a:r>
              <a:rPr lang="en-US" dirty="0" err="1" smtClean="0"/>
              <a:t>caracter</a:t>
            </a:r>
            <a:r>
              <a:rPr lang="en-US" dirty="0" smtClean="0"/>
              <a:t> </a:t>
            </a:r>
            <a:r>
              <a:rPr lang="en-US" dirty="0" err="1" smtClean="0"/>
              <a:t>codul</a:t>
            </a:r>
            <a:r>
              <a:rPr lang="en-US" dirty="0" smtClean="0"/>
              <a:t> </a:t>
            </a:r>
            <a:r>
              <a:rPr lang="en-US" dirty="0" err="1" smtClean="0"/>
              <a:t>binar</a:t>
            </a:r>
            <a:r>
              <a:rPr lang="en-US" dirty="0" smtClean="0"/>
              <a:t> </a:t>
            </a:r>
            <a:r>
              <a:rPr lang="en-US" dirty="0" err="1" smtClean="0"/>
              <a:t>respectiv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Inlocuim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caracter</a:t>
            </a:r>
            <a:r>
              <a:rPr lang="en-US" dirty="0" smtClean="0"/>
              <a:t> </a:t>
            </a:r>
            <a:r>
              <a:rPr lang="en-US" dirty="0" err="1" smtClean="0"/>
              <a:t>introdus</a:t>
            </a:r>
            <a:r>
              <a:rPr lang="en-US" dirty="0" smtClean="0"/>
              <a:t> cu </a:t>
            </a:r>
            <a:r>
              <a:rPr lang="en-US" dirty="0" err="1" smtClean="0"/>
              <a:t>codul</a:t>
            </a:r>
            <a:r>
              <a:rPr lang="en-US" dirty="0" smtClean="0"/>
              <a:t> </a:t>
            </a:r>
            <a:r>
              <a:rPr lang="en-US" dirty="0" err="1" smtClean="0"/>
              <a:t>binar</a:t>
            </a:r>
            <a:r>
              <a:rPr lang="en-US" dirty="0"/>
              <a:t> </a:t>
            </a:r>
            <a:r>
              <a:rPr lang="en-US" dirty="0" err="1" smtClean="0"/>
              <a:t>respectiv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9713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Compresie</a:t>
            </a:r>
            <a:r>
              <a:rPr lang="en-US" dirty="0" smtClean="0"/>
              <a:t> text </a:t>
            </a:r>
            <a:r>
              <a:rPr lang="en-US" dirty="0" err="1" smtClean="0"/>
              <a:t>folosind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Coduri</a:t>
            </a:r>
            <a:r>
              <a:rPr lang="en-US" dirty="0" smtClean="0"/>
              <a:t> Huffman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457200" lvl="1" indent="0">
              <a:buNone/>
            </a:pPr>
            <a:r>
              <a:rPr lang="en-US" dirty="0" smtClean="0"/>
              <a:t>    </a:t>
            </a:r>
            <a:r>
              <a:rPr lang="vi-VN" dirty="0" smtClean="0"/>
              <a:t>În</a:t>
            </a:r>
            <a:r>
              <a:rPr lang="vi-VN" dirty="0"/>
              <a:t> teoria informației , </a:t>
            </a:r>
            <a:r>
              <a:rPr lang="vi-VN" b="1" dirty="0"/>
              <a:t>codificarea Huffman</a:t>
            </a:r>
            <a:r>
              <a:rPr lang="vi-VN" dirty="0"/>
              <a:t> se referă la un algoritm de codificare a simbolurilor utilizat pentru compresia datelor, bazat pe principiul găsirii sistemului optim pentru codificarea </a:t>
            </a:r>
            <a:r>
              <a:rPr lang="vi-VN" dirty="0" smtClean="0"/>
              <a:t>șirurilor</a:t>
            </a:r>
            <a:r>
              <a:rPr lang="en-US" dirty="0" smtClean="0"/>
              <a:t> </a:t>
            </a:r>
            <a:r>
              <a:rPr lang="vi-VN" dirty="0" smtClean="0"/>
              <a:t>pe </a:t>
            </a:r>
            <a:r>
              <a:rPr lang="vi-VN" dirty="0"/>
              <a:t>baza frecvenței relative a fiecărui caracter. A fost dezvoltat în 1952 de </a:t>
            </a:r>
            <a:r>
              <a:rPr lang="vi-VN" b="1" dirty="0"/>
              <a:t>David A. Huffman</a:t>
            </a:r>
            <a:r>
              <a:rPr lang="vi-VN" dirty="0"/>
              <a:t> , doctorand la MIT și publicat în </a:t>
            </a:r>
            <a:r>
              <a:rPr lang="vi-VN" i="1" dirty="0"/>
              <a:t>O metodă pentru construirea codurilor de redundanță minimă</a:t>
            </a:r>
            <a:r>
              <a:rPr lang="vi-VN" dirty="0"/>
              <a:t> </a:t>
            </a:r>
            <a:r>
              <a:rPr lang="vi-VN" dirty="0" smtClean="0"/>
              <a:t>.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Astfel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,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programul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transforma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un sir de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caractere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in cod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binar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95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Alexandru\Desktop\Proiect AF Tudor Vladut Alexandru\Poze prezentare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7" y="228600"/>
            <a:ext cx="8646319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618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Alexandru\Desktop\Proiect AF Tudor Vladut Alexandru\Poze prezentare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10600" cy="640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39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Alexandru\Desktop\Proiect AF Tudor Vladut Alexandru\Poze prezentare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0974"/>
            <a:ext cx="8758238" cy="637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28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Alexandru\Desktop\Proiect AF Tudor Vladut Alexandru\Poze prezentare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686800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396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Alexandru\Desktop\Proiect AF Tudor Vladut Alexandru\Poze prezentare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228599"/>
            <a:ext cx="8686801" cy="62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51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Bibliografie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koaha.org/wiki/Codifica_di_Huffman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www.youtube.com/watch?v=RfYf2IMNDo0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www.w3schools.com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https://www.techiedelight.com/huffman-coding</a:t>
            </a:r>
            <a:r>
              <a:rPr lang="en-US" dirty="0" smtClean="0">
                <a:hlinkClick r:id="rId5"/>
              </a:rPr>
              <a:t>/</a:t>
            </a:r>
            <a:endParaRPr lang="en-US" dirty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en.wikipedia.org/wiki/Huffman_coding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5317867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60</Words>
  <Application>Microsoft Office PowerPoint</Application>
  <PresentationFormat>Expunere pe ecran (4:3)</PresentationFormat>
  <Paragraphs>15</Paragraphs>
  <Slides>9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9</vt:i4>
      </vt:variant>
    </vt:vector>
  </HeadingPairs>
  <TitlesOfParts>
    <vt:vector size="10" baseType="lpstr">
      <vt:lpstr>Temă Office</vt:lpstr>
      <vt:lpstr>Prezentare proiect Algoritmi Fundamentali</vt:lpstr>
      <vt:lpstr>Algoritmul in 2 pasi:</vt:lpstr>
      <vt:lpstr>Compresie text folosind Coduri Huffman</vt:lpstr>
      <vt:lpstr>Prezentare PowerPoint</vt:lpstr>
      <vt:lpstr>Prezentare PowerPoint</vt:lpstr>
      <vt:lpstr>Prezentare PowerPoint</vt:lpstr>
      <vt:lpstr>Prezentare PowerPoint</vt:lpstr>
      <vt:lpstr>Prezentare PowerPoint</vt:lpstr>
      <vt:lpstr>Bibliografie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Windows User</dc:creator>
  <cp:lastModifiedBy>Alexandru</cp:lastModifiedBy>
  <cp:revision>16</cp:revision>
  <dcterms:created xsi:type="dcterms:W3CDTF">2022-05-19T18:46:54Z</dcterms:created>
  <dcterms:modified xsi:type="dcterms:W3CDTF">2022-05-23T13:17:17Z</dcterms:modified>
</cp:coreProperties>
</file>