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Prezentare</a:t>
            </a:r>
            <a:r>
              <a:rPr lang="en-US" dirty="0" smtClean="0"/>
              <a:t> – </a:t>
            </a:r>
            <a:r>
              <a:rPr lang="en-US" dirty="0" err="1" smtClean="0"/>
              <a:t>iteratia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Echipa</a:t>
            </a:r>
            <a:r>
              <a:rPr lang="en-US" dirty="0" smtClean="0"/>
              <a:t> kun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1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/>
          </a:p>
          <a:p>
            <a:pPr marL="457200" indent="-457200">
              <a:buNone/>
            </a:pPr>
            <a:r>
              <a:rPr lang="ro-RO" dirty="0" smtClean="0"/>
              <a:t>1</a:t>
            </a:r>
            <a:r>
              <a:rPr lang="ro-RO" dirty="0"/>
              <a:t>. </a:t>
            </a:r>
            <a:r>
              <a:rPr lang="en-US" dirty="0"/>
              <a:t>Back-end:</a:t>
            </a:r>
            <a:endParaRPr lang="ro-RO" dirty="0"/>
          </a:p>
          <a:p>
            <a:pPr marL="457200" indent="-457200">
              <a:buNone/>
            </a:pPr>
            <a:r>
              <a:rPr lang="ro-RO" dirty="0"/>
              <a:t>     -</a:t>
            </a:r>
            <a:r>
              <a:rPr lang="en-US" dirty="0"/>
              <a:t> </a:t>
            </a:r>
            <a:r>
              <a:rPr lang="en-US" dirty="0" err="1"/>
              <a:t>Conectare</a:t>
            </a:r>
            <a:r>
              <a:rPr lang="en-US" dirty="0"/>
              <a:t> cu MySQL</a:t>
            </a:r>
          </a:p>
          <a:p>
            <a:pPr lvl="1">
              <a:buNone/>
            </a:pPr>
            <a:r>
              <a:rPr lang="ro-RO" dirty="0" smtClean="0"/>
              <a:t>-</a:t>
            </a:r>
            <a:r>
              <a:rPr lang="en-US" dirty="0" smtClean="0"/>
              <a:t> </a:t>
            </a:r>
            <a:r>
              <a:rPr lang="en-US" dirty="0" err="1" smtClean="0"/>
              <a:t>Implementare</a:t>
            </a:r>
            <a:r>
              <a:rPr lang="en-US" dirty="0" smtClean="0"/>
              <a:t> CRUD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tabela</a:t>
            </a:r>
            <a:r>
              <a:rPr lang="en-US" dirty="0" smtClean="0"/>
              <a:t> students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2. Front-end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dirty="0" err="1" smtClean="0"/>
              <a:t>Configurare</a:t>
            </a:r>
            <a:r>
              <a:rPr lang="en-US" sz="2000" dirty="0" smtClean="0"/>
              <a:t> </a:t>
            </a:r>
            <a:r>
              <a:rPr lang="en-US" sz="2000" dirty="0" err="1" smtClean="0"/>
              <a:t>proiect</a:t>
            </a:r>
            <a:r>
              <a:rPr lang="en-US" sz="2000" dirty="0" smtClean="0"/>
              <a:t> Angular2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dirty="0" err="1" smtClean="0"/>
              <a:t>Creare</a:t>
            </a:r>
            <a:r>
              <a:rPr lang="en-US" sz="2000" dirty="0" smtClean="0"/>
              <a:t> </a:t>
            </a:r>
            <a:r>
              <a:rPr lang="en-US" sz="2000" dirty="0" err="1" smtClean="0"/>
              <a:t>serviciu</a:t>
            </a:r>
            <a:r>
              <a:rPr lang="en-US" sz="2000" dirty="0" smtClean="0"/>
              <a:t> </a:t>
            </a:r>
            <a:r>
              <a:rPr lang="en-US" sz="2000" dirty="0" err="1" smtClean="0"/>
              <a:t>conectare</a:t>
            </a:r>
            <a:r>
              <a:rPr lang="en-US" sz="2000" dirty="0"/>
              <a:t> </a:t>
            </a:r>
            <a:r>
              <a:rPr lang="en-US" sz="2000" dirty="0" smtClean="0"/>
              <a:t>backend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dirty="0" err="1" smtClean="0"/>
              <a:t>Creare</a:t>
            </a:r>
            <a:r>
              <a:rPr lang="en-US" sz="2000" dirty="0" smtClean="0"/>
              <a:t> template design </a:t>
            </a:r>
            <a:r>
              <a:rPr lang="en-US" sz="2000" dirty="0" err="1" smtClean="0"/>
              <a:t>pt</a:t>
            </a:r>
            <a:r>
              <a:rPr lang="en-US" sz="2000" dirty="0" smtClean="0"/>
              <a:t> </a:t>
            </a:r>
            <a:r>
              <a:rPr lang="en-US" sz="2000" dirty="0" err="1" smtClean="0"/>
              <a:t>viitoarele</a:t>
            </a:r>
            <a:r>
              <a:rPr lang="en-US" sz="2000" dirty="0" smtClean="0"/>
              <a:t> </a:t>
            </a:r>
            <a:r>
              <a:rPr lang="en-US" sz="2000" dirty="0" err="1" smtClean="0"/>
              <a:t>componente</a:t>
            </a:r>
            <a:r>
              <a:rPr lang="en-US" sz="2000" dirty="0" smtClean="0"/>
              <a:t> </a:t>
            </a:r>
            <a:r>
              <a:rPr lang="en-US" sz="2000" dirty="0" err="1" smtClean="0"/>
              <a:t>adaugate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- </a:t>
            </a:r>
            <a:r>
              <a:rPr lang="en-US" sz="2000" dirty="0" err="1" smtClean="0"/>
              <a:t>Adaugare</a:t>
            </a:r>
            <a:r>
              <a:rPr lang="en-US" sz="2000" dirty="0" smtClean="0"/>
              <a:t> </a:t>
            </a:r>
            <a:r>
              <a:rPr lang="en-US" sz="2000" dirty="0" err="1" smtClean="0"/>
              <a:t>functionalitate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a </a:t>
            </a:r>
            <a:r>
              <a:rPr lang="en-US" sz="2000" dirty="0" err="1" smtClean="0"/>
              <a:t>accesa</a:t>
            </a:r>
            <a:r>
              <a:rPr lang="en-US" sz="2000" dirty="0" smtClean="0"/>
              <a:t> CRUD din backend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a </a:t>
            </a:r>
            <a:r>
              <a:rPr lang="en-US" sz="2000" dirty="0" err="1" smtClean="0"/>
              <a:t>putea</a:t>
            </a:r>
            <a:r>
              <a:rPr lang="en-US" sz="2000" dirty="0" smtClean="0"/>
              <a:t> </a:t>
            </a:r>
            <a:r>
              <a:rPr lang="en-US" sz="2000" dirty="0" err="1" smtClean="0"/>
              <a:t>modela</a:t>
            </a:r>
            <a:r>
              <a:rPr lang="en-US" sz="2000" dirty="0" smtClean="0"/>
              <a:t> </a:t>
            </a:r>
            <a:r>
              <a:rPr lang="en-US" sz="2000" dirty="0" err="1" smtClean="0"/>
              <a:t>datele</a:t>
            </a:r>
            <a:r>
              <a:rPr lang="en-US" sz="2000" dirty="0" smtClean="0"/>
              <a:t> din </a:t>
            </a:r>
            <a:r>
              <a:rPr lang="en-US" sz="2000" dirty="0" err="1" smtClean="0"/>
              <a:t>baza</a:t>
            </a:r>
            <a:r>
              <a:rPr lang="en-US" sz="2000" dirty="0" smtClean="0"/>
              <a:t> de date</a:t>
            </a:r>
            <a:endParaRPr lang="en-US" sz="2000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8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client-side </a:t>
            </a:r>
            <a:r>
              <a:rPr lang="en-US" dirty="0" err="1" smtClean="0"/>
              <a:t>si</a:t>
            </a:r>
            <a:r>
              <a:rPr lang="en-US" dirty="0" smtClean="0"/>
              <a:t> server-side + </a:t>
            </a:r>
            <a:r>
              <a:rPr lang="en-US" dirty="0" err="1" smtClean="0"/>
              <a:t>arhitectura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4206"/>
            <a:ext cx="11782697" cy="4663794"/>
          </a:xfrm>
        </p:spPr>
      </p:pic>
    </p:spTree>
    <p:extLst>
      <p:ext uri="{BB962C8B-B14F-4D97-AF65-F5344CB8AC3E}">
        <p14:creationId xmlns:p14="http://schemas.microsoft.com/office/powerpoint/2010/main" val="385403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 item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- HTML5</a:t>
            </a:r>
          </a:p>
          <a:p>
            <a:pPr marL="0" indent="0">
              <a:buNone/>
            </a:pPr>
            <a:r>
              <a:rPr lang="en-US" dirty="0"/>
              <a:t>	- CSS3</a:t>
            </a:r>
            <a:br>
              <a:rPr lang="en-US" dirty="0"/>
            </a:br>
            <a:r>
              <a:rPr lang="en-US" dirty="0"/>
              <a:t>	- Angular</a:t>
            </a:r>
          </a:p>
          <a:p>
            <a:pPr marL="0" indent="0">
              <a:buNone/>
            </a:pPr>
            <a:r>
              <a:rPr lang="en-US" dirty="0"/>
              <a:t>	- Java Spring</a:t>
            </a:r>
          </a:p>
          <a:p>
            <a:pPr marL="0" indent="0">
              <a:buNone/>
            </a:pPr>
            <a:r>
              <a:rPr lang="en-US" dirty="0"/>
              <a:t>	- Hibernate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ro-RO" dirty="0"/>
              <a:t>M</a:t>
            </a:r>
            <a:r>
              <a:rPr lang="en-US" dirty="0" err="1" smtClean="0"/>
              <a:t>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7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ITEM’S FINISHED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ro-RO" dirty="0" smtClean="0"/>
              <a:t>1</a:t>
            </a:r>
            <a:r>
              <a:rPr lang="ro-RO" dirty="0"/>
              <a:t>. </a:t>
            </a:r>
            <a:r>
              <a:rPr lang="en-US" dirty="0"/>
              <a:t>Back-end: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Conectare</a:t>
            </a:r>
            <a:r>
              <a:rPr lang="en-US" dirty="0"/>
              <a:t> cu MySQL</a:t>
            </a:r>
            <a:endParaRPr lang="ro-RO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o-RO" dirty="0" smtClean="0"/>
              <a:t>- </a:t>
            </a:r>
            <a:r>
              <a:rPr lang="en-US" dirty="0" err="1" smtClean="0"/>
              <a:t>Implementare</a:t>
            </a:r>
            <a:r>
              <a:rPr lang="en-US" dirty="0" smtClean="0"/>
              <a:t> CRUD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tabela</a:t>
            </a:r>
            <a:r>
              <a:rPr lang="en-US" dirty="0" smtClean="0"/>
              <a:t> Students din </a:t>
            </a:r>
            <a:r>
              <a:rPr lang="en-US" dirty="0" err="1" smtClean="0"/>
              <a:t>baza</a:t>
            </a:r>
            <a:r>
              <a:rPr lang="en-US" dirty="0" smtClean="0"/>
              <a:t> de date MySQL </a:t>
            </a:r>
            <a:r>
              <a:rPr lang="en-US" dirty="0" err="1" smtClean="0"/>
              <a:t>stocata</a:t>
            </a:r>
            <a:r>
              <a:rPr lang="en-US" dirty="0" smtClean="0"/>
              <a:t> online</a:t>
            </a:r>
            <a:endParaRPr lang="ro-RO" dirty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Front-end: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 smtClean="0"/>
              <a:t>Configurare</a:t>
            </a:r>
            <a:r>
              <a:rPr lang="en-US" dirty="0" smtClean="0"/>
              <a:t> </a:t>
            </a:r>
            <a:r>
              <a:rPr lang="en-US" dirty="0" err="1" smtClean="0"/>
              <a:t>proiect</a:t>
            </a:r>
            <a:r>
              <a:rPr lang="en-US" dirty="0" smtClean="0"/>
              <a:t> Angular2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serviciu</a:t>
            </a:r>
            <a:r>
              <a:rPr lang="en-US" dirty="0"/>
              <a:t> </a:t>
            </a:r>
            <a:r>
              <a:rPr lang="en-US" dirty="0" err="1"/>
              <a:t>conectare</a:t>
            </a:r>
            <a:r>
              <a:rPr lang="en-US" dirty="0"/>
              <a:t> backend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Creare</a:t>
            </a:r>
            <a:r>
              <a:rPr lang="en-US" dirty="0"/>
              <a:t> template design </a:t>
            </a:r>
            <a:r>
              <a:rPr lang="en-US" dirty="0" err="1"/>
              <a:t>pt</a:t>
            </a:r>
            <a:r>
              <a:rPr lang="en-US" dirty="0"/>
              <a:t> </a:t>
            </a:r>
            <a:r>
              <a:rPr lang="en-US" dirty="0" err="1"/>
              <a:t>viitoarele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adaugate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Adaugare</a:t>
            </a:r>
            <a:r>
              <a:rPr lang="en-US" dirty="0"/>
              <a:t> </a:t>
            </a:r>
            <a:r>
              <a:rPr lang="en-US" dirty="0" err="1"/>
              <a:t>functionalitate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accesa</a:t>
            </a:r>
            <a:r>
              <a:rPr lang="en-US" dirty="0"/>
              <a:t> CRUD din backend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de date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6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ro-RO" dirty="0"/>
              <a:t> 1. </a:t>
            </a:r>
            <a:r>
              <a:rPr lang="en-US" dirty="0"/>
              <a:t>Back-end:</a:t>
            </a:r>
          </a:p>
          <a:p>
            <a:pPr marL="857250" lvl="1" indent="-457200">
              <a:buNone/>
            </a:pPr>
            <a:r>
              <a:rPr lang="en-US" dirty="0" smtClean="0"/>
              <a:t>-</a:t>
            </a:r>
            <a:r>
              <a:rPr lang="en-US" dirty="0" err="1" smtClean="0"/>
              <a:t>Implementare</a:t>
            </a:r>
            <a:r>
              <a:rPr lang="en-US" dirty="0" smtClean="0"/>
              <a:t> </a:t>
            </a:r>
            <a:r>
              <a:rPr lang="en-US" dirty="0" err="1" smtClean="0"/>
              <a:t>functii</a:t>
            </a:r>
            <a:r>
              <a:rPr lang="en-US" dirty="0" smtClean="0"/>
              <a:t> </a:t>
            </a:r>
            <a:r>
              <a:rPr lang="en-US" dirty="0" err="1" smtClean="0"/>
              <a:t>necesare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celelalte</a:t>
            </a:r>
            <a:r>
              <a:rPr lang="en-US" dirty="0" smtClean="0"/>
              <a:t> </a:t>
            </a:r>
            <a:r>
              <a:rPr lang="en-US" dirty="0" err="1" smtClean="0"/>
              <a:t>tabele</a:t>
            </a:r>
            <a:endParaRPr lang="en-US" dirty="0"/>
          </a:p>
          <a:p>
            <a:pPr marL="857250" lvl="1" indent="-457200">
              <a:buNone/>
            </a:pPr>
            <a:r>
              <a:rPr lang="en-US" dirty="0" smtClean="0"/>
              <a:t>-</a:t>
            </a:r>
            <a:r>
              <a:rPr lang="en-US" dirty="0" err="1" smtClean="0"/>
              <a:t>Implementare</a:t>
            </a:r>
            <a:r>
              <a:rPr lang="en-US" dirty="0" smtClean="0"/>
              <a:t> </a:t>
            </a:r>
            <a:r>
              <a:rPr lang="en-US" dirty="0" err="1" smtClean="0"/>
              <a:t>filtrare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anumite</a:t>
            </a:r>
            <a:r>
              <a:rPr lang="en-US" dirty="0" smtClean="0"/>
              <a:t> date</a:t>
            </a:r>
          </a:p>
          <a:p>
            <a:pPr marL="857250" lvl="1" indent="-457200">
              <a:buNone/>
            </a:pPr>
            <a:r>
              <a:rPr lang="en-US" dirty="0" smtClean="0"/>
              <a:t>-</a:t>
            </a:r>
            <a:r>
              <a:rPr lang="en-US" dirty="0" err="1" smtClean="0"/>
              <a:t>Tratarea</a:t>
            </a:r>
            <a:r>
              <a:rPr lang="en-US" dirty="0" smtClean="0"/>
              <a:t> </a:t>
            </a:r>
            <a:r>
              <a:rPr lang="en-US" dirty="0" err="1" smtClean="0"/>
              <a:t>erorilor</a:t>
            </a:r>
            <a:r>
              <a:rPr lang="en-US" dirty="0" smtClean="0"/>
              <a:t> de business</a:t>
            </a:r>
          </a:p>
          <a:p>
            <a:pPr marL="857250" lvl="1" indent="-457200">
              <a:buNone/>
            </a:pPr>
            <a:endParaRPr lang="ro-RO" dirty="0"/>
          </a:p>
          <a:p>
            <a:pPr marL="857250" lvl="1" indent="-457200">
              <a:buNone/>
            </a:pPr>
            <a:r>
              <a:rPr lang="en-US" dirty="0" smtClean="0"/>
              <a:t>2</a:t>
            </a:r>
            <a:r>
              <a:rPr lang="en-US" dirty="0"/>
              <a:t>. Front-end:</a:t>
            </a:r>
          </a:p>
          <a:p>
            <a:pPr marL="685800" lvl="1" indent="-285750">
              <a:buFontTx/>
              <a:buChar char="-"/>
            </a:pPr>
            <a:r>
              <a:rPr lang="en-US" dirty="0" err="1" smtClean="0"/>
              <a:t>Adaugarea</a:t>
            </a:r>
            <a:r>
              <a:rPr lang="en-US" dirty="0" smtClean="0"/>
              <a:t> </a:t>
            </a:r>
            <a:r>
              <a:rPr lang="en-US" dirty="0" err="1" smtClean="0"/>
              <a:t>tabelelor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celelalte</a:t>
            </a:r>
            <a:r>
              <a:rPr lang="en-US" dirty="0" smtClean="0"/>
              <a:t> date din </a:t>
            </a:r>
            <a:r>
              <a:rPr lang="en-US" dirty="0" err="1" smtClean="0"/>
              <a:t>baza</a:t>
            </a:r>
            <a:r>
              <a:rPr lang="en-US" dirty="0" smtClean="0"/>
              <a:t> de date</a:t>
            </a:r>
          </a:p>
          <a:p>
            <a:pPr marL="685800" lvl="1" indent="-285750">
              <a:buFontTx/>
              <a:buChar char="-"/>
            </a:pPr>
            <a:r>
              <a:rPr lang="en-US" dirty="0" err="1" smtClean="0"/>
              <a:t>Interfata</a:t>
            </a:r>
            <a:r>
              <a:rPr lang="en-US" dirty="0" smtClean="0"/>
              <a:t> </a:t>
            </a:r>
            <a:r>
              <a:rPr lang="en-US" dirty="0" err="1" smtClean="0"/>
              <a:t>draguta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diferite</a:t>
            </a:r>
            <a:r>
              <a:rPr lang="en-US" dirty="0" smtClean="0"/>
              <a:t> </a:t>
            </a:r>
            <a:r>
              <a:rPr lang="en-US" dirty="0" err="1" smtClean="0"/>
              <a:t>functii</a:t>
            </a:r>
            <a:r>
              <a:rPr lang="en-US" dirty="0" smtClean="0"/>
              <a:t> cum </a:t>
            </a:r>
            <a:r>
              <a:rPr lang="en-US" dirty="0" err="1" smtClean="0"/>
              <a:t>ar</a:t>
            </a:r>
            <a:r>
              <a:rPr lang="en-US" dirty="0" smtClean="0"/>
              <a:t> fi: </a:t>
            </a:r>
            <a:r>
              <a:rPr lang="en-US" dirty="0" err="1" smtClean="0"/>
              <a:t>adaugare</a:t>
            </a:r>
            <a:r>
              <a:rPr lang="en-US" dirty="0" smtClean="0"/>
              <a:t> de </a:t>
            </a:r>
            <a:r>
              <a:rPr lang="en-US" dirty="0" err="1" smtClean="0"/>
              <a:t>teme</a:t>
            </a:r>
            <a:r>
              <a:rPr lang="en-US" dirty="0" smtClean="0"/>
              <a:t>, </a:t>
            </a:r>
            <a:r>
              <a:rPr lang="en-US" dirty="0" err="1" smtClean="0"/>
              <a:t>stergerea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, etc.</a:t>
            </a:r>
            <a:endParaRPr lang="ro-RO" dirty="0"/>
          </a:p>
          <a:p>
            <a:pPr marL="400050" lvl="1" indent="0">
              <a:buFontTx/>
              <a:buChar char="-"/>
            </a:pPr>
            <a:endParaRPr lang="ro-RO" dirty="0"/>
          </a:p>
          <a:p>
            <a:pPr marL="400050" lvl="1" indent="0">
              <a:buNone/>
            </a:pPr>
            <a:r>
              <a:rPr lang="ro-RO" dirty="0"/>
              <a:t>3. </a:t>
            </a:r>
            <a:r>
              <a:rPr lang="en-US" dirty="0" smtClean="0"/>
              <a:t> </a:t>
            </a:r>
            <a:r>
              <a:rPr lang="en-US" dirty="0" err="1" smtClean="0"/>
              <a:t>Revizuirea</a:t>
            </a:r>
            <a:r>
              <a:rPr lang="en-US" dirty="0" smtClean="0"/>
              <a:t> </a:t>
            </a:r>
            <a:r>
              <a:rPr lang="en-US" dirty="0" err="1" smtClean="0"/>
              <a:t>diagramei</a:t>
            </a:r>
            <a:r>
              <a:rPr lang="en-US" dirty="0" smtClean="0"/>
              <a:t> UML </a:t>
            </a:r>
            <a:r>
              <a:rPr lang="en-US" dirty="0" err="1" smtClean="0"/>
              <a:t>creata</a:t>
            </a:r>
            <a:r>
              <a:rPr lang="en-US" dirty="0" smtClean="0"/>
              <a:t> initial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optimizarea</a:t>
            </a:r>
            <a:r>
              <a:rPr lang="en-US" dirty="0" smtClean="0"/>
              <a:t> </a:t>
            </a:r>
            <a:r>
              <a:rPr lang="en-US" dirty="0" err="1" smtClean="0"/>
              <a:t>acesteia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baza</a:t>
            </a:r>
            <a:r>
              <a:rPr lang="en-US" dirty="0" smtClean="0"/>
              <a:t> de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384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</TotalTime>
  <Words>119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Prezentare – iteratia 1</vt:lpstr>
      <vt:lpstr>Product Backlog Item</vt:lpstr>
      <vt:lpstr>Diagrama client-side si server-side + arhitectura</vt:lpstr>
      <vt:lpstr>Product backlog item </vt:lpstr>
      <vt:lpstr>ITEM’S FINISHED </vt:lpstr>
      <vt:lpstr>TO DO 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– iteratia 1</dc:title>
  <dc:creator>RePack by Diakov</dc:creator>
  <cp:lastModifiedBy>RePack by Diakov</cp:lastModifiedBy>
  <cp:revision>6</cp:revision>
  <dcterms:created xsi:type="dcterms:W3CDTF">2017-05-06T19:50:56Z</dcterms:created>
  <dcterms:modified xsi:type="dcterms:W3CDTF">2017-05-06T20:01:26Z</dcterms:modified>
</cp:coreProperties>
</file>