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Retrospectiva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RETROSPECTIVA -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1722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A) Ce a fost bine: </a:t>
            </a:r>
          </a:p>
          <a:p>
            <a:r>
              <a:rPr lang="it-IT" dirty="0"/>
              <a:t>m</a:t>
            </a:r>
            <a:r>
              <a:rPr lang="it-IT" dirty="0" smtClean="0"/>
              <a:t>obilizare</a:t>
            </a:r>
            <a:endParaRPr lang="it-IT" dirty="0"/>
          </a:p>
          <a:p>
            <a:r>
              <a:rPr lang="it-IT" dirty="0" smtClean="0"/>
              <a:t>task </a:t>
            </a:r>
            <a:r>
              <a:rPr lang="it-IT" dirty="0"/>
              <a:t>terminat la </a:t>
            </a:r>
            <a:r>
              <a:rPr lang="it-IT" dirty="0" smtClean="0"/>
              <a:t>timp</a:t>
            </a:r>
          </a:p>
          <a:p>
            <a:r>
              <a:rPr lang="en-US" dirty="0"/>
              <a:t>B)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:</a:t>
            </a:r>
          </a:p>
          <a:p>
            <a:r>
              <a:rPr lang="en-US" dirty="0"/>
              <a:t>-nu s-a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</a:t>
            </a:r>
            <a:r>
              <a:rPr lang="en-US" dirty="0" err="1"/>
              <a:t>inainte</a:t>
            </a:r>
            <a:r>
              <a:rPr lang="en-US" dirty="0"/>
              <a:t> de a fi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departe</a:t>
            </a:r>
            <a:endParaRPr lang="en-US" dirty="0"/>
          </a:p>
          <a:p>
            <a:r>
              <a:rPr lang="en-US" dirty="0"/>
              <a:t>C) Ce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comunicare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ajutarea</a:t>
            </a:r>
            <a:r>
              <a:rPr lang="en-US" dirty="0"/>
              <a:t> </a:t>
            </a:r>
            <a:r>
              <a:rPr lang="en-US" dirty="0" err="1"/>
              <a:t>celorlalti</a:t>
            </a:r>
            <a:r>
              <a:rPr lang="en-US" dirty="0"/>
              <a:t> </a:t>
            </a:r>
            <a:r>
              <a:rPr lang="en-US" dirty="0" err="1"/>
              <a:t>colegi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intalnirea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o data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saptamana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vorbim</a:t>
            </a:r>
            <a:r>
              <a:rPr lang="en-US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45325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URSE DANIEL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Ce a </a:t>
            </a:r>
            <a:r>
              <a:rPr lang="en-US" dirty="0" err="1" smtClean="0"/>
              <a:t>fost</a:t>
            </a:r>
            <a:r>
              <a:rPr lang="en-US" dirty="0" smtClean="0"/>
              <a:t> bine?</a:t>
            </a:r>
          </a:p>
          <a:p>
            <a:r>
              <a:rPr lang="en-US" dirty="0" smtClean="0"/>
              <a:t>- Am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</a:t>
            </a:r>
            <a:r>
              <a:rPr lang="en-US" dirty="0" smtClean="0"/>
              <a:t> </a:t>
            </a:r>
            <a:r>
              <a:rPr lang="en-US" dirty="0" err="1" smtClean="0"/>
              <a:t>taskurile</a:t>
            </a:r>
            <a:r>
              <a:rPr lang="en-US" dirty="0" smtClean="0"/>
              <a:t> </a:t>
            </a:r>
            <a:r>
              <a:rPr lang="en-US" dirty="0" err="1" smtClean="0"/>
              <a:t>impuse</a:t>
            </a:r>
            <a:endParaRPr lang="en-US" dirty="0" smtClean="0"/>
          </a:p>
          <a:p>
            <a:r>
              <a:rPr lang="en-US" dirty="0" smtClean="0"/>
              <a:t>2) Ce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r>
              <a:rPr lang="en-US" dirty="0" smtClean="0"/>
              <a:t>?</a:t>
            </a:r>
          </a:p>
          <a:p>
            <a:r>
              <a:rPr lang="en-US" dirty="0" smtClean="0"/>
              <a:t>- Am </a:t>
            </a:r>
            <a:r>
              <a:rPr lang="en-US" dirty="0" err="1" smtClean="0"/>
              <a:t>lasat</a:t>
            </a:r>
            <a:r>
              <a:rPr lang="en-US" dirty="0" smtClean="0"/>
              <a:t> </a:t>
            </a:r>
            <a:r>
              <a:rPr lang="en-US" dirty="0" err="1" smtClean="0"/>
              <a:t>lucrurile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ultima </a:t>
            </a:r>
            <a:r>
              <a:rPr lang="en-US" dirty="0" err="1" smtClean="0"/>
              <a:t>suta</a:t>
            </a:r>
            <a:r>
              <a:rPr lang="en-US" dirty="0" smtClean="0"/>
              <a:t> de </a:t>
            </a:r>
            <a:r>
              <a:rPr lang="en-US" dirty="0" err="1" smtClean="0"/>
              <a:t>metri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a </a:t>
            </a:r>
            <a:r>
              <a:rPr lang="en-US" dirty="0" err="1" smtClean="0"/>
              <a:t>fost</a:t>
            </a:r>
            <a:r>
              <a:rPr lang="en-US" dirty="0" smtClean="0"/>
              <a:t> ok.</a:t>
            </a:r>
          </a:p>
          <a:p>
            <a:r>
              <a:rPr lang="en-US" dirty="0" err="1" smtClean="0"/>
              <a:t>Starea</a:t>
            </a:r>
            <a:r>
              <a:rPr lang="en-US" dirty="0" smtClean="0"/>
              <a:t> ta </a:t>
            </a:r>
            <a:r>
              <a:rPr lang="en-US" dirty="0" err="1" smtClean="0"/>
              <a:t>dupa</a:t>
            </a:r>
            <a:r>
              <a:rPr lang="en-US" dirty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iteratie</a:t>
            </a:r>
            <a:r>
              <a:rPr lang="en-US" dirty="0" smtClean="0"/>
              <a:t>: happy.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 smtClean="0"/>
              <a:t>: </a:t>
            </a:r>
            <a:r>
              <a:rPr lang="en-US" dirty="0" err="1" smtClean="0"/>
              <a:t>Alexandrescu</a:t>
            </a:r>
            <a:r>
              <a:rPr lang="en-US" dirty="0" smtClean="0"/>
              <a:t> Aurelian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pPr>
              <a:defRPr/>
            </a:pPr>
            <a:r>
              <a:rPr lang="en-US" dirty="0"/>
              <a:t>-Am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pPr>
              <a:defRPr/>
            </a:pPr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-Nu ne-am </a:t>
            </a:r>
            <a:r>
              <a:rPr lang="en-US" dirty="0" err="1"/>
              <a:t>organizat</a:t>
            </a:r>
            <a:r>
              <a:rPr lang="en-US" dirty="0"/>
              <a:t> bine cu </a:t>
            </a:r>
            <a:r>
              <a:rPr lang="en-US" dirty="0" err="1"/>
              <a:t>timpul</a:t>
            </a:r>
            <a:endParaRPr lang="en-US" dirty="0"/>
          </a:p>
          <a:p>
            <a:pPr>
              <a:defRPr/>
            </a:pPr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 smtClean="0"/>
              <a:t>: happy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6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166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Circuit</vt:lpstr>
      <vt:lpstr>Retrospectiva – Iteratia 1 Echipa KUN</vt:lpstr>
      <vt:lpstr>RETROSPECTIVA - OVERALL</vt:lpstr>
      <vt:lpstr>Nume complet: URSE DANIEL</vt:lpstr>
      <vt:lpstr>Nume complet: Alexandrescu Aurelian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– Iteratia 1 Echipa KUN</dc:title>
  <dc:creator>RePack by Diakov</dc:creator>
  <cp:lastModifiedBy>RePack by Diakov</cp:lastModifiedBy>
  <cp:revision>4</cp:revision>
  <dcterms:created xsi:type="dcterms:W3CDTF">2017-05-06T19:45:29Z</dcterms:created>
  <dcterms:modified xsi:type="dcterms:W3CDTF">2017-05-06T20:03:48Z</dcterms:modified>
</cp:coreProperties>
</file>