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3" r:id="rId5"/>
    <p:sldId id="264" r:id="rId6"/>
    <p:sldId id="262" r:id="rId7"/>
    <p:sldId id="265" r:id="rId8"/>
    <p:sldId id="258" r:id="rId9"/>
    <p:sldId id="259" r:id="rId10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9F81-153E-4AA4-8DB4-1664B4F2704A}" type="datetimeFigureOut">
              <a:rPr lang="ro-RO" smtClean="0"/>
              <a:t>17.05.2017</a:t>
            </a:fld>
            <a:endParaRPr lang="ro-RO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E29A-AD7D-4B54-A7A3-67E6E933196D}" type="slidenum">
              <a:rPr lang="ro-RO" smtClean="0"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9F81-153E-4AA4-8DB4-1664B4F2704A}" type="datetimeFigureOut">
              <a:rPr lang="ro-RO" smtClean="0"/>
              <a:t>17.05.2017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E29A-AD7D-4B54-A7A3-67E6E933196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9F81-153E-4AA4-8DB4-1664B4F2704A}" type="datetimeFigureOut">
              <a:rPr lang="ro-RO" smtClean="0"/>
              <a:t>17.05.2017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E29A-AD7D-4B54-A7A3-67E6E933196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9F81-153E-4AA4-8DB4-1664B4F2704A}" type="datetimeFigureOut">
              <a:rPr lang="ro-RO" smtClean="0"/>
              <a:t>17.05.2017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E29A-AD7D-4B54-A7A3-67E6E933196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9F81-153E-4AA4-8DB4-1664B4F2704A}" type="datetimeFigureOut">
              <a:rPr lang="ro-RO" smtClean="0"/>
              <a:t>17.05.2017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E29A-AD7D-4B54-A7A3-67E6E933196D}" type="slidenum">
              <a:rPr lang="ro-RO" smtClean="0"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9F81-153E-4AA4-8DB4-1664B4F2704A}" type="datetimeFigureOut">
              <a:rPr lang="ro-RO" smtClean="0"/>
              <a:t>17.05.2017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E29A-AD7D-4B54-A7A3-67E6E933196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9F81-153E-4AA4-8DB4-1664B4F2704A}" type="datetimeFigureOut">
              <a:rPr lang="ro-RO" smtClean="0"/>
              <a:t>17.05.2017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E29A-AD7D-4B54-A7A3-67E6E933196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9F81-153E-4AA4-8DB4-1664B4F2704A}" type="datetimeFigureOut">
              <a:rPr lang="ro-RO" smtClean="0"/>
              <a:t>17.05.2017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E29A-AD7D-4B54-A7A3-67E6E933196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9F81-153E-4AA4-8DB4-1664B4F2704A}" type="datetimeFigureOut">
              <a:rPr lang="ro-RO" smtClean="0"/>
              <a:t>17.05.2017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E29A-AD7D-4B54-A7A3-67E6E933196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9F81-153E-4AA4-8DB4-1664B4F2704A}" type="datetimeFigureOut">
              <a:rPr lang="ro-RO" smtClean="0"/>
              <a:t>17.05.2017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E29A-AD7D-4B54-A7A3-67E6E933196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9F81-153E-4AA4-8DB4-1664B4F2704A}" type="datetimeFigureOut">
              <a:rPr lang="ro-RO" smtClean="0"/>
              <a:t>17.05.2017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7D7E29A-AD7D-4B54-A7A3-67E6E933196D}" type="slidenum">
              <a:rPr lang="ro-RO" smtClean="0"/>
              <a:t>‹#›</a:t>
            </a:fld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C59F81-153E-4AA4-8DB4-1664B4F2704A}" type="datetimeFigureOut">
              <a:rPr lang="ro-RO" smtClean="0"/>
              <a:t>17.05.2017</a:t>
            </a:fld>
            <a:endParaRPr lang="ro-R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D7E29A-AD7D-4B54-A7A3-67E6E933196D}" type="slidenum">
              <a:rPr lang="ro-RO" smtClean="0"/>
              <a:t>‹#›</a:t>
            </a:fld>
            <a:endParaRPr lang="ro-RO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Echipa Kun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Ready/Done</a:t>
            </a:r>
            <a:endParaRPr lang="ro-R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Echipa Kun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Ready</a:t>
            </a:r>
            <a:endParaRPr lang="ro-R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Definition of Ready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o-RO" dirty="0" smtClean="0"/>
              <a:t>Descriere: fisa cerintelor</a:t>
            </a:r>
          </a:p>
          <a:p>
            <a:pPr>
              <a:buNone/>
            </a:pPr>
            <a:r>
              <a:rPr lang="ro-RO" dirty="0" smtClean="0"/>
              <a:t>Acceptance criteria: Modulul este functional, nu prezinta bug-uri si trece majoritatea testelor (60%)</a:t>
            </a:r>
          </a:p>
          <a:p>
            <a:pPr>
              <a:buNone/>
            </a:pPr>
            <a:r>
              <a:rPr lang="ro-RO" dirty="0" smtClean="0"/>
              <a:t>Dependente: UI + Infrastructura -&gt; Application services -&gt; Domain Model</a:t>
            </a:r>
            <a:endParaRPr lang="ro-R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Descriere – note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ro-RO" sz="2000" dirty="0" smtClean="0"/>
              <a:t>	Scopul modulului este de a facilita vizualizarea notelor, respectiv scrierea/modificarea lor intr-un mediu virtual.</a:t>
            </a:r>
          </a:p>
          <a:p>
            <a:pPr algn="just">
              <a:buNone/>
            </a:pPr>
            <a:r>
              <a:rPr lang="ro-RO" sz="2000" dirty="0" smtClean="0"/>
              <a:t>	Limite: Utilizatorii cu drept de vizualizare (studentii) pot sa vizualizeze notele </a:t>
            </a:r>
            <a:r>
              <a:rPr lang="en-US" sz="2000" dirty="0" err="1" smtClean="0"/>
              <a:t>proprii</a:t>
            </a:r>
            <a:r>
              <a:rPr lang="en-US" sz="2000" dirty="0" smtClean="0"/>
              <a:t>. </a:t>
            </a:r>
            <a:r>
              <a:rPr lang="ro-RO" sz="2000" dirty="0" smtClean="0"/>
              <a:t>Utilizatorii </a:t>
            </a:r>
            <a:r>
              <a:rPr lang="ro-RO" sz="2000" dirty="0" smtClean="0"/>
              <a:t>cu drept de modificare (profesorii) pot vizualiza notele tuturor studentilor si le pot modifica.</a:t>
            </a:r>
          </a:p>
          <a:p>
            <a:pPr algn="just">
              <a:buNone/>
            </a:pPr>
            <a:r>
              <a:rPr lang="ro-RO" sz="2000" dirty="0" smtClean="0"/>
              <a:t>	Scenarii de utilizare: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o-RO" sz="2000" dirty="0" smtClean="0"/>
              <a:t>(student): Vizitator -&gt; login -&gt; vizualizare note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o-RO" sz="2000" dirty="0" smtClean="0"/>
              <a:t>(profesor): Vizitator -&gt; login -&gt; vizualizare note -&gt; alegerea unei note -&gt; modificarea notei(student): Vizitator -&gt; login -&gt; selectarea unei arhive incarcate -&gt; download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Descriere – teme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ro-RO" sz="2000" dirty="0" smtClean="0"/>
              <a:t>	Scopul modulului este de a permite stocarea temelor in mediul online. Limite: Studentii au acces doar la propriile teme. Acestia pot incarca 	    temele ca arhive zip si le pot descarca la orice moment - atata 	    timp cat sunt logati. Profesorii au acces la toate temele si pot 	    verifica plagiatul folosind serviciul MOSS. </a:t>
            </a:r>
          </a:p>
          <a:p>
            <a:pPr algn="just">
              <a:buNone/>
            </a:pPr>
            <a:r>
              <a:rPr lang="ro-RO" sz="2000" dirty="0" smtClean="0"/>
              <a:t>	Scenarii de utilizare: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o-RO" sz="2000" dirty="0" smtClean="0"/>
              <a:t>(student): Vizitator -&gt; login -&gt; selectarea unei arhive zip din calculator -&gt; upload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o-RO" sz="2000" dirty="0" smtClean="0"/>
              <a:t>(student): Vizitator -&gt; login -&gt; selectarea unei arhive incarcate -&gt; download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o-RO" sz="2000" dirty="0" smtClean="0"/>
              <a:t>(profesor): Vizitator -&gt; login -&gt; descarcarea tuturor arhivelor -&gt; utilizarea moss</a:t>
            </a:r>
            <a:endParaRPr lang="ro-RO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Echipa Kun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Done</a:t>
            </a:r>
            <a:endParaRPr lang="ro-R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Definition of Done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o-RO" dirty="0" smtClean="0"/>
              <a:t>Indeplineste criteriul de acceptare</a:t>
            </a:r>
          </a:p>
          <a:p>
            <a:pPr>
              <a:buNone/>
            </a:pPr>
            <a:r>
              <a:rPr lang="en-US" dirty="0" smtClean="0"/>
              <a:t>Automated unit tests written and running</a:t>
            </a:r>
            <a:endParaRPr lang="ro-RO" dirty="0" smtClean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Done – Iteratia 1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ro-RO" dirty="0"/>
              <a:t>1. </a:t>
            </a:r>
            <a:r>
              <a:rPr lang="en-US" dirty="0"/>
              <a:t>Back-end: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Conectare</a:t>
            </a:r>
            <a:r>
              <a:rPr lang="en-US" dirty="0"/>
              <a:t> cu MySQL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o-RO" dirty="0"/>
              <a:t>- </a:t>
            </a:r>
            <a:r>
              <a:rPr lang="en-US" dirty="0" err="1"/>
              <a:t>Implementare</a:t>
            </a:r>
            <a:r>
              <a:rPr lang="en-US" dirty="0"/>
              <a:t> CRUD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Students din </a:t>
            </a:r>
            <a:r>
              <a:rPr lang="en-US" dirty="0" err="1"/>
              <a:t>baza</a:t>
            </a:r>
            <a:r>
              <a:rPr lang="en-US" dirty="0"/>
              <a:t> de date MySQL </a:t>
            </a:r>
            <a:r>
              <a:rPr lang="en-US" dirty="0" err="1"/>
              <a:t>stocata</a:t>
            </a:r>
            <a:r>
              <a:rPr lang="en-US" dirty="0"/>
              <a:t> online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2. Front-end: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Configurare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Angular2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serviciu</a:t>
            </a:r>
            <a:r>
              <a:rPr lang="en-US" dirty="0"/>
              <a:t> </a:t>
            </a:r>
            <a:r>
              <a:rPr lang="en-US" dirty="0" err="1"/>
              <a:t>conectare</a:t>
            </a:r>
            <a:r>
              <a:rPr lang="en-US" dirty="0"/>
              <a:t> backend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Creare</a:t>
            </a:r>
            <a:r>
              <a:rPr lang="en-US" dirty="0"/>
              <a:t> template design </a:t>
            </a:r>
            <a:r>
              <a:rPr lang="en-US" dirty="0" err="1"/>
              <a:t>pt</a:t>
            </a:r>
            <a:r>
              <a:rPr lang="en-US" dirty="0"/>
              <a:t> </a:t>
            </a:r>
            <a:r>
              <a:rPr lang="en-US" dirty="0" err="1"/>
              <a:t>viitoarele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adaugate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Adaugare</a:t>
            </a:r>
            <a:r>
              <a:rPr lang="en-US" dirty="0"/>
              <a:t> </a:t>
            </a:r>
            <a:r>
              <a:rPr lang="en-US" dirty="0" err="1"/>
              <a:t>functionalitate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accesa</a:t>
            </a:r>
            <a:r>
              <a:rPr lang="en-US" dirty="0"/>
              <a:t> CRUD din backend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</a:t>
            </a:r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Done – Iteratia 2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ro-RO" dirty="0"/>
              <a:t>1. </a:t>
            </a:r>
            <a:r>
              <a:rPr lang="en-US" dirty="0"/>
              <a:t>Back-end:</a:t>
            </a:r>
          </a:p>
          <a:p>
            <a:pPr lvl="1">
              <a:buFontTx/>
              <a:buChar char="-"/>
            </a:pPr>
            <a:r>
              <a:rPr lang="en-US" dirty="0" err="1"/>
              <a:t>Implementare</a:t>
            </a:r>
            <a:r>
              <a:rPr lang="en-US" dirty="0"/>
              <a:t> CRUD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tabelele</a:t>
            </a:r>
            <a:r>
              <a:rPr lang="en-US" dirty="0"/>
              <a:t>: </a:t>
            </a:r>
            <a:r>
              <a:rPr lang="en-US" dirty="0" err="1"/>
              <a:t>Curs,Examen,Tema,Nota,Proiect,Profesor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Tratare</a:t>
            </a:r>
            <a:r>
              <a:rPr lang="en-US" dirty="0"/>
              <a:t> de </a:t>
            </a:r>
            <a:r>
              <a:rPr lang="en-US" dirty="0" err="1"/>
              <a:t>erori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Front-end:</a:t>
            </a:r>
          </a:p>
          <a:p>
            <a:pPr lvl="1">
              <a:buFontTx/>
              <a:buChar char="-"/>
            </a:pP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servicii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conectarea</a:t>
            </a:r>
            <a:r>
              <a:rPr lang="en-US" dirty="0"/>
              <a:t> la API din backend</a:t>
            </a:r>
          </a:p>
          <a:p>
            <a:pPr lvl="1">
              <a:buFontTx/>
              <a:buChar char="-"/>
            </a:pPr>
            <a:r>
              <a:rPr lang="en-US" dirty="0" err="1"/>
              <a:t>Implementare</a:t>
            </a:r>
            <a:r>
              <a:rPr lang="en-US" dirty="0"/>
              <a:t> design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editare</a:t>
            </a:r>
            <a:r>
              <a:rPr lang="en-US" dirty="0"/>
              <a:t> de </a:t>
            </a:r>
            <a:r>
              <a:rPr lang="en-US" dirty="0" err="1" smtClean="0"/>
              <a:t>tabele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139</TotalTime>
  <Words>106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Constantia</vt:lpstr>
      <vt:lpstr>Wingdings 2</vt:lpstr>
      <vt:lpstr>Flow</vt:lpstr>
      <vt:lpstr>Echipa Kun</vt:lpstr>
      <vt:lpstr>Echipa Kun</vt:lpstr>
      <vt:lpstr>Definition of Ready</vt:lpstr>
      <vt:lpstr>Descriere – note</vt:lpstr>
      <vt:lpstr>Descriere – teme</vt:lpstr>
      <vt:lpstr>Echipa Kun</vt:lpstr>
      <vt:lpstr>Definition of Done</vt:lpstr>
      <vt:lpstr>Done – Iteratia 1</vt:lpstr>
      <vt:lpstr>Done – Iteratia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Echipa Kun</dc:title>
  <dc:creator>Andrei</dc:creator>
  <cp:lastModifiedBy>RePack by Diakov</cp:lastModifiedBy>
  <cp:revision>18</cp:revision>
  <dcterms:created xsi:type="dcterms:W3CDTF">2017-05-16T22:00:34Z</dcterms:created>
  <dcterms:modified xsi:type="dcterms:W3CDTF">2017-05-17T05:54:35Z</dcterms:modified>
</cp:coreProperties>
</file>