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Prezentare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ro-RO" dirty="0" smtClean="0"/>
              <a:t>1. </a:t>
            </a:r>
            <a:r>
              <a:rPr lang="en-US" dirty="0" smtClean="0"/>
              <a:t>Back-end: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Implementare</a:t>
            </a:r>
            <a:r>
              <a:rPr lang="en-US" dirty="0" smtClean="0"/>
              <a:t> CRUD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tabelele</a:t>
            </a:r>
            <a:r>
              <a:rPr lang="en-US" dirty="0" smtClean="0"/>
              <a:t>: </a:t>
            </a:r>
            <a:r>
              <a:rPr lang="en-US" dirty="0" err="1" smtClean="0"/>
              <a:t>Curs,Examen,Tema,Nota,Proiect,Profesor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Tratare</a:t>
            </a:r>
            <a:r>
              <a:rPr lang="en-US" dirty="0" smtClean="0"/>
              <a:t> de </a:t>
            </a:r>
            <a:r>
              <a:rPr lang="en-US" dirty="0" err="1" smtClean="0"/>
              <a:t>erori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Front-end:</a:t>
            </a:r>
            <a:r>
              <a:rPr lang="en-US" sz="2000" dirty="0" smtClean="0"/>
              <a:t>	</a:t>
            </a:r>
          </a:p>
          <a:p>
            <a:pPr>
              <a:buFontTx/>
              <a:buChar char="-"/>
            </a:pPr>
            <a:r>
              <a:rPr lang="en-US" sz="2000" dirty="0" err="1" smtClean="0"/>
              <a:t>Creare</a:t>
            </a:r>
            <a:r>
              <a:rPr lang="en-US" sz="2000" dirty="0" smtClean="0"/>
              <a:t> </a:t>
            </a:r>
            <a:r>
              <a:rPr lang="en-US" sz="2000" dirty="0" err="1" smtClean="0"/>
              <a:t>servicii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conectarea</a:t>
            </a:r>
            <a:r>
              <a:rPr lang="en-US" sz="2000" dirty="0" smtClean="0"/>
              <a:t> la API din backend</a:t>
            </a:r>
          </a:p>
          <a:p>
            <a:pPr>
              <a:buFontTx/>
              <a:buChar char="-"/>
            </a:pPr>
            <a:r>
              <a:rPr lang="en-US" sz="2000" dirty="0" err="1" smtClean="0"/>
              <a:t>Implementare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editare</a:t>
            </a:r>
            <a:r>
              <a:rPr lang="en-US" sz="2000" dirty="0" smtClean="0"/>
              <a:t> de </a:t>
            </a:r>
            <a:r>
              <a:rPr lang="en-US" sz="2000" dirty="0" err="1" smtClean="0"/>
              <a:t>tabele</a:t>
            </a:r>
            <a:endParaRPr lang="en-US" sz="2000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8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item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- HTML5</a:t>
            </a:r>
          </a:p>
          <a:p>
            <a:pPr marL="0" indent="0">
              <a:buNone/>
            </a:pPr>
            <a:r>
              <a:rPr lang="en-US" dirty="0"/>
              <a:t>	- CSS3</a:t>
            </a:r>
            <a:br>
              <a:rPr lang="en-US" dirty="0"/>
            </a:br>
            <a:r>
              <a:rPr lang="en-US" dirty="0"/>
              <a:t>	- Angular</a:t>
            </a:r>
          </a:p>
          <a:p>
            <a:pPr marL="0" indent="0">
              <a:buNone/>
            </a:pPr>
            <a:r>
              <a:rPr lang="en-US" dirty="0"/>
              <a:t>	- Java Spring</a:t>
            </a:r>
          </a:p>
          <a:p>
            <a:pPr marL="0" indent="0">
              <a:buNone/>
            </a:pPr>
            <a:r>
              <a:rPr lang="en-US" dirty="0"/>
              <a:t>	- Hibernate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ro-RO" dirty="0"/>
              <a:t>M</a:t>
            </a:r>
            <a:r>
              <a:rPr lang="en-US" dirty="0" err="1" smtClean="0"/>
              <a:t>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7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ITEM’S FINISHED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ro-RO" dirty="0" smtClean="0"/>
              <a:t>1</a:t>
            </a:r>
            <a:r>
              <a:rPr lang="ro-RO" dirty="0"/>
              <a:t>. </a:t>
            </a:r>
            <a:r>
              <a:rPr lang="en-US" dirty="0"/>
              <a:t>Back-end:</a:t>
            </a:r>
          </a:p>
          <a:p>
            <a:pPr lvl="1">
              <a:buFontTx/>
              <a:buChar char="-"/>
            </a:pPr>
            <a:r>
              <a:rPr lang="en-US" dirty="0" err="1"/>
              <a:t>Implementare</a:t>
            </a:r>
            <a:r>
              <a:rPr lang="en-US" dirty="0"/>
              <a:t> CRUD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tabelele</a:t>
            </a:r>
            <a:r>
              <a:rPr lang="en-US" dirty="0"/>
              <a:t>: </a:t>
            </a:r>
            <a:r>
              <a:rPr lang="en-US" dirty="0" err="1"/>
              <a:t>Curs,Examen,Tema,Nota,Proiect,Profesor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Tratare</a:t>
            </a:r>
            <a:r>
              <a:rPr lang="en-US" dirty="0"/>
              <a:t> de </a:t>
            </a:r>
            <a:r>
              <a:rPr lang="en-US" dirty="0" err="1"/>
              <a:t>erori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Front-end:</a:t>
            </a:r>
          </a:p>
          <a:p>
            <a:pPr lvl="1">
              <a:buFontTx/>
              <a:buChar char="-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conectarea</a:t>
            </a:r>
            <a:r>
              <a:rPr lang="en-US" dirty="0"/>
              <a:t> la API din backend</a:t>
            </a:r>
          </a:p>
          <a:p>
            <a:pPr lvl="1">
              <a:buFontTx/>
              <a:buChar char="-"/>
            </a:pPr>
            <a:r>
              <a:rPr lang="en-US" dirty="0" err="1"/>
              <a:t>Implementare</a:t>
            </a:r>
            <a:r>
              <a:rPr lang="en-US" dirty="0"/>
              <a:t> design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editare</a:t>
            </a:r>
            <a:r>
              <a:rPr lang="en-US" dirty="0"/>
              <a:t> de </a:t>
            </a:r>
            <a:r>
              <a:rPr lang="en-US" dirty="0" err="1"/>
              <a:t>tabele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ro-RO" dirty="0"/>
              <a:t> 1. </a:t>
            </a:r>
            <a:r>
              <a:rPr lang="en-US" dirty="0"/>
              <a:t>Back-end: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functionalitate</a:t>
            </a:r>
            <a:r>
              <a:rPr lang="en-US" dirty="0" smtClean="0"/>
              <a:t> de upload a </a:t>
            </a:r>
            <a:r>
              <a:rPr lang="en-US" dirty="0" err="1" smtClean="0"/>
              <a:t>fisierelor</a:t>
            </a:r>
            <a:r>
              <a:rPr lang="en-US" dirty="0" smtClean="0"/>
              <a:t> .zip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restul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anumite</a:t>
            </a:r>
            <a:r>
              <a:rPr lang="en-US" dirty="0" smtClean="0"/>
              <a:t> date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Tratarea</a:t>
            </a:r>
            <a:r>
              <a:rPr lang="en-US" dirty="0" smtClean="0"/>
              <a:t> </a:t>
            </a:r>
            <a:r>
              <a:rPr lang="en-US" dirty="0" err="1" smtClean="0"/>
              <a:t>erorilor</a:t>
            </a:r>
            <a:r>
              <a:rPr lang="en-US" dirty="0" smtClean="0"/>
              <a:t> de business</a:t>
            </a:r>
          </a:p>
          <a:p>
            <a:pPr marL="857250" lvl="1" indent="-457200">
              <a:buNone/>
            </a:pPr>
            <a:r>
              <a:rPr lang="en-US" dirty="0" smtClean="0"/>
              <a:t>-</a:t>
            </a:r>
            <a:r>
              <a:rPr lang="en-US" dirty="0" err="1" smtClean="0"/>
              <a:t>Testare</a:t>
            </a:r>
            <a:endParaRPr lang="en-US" dirty="0" smtClean="0"/>
          </a:p>
          <a:p>
            <a:pPr marL="857250" lvl="1" indent="-457200">
              <a:buNone/>
            </a:pPr>
            <a:endParaRPr lang="en-US" dirty="0"/>
          </a:p>
          <a:p>
            <a:pPr marL="857250" lvl="1" indent="-457200">
              <a:buNone/>
            </a:pPr>
            <a:r>
              <a:rPr lang="en-US" dirty="0" smtClean="0"/>
              <a:t>2</a:t>
            </a:r>
            <a:r>
              <a:rPr lang="en-US" dirty="0"/>
              <a:t>. Front-end:</a:t>
            </a:r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celelalte</a:t>
            </a:r>
            <a:r>
              <a:rPr lang="en-US" dirty="0" smtClean="0"/>
              <a:t> date din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draguta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 smtClean="0"/>
              <a:t> cum </a:t>
            </a:r>
            <a:r>
              <a:rPr lang="en-US" dirty="0" err="1" smtClean="0"/>
              <a:t>ar</a:t>
            </a:r>
            <a:r>
              <a:rPr lang="en-US" dirty="0" smtClean="0"/>
              <a:t> fi: </a:t>
            </a:r>
            <a:r>
              <a:rPr lang="en-US" dirty="0" err="1" smtClean="0"/>
              <a:t>adaugare</a:t>
            </a:r>
            <a:r>
              <a:rPr lang="en-US" dirty="0" smtClean="0"/>
              <a:t> de </a:t>
            </a:r>
            <a:r>
              <a:rPr lang="en-US" dirty="0" err="1" smtClean="0"/>
              <a:t>teme</a:t>
            </a:r>
            <a:r>
              <a:rPr lang="en-US" dirty="0" smtClean="0"/>
              <a:t>, </a:t>
            </a:r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</a:p>
          <a:p>
            <a:pPr marL="685800" lvl="1" indent="-285750">
              <a:buFontTx/>
              <a:buChar char="-"/>
            </a:pP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paginare</a:t>
            </a:r>
            <a:endParaRPr lang="ro-RO" dirty="0"/>
          </a:p>
          <a:p>
            <a:pPr marL="400050" lvl="1" indent="0">
              <a:buFontTx/>
              <a:buChar char="-"/>
            </a:pPr>
            <a:endParaRPr lang="ro-RO" dirty="0"/>
          </a:p>
          <a:p>
            <a:pPr marL="400050" lvl="1" indent="0">
              <a:buNone/>
            </a:pPr>
            <a:r>
              <a:rPr lang="ro-RO" dirty="0"/>
              <a:t>3. </a:t>
            </a:r>
            <a:r>
              <a:rPr lang="en-US" dirty="0" smtClean="0"/>
              <a:t> </a:t>
            </a:r>
            <a:r>
              <a:rPr lang="en-US" dirty="0" err="1" smtClean="0"/>
              <a:t>Revizuirea</a:t>
            </a:r>
            <a:r>
              <a:rPr lang="en-US" dirty="0" smtClean="0"/>
              <a:t> </a:t>
            </a:r>
            <a:r>
              <a:rPr lang="en-US" dirty="0" err="1" smtClean="0"/>
              <a:t>diagramei</a:t>
            </a:r>
            <a:r>
              <a:rPr lang="en-US" dirty="0" smtClean="0"/>
              <a:t> UML </a:t>
            </a:r>
            <a:r>
              <a:rPr lang="en-US" dirty="0" err="1" smtClean="0"/>
              <a:t>creata</a:t>
            </a:r>
            <a:r>
              <a:rPr lang="en-US" dirty="0" smtClean="0"/>
              <a:t> initial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optimizarea</a:t>
            </a:r>
            <a:r>
              <a:rPr lang="en-US" dirty="0" smtClean="0"/>
              <a:t> </a:t>
            </a:r>
            <a:r>
              <a:rPr lang="en-US" dirty="0" err="1" smtClean="0"/>
              <a:t>acesteia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baza</a:t>
            </a:r>
            <a:r>
              <a:rPr lang="en-US" dirty="0" smtClean="0"/>
              <a:t> de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84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</TotalTime>
  <Words>148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Prezentare – iteratia 2</vt:lpstr>
      <vt:lpstr>Product Backlog Item</vt:lpstr>
      <vt:lpstr>Product backlog item </vt:lpstr>
      <vt:lpstr>ITEM’S FINISHED </vt:lpstr>
      <vt:lpstr>TO DO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– iteratia 1</dc:title>
  <dc:creator>RePack by Diakov</dc:creator>
  <cp:lastModifiedBy>RePack by Diakov</cp:lastModifiedBy>
  <cp:revision>9</cp:revision>
  <dcterms:created xsi:type="dcterms:W3CDTF">2017-05-06T19:50:56Z</dcterms:created>
  <dcterms:modified xsi:type="dcterms:W3CDTF">2017-05-09T21:20:50Z</dcterms:modified>
</cp:coreProperties>
</file>