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ro-RO" dirty="0" smtClean="0"/>
              <a:t>1. </a:t>
            </a:r>
            <a:r>
              <a:rPr lang="en-US" dirty="0" smtClean="0"/>
              <a:t>Back-end: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functionalitate</a:t>
            </a:r>
            <a:r>
              <a:rPr lang="en-US" dirty="0" smtClean="0"/>
              <a:t> upload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Optimizare</a:t>
            </a:r>
            <a:r>
              <a:rPr lang="en-US" dirty="0"/>
              <a:t> </a:t>
            </a: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baza</a:t>
            </a:r>
            <a:r>
              <a:rPr lang="en-US" dirty="0"/>
              <a:t> de </a:t>
            </a:r>
            <a:r>
              <a:rPr lang="en-US" dirty="0" smtClean="0"/>
              <a:t>date</a:t>
            </a:r>
          </a:p>
          <a:p>
            <a:pPr>
              <a:buFontTx/>
              <a:buChar char="-"/>
            </a:pPr>
            <a:r>
              <a:rPr lang="en-US" dirty="0" smtClean="0"/>
              <a:t>Unit testing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Front-end:</a:t>
            </a:r>
            <a:r>
              <a:rPr lang="en-US" sz="2000" dirty="0" smtClean="0"/>
              <a:t>	</a:t>
            </a:r>
          </a:p>
          <a:p>
            <a:pPr>
              <a:buFontTx/>
              <a:buChar char="-"/>
            </a:pPr>
            <a:r>
              <a:rPr lang="en-US" sz="2000" dirty="0" err="1" smtClean="0"/>
              <a:t>Implementare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vedea</a:t>
            </a:r>
            <a:r>
              <a:rPr lang="en-US" sz="2000" dirty="0" smtClean="0"/>
              <a:t> </a:t>
            </a:r>
            <a:r>
              <a:rPr lang="en-US" sz="2000" dirty="0" err="1" smtClean="0"/>
              <a:t>toate</a:t>
            </a:r>
            <a:r>
              <a:rPr lang="en-US" sz="2000" dirty="0" smtClean="0"/>
              <a:t> </a:t>
            </a:r>
            <a:r>
              <a:rPr lang="en-US" sz="2000" dirty="0" err="1" smtClean="0"/>
              <a:t>temele</a:t>
            </a:r>
            <a:r>
              <a:rPr lang="en-US" sz="2000" dirty="0" smtClean="0"/>
              <a:t> + </a:t>
            </a:r>
            <a:r>
              <a:rPr lang="en-US" sz="2000" dirty="0" err="1" smtClean="0"/>
              <a:t>notele</a:t>
            </a:r>
            <a:r>
              <a:rPr lang="en-US" sz="2000" dirty="0" smtClean="0"/>
              <a:t> </a:t>
            </a:r>
            <a:r>
              <a:rPr lang="en-US" sz="2000" dirty="0" err="1" smtClean="0"/>
              <a:t>unui</a:t>
            </a:r>
            <a:r>
              <a:rPr lang="en-US" sz="2000" dirty="0" smtClean="0"/>
              <a:t> student</a:t>
            </a:r>
          </a:p>
          <a:p>
            <a:pPr>
              <a:buFontTx/>
              <a:buChar char="-"/>
            </a:pPr>
            <a:r>
              <a:rPr lang="en-US" sz="2000" dirty="0" err="1" smtClean="0"/>
              <a:t>Adaugare</a:t>
            </a:r>
            <a:r>
              <a:rPr lang="en-US" sz="2000" dirty="0" smtClean="0"/>
              <a:t> forma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inserarea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teme</a:t>
            </a:r>
            <a:r>
              <a:rPr lang="en-US" sz="2000" dirty="0" smtClean="0"/>
              <a:t> de </a:t>
            </a:r>
            <a:r>
              <a:rPr lang="en-US" sz="2000" dirty="0" err="1" smtClean="0"/>
              <a:t>catre</a:t>
            </a:r>
            <a:r>
              <a:rPr lang="en-US" sz="2000" dirty="0" smtClean="0"/>
              <a:t> student</a:t>
            </a:r>
            <a:endParaRPr lang="en-US" sz="2000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HTML5</a:t>
            </a:r>
          </a:p>
          <a:p>
            <a:pPr marL="0" indent="0">
              <a:buNone/>
            </a:pPr>
            <a:r>
              <a:rPr lang="en-US" dirty="0"/>
              <a:t>	- CSS3</a:t>
            </a:r>
            <a:br>
              <a:rPr lang="en-US" dirty="0"/>
            </a:br>
            <a:r>
              <a:rPr lang="en-US" dirty="0"/>
              <a:t>	- Angular</a:t>
            </a:r>
          </a:p>
          <a:p>
            <a:pPr marL="0" indent="0">
              <a:buNone/>
            </a:pPr>
            <a:r>
              <a:rPr lang="en-US" dirty="0"/>
              <a:t>	- Java Spring</a:t>
            </a:r>
          </a:p>
          <a:p>
            <a:pPr marL="0" indent="0">
              <a:buNone/>
            </a:pPr>
            <a:r>
              <a:rPr lang="en-US" dirty="0"/>
              <a:t>	- Hibernate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o-RO" dirty="0"/>
              <a:t>M</a:t>
            </a:r>
            <a:r>
              <a:rPr lang="en-US" dirty="0" err="1" smtClean="0"/>
              <a:t>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ITEM’S FINISHED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ro-RO" dirty="0" smtClean="0"/>
              <a:t>1</a:t>
            </a:r>
            <a:r>
              <a:rPr lang="ro-RO" dirty="0"/>
              <a:t>. </a:t>
            </a:r>
            <a:r>
              <a:rPr lang="en-US" dirty="0"/>
              <a:t>Back-end:</a:t>
            </a:r>
          </a:p>
          <a:p>
            <a:pPr>
              <a:buFontTx/>
              <a:buChar char="-"/>
            </a:pP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smtClean="0"/>
              <a:t>upload</a:t>
            </a:r>
          </a:p>
          <a:p>
            <a:pPr>
              <a:buFontTx/>
              <a:buChar char="-"/>
            </a:pPr>
            <a:r>
              <a:rPr lang="en-US" dirty="0" err="1" smtClean="0"/>
              <a:t>Optimizare</a:t>
            </a:r>
            <a:r>
              <a:rPr lang="en-US" dirty="0" smtClean="0"/>
              <a:t> </a:t>
            </a:r>
            <a:r>
              <a:rPr lang="en-US" dirty="0" err="1" smtClean="0"/>
              <a:t>diagrama</a:t>
            </a:r>
            <a:r>
              <a:rPr lang="en-US" dirty="0" smtClean="0"/>
              <a:t> +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>
              <a:buFontTx/>
              <a:buChar char="-"/>
            </a:pPr>
            <a:r>
              <a:rPr lang="en-US" dirty="0" smtClean="0"/>
              <a:t>Unit testing </a:t>
            </a:r>
            <a:r>
              <a:rPr lang="en-US" dirty="0" err="1" smtClean="0"/>
              <a:t>pe</a:t>
            </a:r>
            <a:r>
              <a:rPr lang="en-US" dirty="0"/>
              <a:t> </a:t>
            </a:r>
            <a:r>
              <a:rPr lang="en-US" dirty="0" err="1"/>
              <a:t>CourseTest</a:t>
            </a:r>
            <a:r>
              <a:rPr lang="en-US" dirty="0"/>
              <a:t>, </a:t>
            </a:r>
            <a:r>
              <a:rPr lang="en-US" dirty="0" err="1" smtClean="0"/>
              <a:t>HomeworkTest</a:t>
            </a:r>
            <a:r>
              <a:rPr lang="en-US" dirty="0" smtClean="0"/>
              <a:t>, </a:t>
            </a:r>
            <a:r>
              <a:rPr lang="en-US" dirty="0" err="1" smtClean="0"/>
              <a:t>CourseDTOTest</a:t>
            </a:r>
            <a:r>
              <a:rPr lang="en-US" dirty="0"/>
              <a:t>, </a:t>
            </a:r>
            <a:r>
              <a:rPr lang="en-US" dirty="0" err="1" smtClean="0"/>
              <a:t>HomeworkDTOTest</a:t>
            </a:r>
            <a:r>
              <a:rPr lang="en-US" dirty="0" smtClean="0"/>
              <a:t>, </a:t>
            </a:r>
            <a:r>
              <a:rPr lang="en-US" dirty="0" err="1" smtClean="0"/>
              <a:t>CourseTransformerTest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>
              <a:buFontTx/>
              <a:buChar char="-"/>
            </a:pPr>
            <a:r>
              <a:rPr lang="en-US" sz="2000" dirty="0" err="1"/>
              <a:t>Implementare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vedea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temele</a:t>
            </a:r>
            <a:r>
              <a:rPr lang="en-US" sz="2000" dirty="0"/>
              <a:t> + </a:t>
            </a:r>
            <a:r>
              <a:rPr lang="en-US" sz="2000" dirty="0" err="1"/>
              <a:t>notele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student</a:t>
            </a:r>
          </a:p>
          <a:p>
            <a:pPr>
              <a:buFontTx/>
              <a:buChar char="-"/>
            </a:pPr>
            <a:r>
              <a:rPr lang="en-US" sz="2000" dirty="0" err="1"/>
              <a:t>Adaugare</a:t>
            </a:r>
            <a:r>
              <a:rPr lang="en-US" sz="2000" dirty="0"/>
              <a:t> forma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inserarea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teme</a:t>
            </a:r>
            <a:r>
              <a:rPr lang="en-US" sz="2000" dirty="0"/>
              <a:t> de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smtClean="0"/>
              <a:t>student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" y="104158"/>
            <a:ext cx="12006829" cy="6753842"/>
          </a:xfrm>
        </p:spPr>
      </p:pic>
    </p:spTree>
    <p:extLst>
      <p:ext uri="{BB962C8B-B14F-4D97-AF65-F5344CB8AC3E}">
        <p14:creationId xmlns:p14="http://schemas.microsoft.com/office/powerpoint/2010/main" val="2054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o-RO" dirty="0"/>
              <a:t> 1. </a:t>
            </a:r>
            <a:r>
              <a:rPr lang="en-US" dirty="0"/>
              <a:t>Back-end: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delete de </a:t>
            </a:r>
            <a:r>
              <a:rPr lang="en-US" dirty="0" err="1" smtClean="0"/>
              <a:t>fisiere</a:t>
            </a:r>
            <a:endParaRPr lang="en-US" dirty="0"/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Testare</a:t>
            </a:r>
            <a:endParaRPr lang="en-US" dirty="0" smtClean="0"/>
          </a:p>
          <a:p>
            <a:pPr marL="857250" lvl="1" indent="-457200">
              <a:buNone/>
            </a:pPr>
            <a:endParaRPr lang="en-US" dirty="0"/>
          </a:p>
          <a:p>
            <a:pPr marL="857250" lvl="1" indent="-45720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 marL="40005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Adaugare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teme</a:t>
            </a:r>
            <a:r>
              <a:rPr lang="en-US" dirty="0" smtClean="0"/>
              <a:t> student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delete </a:t>
            </a:r>
            <a:r>
              <a:rPr lang="en-US" dirty="0" err="1" smtClean="0"/>
              <a:t>fisier</a:t>
            </a:r>
            <a:endParaRPr lang="en-US" dirty="0" smtClean="0"/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Revizuire</a:t>
            </a:r>
            <a:r>
              <a:rPr lang="en-US" dirty="0" smtClean="0"/>
              <a:t> design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6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</TotalTime>
  <Words>119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Prezentare – iteratia 3</vt:lpstr>
      <vt:lpstr>Product Backlog Item</vt:lpstr>
      <vt:lpstr>Product backlog item </vt:lpstr>
      <vt:lpstr>ITEM’S FINISHED </vt:lpstr>
      <vt:lpstr>PowerPoint Presentation</vt:lpstr>
      <vt:lpstr>TO DO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– iteratia 1</dc:title>
  <dc:creator>RePack by Diakov</dc:creator>
  <cp:lastModifiedBy>RePack by Diakov</cp:lastModifiedBy>
  <cp:revision>12</cp:revision>
  <dcterms:created xsi:type="dcterms:W3CDTF">2017-05-06T19:50:56Z</dcterms:created>
  <dcterms:modified xsi:type="dcterms:W3CDTF">2017-05-17T06:07:44Z</dcterms:modified>
</cp:coreProperties>
</file>