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2DD1D26-8902-45AF-9CB4-EBBB89177877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8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1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57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2378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01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12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05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86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6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1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1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7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4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D1D26-8902-45AF-9CB4-EBBB89177877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37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Retrospectiva</a:t>
            </a:r>
            <a:r>
              <a:rPr lang="en-US" dirty="0" smtClean="0"/>
              <a:t> – </a:t>
            </a:r>
            <a:r>
              <a:rPr lang="en-US" dirty="0" err="1" smtClean="0"/>
              <a:t>Iteratia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err="1" smtClean="0"/>
              <a:t>Echipa</a:t>
            </a:r>
            <a:r>
              <a:rPr lang="en-US" dirty="0" smtClean="0"/>
              <a:t> KUN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2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RETROSPECTIVA - OVERALL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617221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A) Ce a fost bine: </a:t>
            </a:r>
          </a:p>
          <a:p>
            <a:r>
              <a:rPr lang="it-IT" dirty="0"/>
              <a:t>m</a:t>
            </a:r>
            <a:r>
              <a:rPr lang="it-IT" dirty="0" smtClean="0"/>
              <a:t>obilizare</a:t>
            </a:r>
            <a:endParaRPr lang="it-IT" dirty="0"/>
          </a:p>
          <a:p>
            <a:r>
              <a:rPr lang="it-IT" dirty="0" smtClean="0"/>
              <a:t>task </a:t>
            </a:r>
            <a:r>
              <a:rPr lang="it-IT" dirty="0"/>
              <a:t>terminat la </a:t>
            </a:r>
            <a:r>
              <a:rPr lang="it-IT" dirty="0" smtClean="0"/>
              <a:t>timp</a:t>
            </a:r>
          </a:p>
          <a:p>
            <a:r>
              <a:rPr lang="en-US" dirty="0"/>
              <a:t>B) Ce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rau</a:t>
            </a:r>
            <a:r>
              <a:rPr lang="en-US" dirty="0"/>
              <a:t>:</a:t>
            </a:r>
          </a:p>
          <a:p>
            <a:r>
              <a:rPr lang="en-US" dirty="0"/>
              <a:t>-nu s-a </a:t>
            </a:r>
            <a:r>
              <a:rPr lang="en-US" dirty="0" err="1"/>
              <a:t>verificat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bine </a:t>
            </a:r>
            <a:r>
              <a:rPr lang="en-US" dirty="0" err="1"/>
              <a:t>inainte</a:t>
            </a:r>
            <a:r>
              <a:rPr lang="en-US" dirty="0"/>
              <a:t> de a fi </a:t>
            </a:r>
            <a:r>
              <a:rPr lang="en-US" dirty="0" err="1"/>
              <a:t>trimis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 smtClean="0"/>
              <a:t>departe</a:t>
            </a:r>
            <a:endParaRPr lang="en-US" dirty="0"/>
          </a:p>
          <a:p>
            <a:r>
              <a:rPr lang="en-US" dirty="0"/>
              <a:t>C) Ce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imbunatatit</a:t>
            </a:r>
            <a:r>
              <a:rPr lang="en-US" dirty="0"/>
              <a:t>:</a:t>
            </a:r>
          </a:p>
          <a:p>
            <a:r>
              <a:rPr lang="en-US" dirty="0"/>
              <a:t>-</a:t>
            </a:r>
            <a:r>
              <a:rPr lang="en-US" dirty="0" err="1"/>
              <a:t>documentare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functionalitati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comunicare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ajutarea</a:t>
            </a:r>
            <a:r>
              <a:rPr lang="en-US" dirty="0"/>
              <a:t> </a:t>
            </a:r>
            <a:r>
              <a:rPr lang="en-US" dirty="0" err="1"/>
              <a:t>celorlalti</a:t>
            </a:r>
            <a:r>
              <a:rPr lang="en-US" dirty="0"/>
              <a:t> </a:t>
            </a:r>
            <a:r>
              <a:rPr lang="en-US" dirty="0" err="1"/>
              <a:t>colegi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intalnirea</a:t>
            </a:r>
            <a:r>
              <a:rPr lang="en-US" dirty="0"/>
              <a:t>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o data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saptamana</a:t>
            </a:r>
            <a:r>
              <a:rPr lang="en-US" dirty="0"/>
              <a:t>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eficient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vorbim</a:t>
            </a:r>
            <a:r>
              <a:rPr lang="en-US" dirty="0"/>
              <a:t> online</a:t>
            </a:r>
          </a:p>
        </p:txBody>
      </p:sp>
    </p:spTree>
    <p:extLst>
      <p:ext uri="{BB962C8B-B14F-4D97-AF65-F5344CB8AC3E}">
        <p14:creationId xmlns:p14="http://schemas.microsoft.com/office/powerpoint/2010/main" val="245325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</a:t>
            </a:r>
            <a:r>
              <a:rPr lang="en-US" dirty="0" smtClean="0"/>
              <a:t> </a:t>
            </a:r>
            <a:r>
              <a:rPr lang="en-US" dirty="0" err="1" smtClean="0"/>
              <a:t>complet</a:t>
            </a:r>
            <a:r>
              <a:rPr lang="en-US" dirty="0" smtClean="0"/>
              <a:t>: URSE DANIEL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Ce a </a:t>
            </a:r>
            <a:r>
              <a:rPr lang="en-US" dirty="0" err="1" smtClean="0"/>
              <a:t>fost</a:t>
            </a:r>
            <a:r>
              <a:rPr lang="en-US" dirty="0" smtClean="0"/>
              <a:t> bine?</a:t>
            </a:r>
          </a:p>
          <a:p>
            <a:r>
              <a:rPr lang="en-US" dirty="0" smtClean="0"/>
              <a:t>- Am </a:t>
            </a:r>
            <a:r>
              <a:rPr lang="en-US" dirty="0" err="1" smtClean="0"/>
              <a:t>reusit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rezolv</a:t>
            </a:r>
            <a:r>
              <a:rPr lang="en-US" dirty="0" smtClean="0"/>
              <a:t> </a:t>
            </a:r>
            <a:r>
              <a:rPr lang="en-US" dirty="0" err="1" smtClean="0"/>
              <a:t>taskurile</a:t>
            </a:r>
            <a:r>
              <a:rPr lang="en-US" dirty="0" smtClean="0"/>
              <a:t> </a:t>
            </a:r>
            <a:r>
              <a:rPr lang="en-US" dirty="0" err="1" smtClean="0"/>
              <a:t>impuse</a:t>
            </a:r>
            <a:endParaRPr lang="en-US" dirty="0" smtClean="0"/>
          </a:p>
          <a:p>
            <a:r>
              <a:rPr lang="en-US" dirty="0" smtClean="0"/>
              <a:t>2) Ce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rau</a:t>
            </a:r>
            <a:r>
              <a:rPr lang="en-US" dirty="0" smtClean="0"/>
              <a:t>?</a:t>
            </a:r>
          </a:p>
          <a:p>
            <a:r>
              <a:rPr lang="en-US" dirty="0" smtClean="0"/>
              <a:t>- Am </a:t>
            </a:r>
            <a:r>
              <a:rPr lang="en-US" dirty="0" err="1" smtClean="0"/>
              <a:t>lasat</a:t>
            </a:r>
            <a:r>
              <a:rPr lang="en-US" dirty="0" smtClean="0"/>
              <a:t> </a:t>
            </a:r>
            <a:r>
              <a:rPr lang="en-US" dirty="0" err="1" smtClean="0"/>
              <a:t>lucrurile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ultima </a:t>
            </a:r>
            <a:r>
              <a:rPr lang="en-US" dirty="0" err="1" smtClean="0"/>
              <a:t>suta</a:t>
            </a:r>
            <a:r>
              <a:rPr lang="en-US" dirty="0" smtClean="0"/>
              <a:t> de </a:t>
            </a:r>
            <a:r>
              <a:rPr lang="en-US" dirty="0" err="1" smtClean="0"/>
              <a:t>metri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nu a </a:t>
            </a:r>
            <a:r>
              <a:rPr lang="en-US" dirty="0" err="1" smtClean="0"/>
              <a:t>fost</a:t>
            </a:r>
            <a:r>
              <a:rPr lang="en-US" dirty="0" smtClean="0"/>
              <a:t> ok.</a:t>
            </a:r>
          </a:p>
          <a:p>
            <a:r>
              <a:rPr lang="en-US" dirty="0" err="1" smtClean="0"/>
              <a:t>Starea</a:t>
            </a:r>
            <a:r>
              <a:rPr lang="en-US" dirty="0" smtClean="0"/>
              <a:t> ta </a:t>
            </a:r>
            <a:r>
              <a:rPr lang="en-US" dirty="0" err="1" smtClean="0"/>
              <a:t>dupa</a:t>
            </a:r>
            <a:r>
              <a:rPr lang="en-US" dirty="0"/>
              <a:t> 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iteratie</a:t>
            </a:r>
            <a:r>
              <a:rPr lang="en-US" dirty="0" smtClean="0"/>
              <a:t>: happy.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20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 smtClean="0"/>
              <a:t>: </a:t>
            </a:r>
            <a:r>
              <a:rPr lang="en-US" dirty="0" err="1" smtClean="0"/>
              <a:t>Alexandrescu</a:t>
            </a:r>
            <a:r>
              <a:rPr lang="en-US" dirty="0" smtClean="0"/>
              <a:t> Aurelian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1) Ce a </a:t>
            </a:r>
            <a:r>
              <a:rPr lang="en-US" dirty="0" err="1"/>
              <a:t>fost</a:t>
            </a:r>
            <a:r>
              <a:rPr lang="en-US" dirty="0"/>
              <a:t> bine?</a:t>
            </a:r>
          </a:p>
          <a:p>
            <a:pPr>
              <a:defRPr/>
            </a:pPr>
            <a:r>
              <a:rPr lang="en-US" dirty="0"/>
              <a:t>-Am </a:t>
            </a:r>
            <a:r>
              <a:rPr lang="en-US" dirty="0" err="1"/>
              <a:t>invatat</a:t>
            </a:r>
            <a:r>
              <a:rPr lang="en-US" dirty="0"/>
              <a:t> </a:t>
            </a:r>
            <a:r>
              <a:rPr lang="en-US" dirty="0" err="1"/>
              <a:t>lucruri</a:t>
            </a:r>
            <a:r>
              <a:rPr lang="en-US" dirty="0"/>
              <a:t> </a:t>
            </a:r>
            <a:r>
              <a:rPr lang="en-US" dirty="0" err="1"/>
              <a:t>noi</a:t>
            </a:r>
            <a:endParaRPr lang="en-US" dirty="0"/>
          </a:p>
          <a:p>
            <a:pPr>
              <a:defRPr/>
            </a:pPr>
            <a:r>
              <a:rPr lang="en-US" dirty="0"/>
              <a:t>2) Ce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rau</a:t>
            </a:r>
            <a:r>
              <a:rPr lang="en-US" dirty="0"/>
              <a:t>?</a:t>
            </a:r>
          </a:p>
          <a:p>
            <a:pPr>
              <a:defRPr/>
            </a:pPr>
            <a:r>
              <a:rPr lang="en-US" dirty="0"/>
              <a:t>-Nu ne-am </a:t>
            </a:r>
            <a:r>
              <a:rPr lang="en-US" dirty="0" err="1"/>
              <a:t>organizat</a:t>
            </a:r>
            <a:r>
              <a:rPr lang="en-US" dirty="0"/>
              <a:t> bine cu </a:t>
            </a:r>
            <a:r>
              <a:rPr lang="en-US" dirty="0" err="1"/>
              <a:t>timpul</a:t>
            </a:r>
            <a:endParaRPr lang="en-US" dirty="0"/>
          </a:p>
          <a:p>
            <a:pPr>
              <a:defRPr/>
            </a:pPr>
            <a:r>
              <a:rPr lang="en-US" dirty="0" err="1"/>
              <a:t>Starea</a:t>
            </a:r>
            <a:r>
              <a:rPr lang="en-US" dirty="0"/>
              <a:t> ta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iteratie</a:t>
            </a:r>
            <a:r>
              <a:rPr lang="en-US" dirty="0" smtClean="0"/>
              <a:t>: happy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26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: </a:t>
            </a:r>
            <a:r>
              <a:rPr lang="en-US" dirty="0" err="1" smtClean="0"/>
              <a:t>Condurache</a:t>
            </a:r>
            <a:r>
              <a:rPr lang="en-US" dirty="0" smtClean="0"/>
              <a:t> </a:t>
            </a:r>
            <a:r>
              <a:rPr lang="en-US" dirty="0" err="1" smtClean="0"/>
              <a:t>vlad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Ce a </a:t>
            </a:r>
            <a:r>
              <a:rPr lang="en-US" dirty="0" err="1"/>
              <a:t>fost</a:t>
            </a:r>
            <a:r>
              <a:rPr lang="en-US" dirty="0"/>
              <a:t> bine?</a:t>
            </a:r>
          </a:p>
          <a:p>
            <a:r>
              <a:rPr lang="en-US" dirty="0"/>
              <a:t>-</a:t>
            </a:r>
            <a:r>
              <a:rPr lang="ro-RO" dirty="0"/>
              <a:t>Faptul ca am aflat cum sa ne descurcam cu chestii pe care nu le stiam.</a:t>
            </a:r>
            <a:endParaRPr lang="en-US" dirty="0"/>
          </a:p>
          <a:p>
            <a:r>
              <a:rPr lang="en-US" dirty="0"/>
              <a:t>2) Ce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rau</a:t>
            </a:r>
            <a:r>
              <a:rPr lang="en-US" dirty="0"/>
              <a:t>?</a:t>
            </a:r>
          </a:p>
          <a:p>
            <a:r>
              <a:rPr lang="en-US" dirty="0"/>
              <a:t>-</a:t>
            </a:r>
            <a:r>
              <a:rPr lang="ro-RO" dirty="0"/>
              <a:t>Chiar daca am reusit oarecum sa ne unim, inca nu am ajuns sa ne acordam timp unul altuia pentru munca in echipa.</a:t>
            </a:r>
            <a:endParaRPr lang="en-US" dirty="0"/>
          </a:p>
          <a:p>
            <a:r>
              <a:rPr lang="en-US" dirty="0" err="1"/>
              <a:t>Starea</a:t>
            </a:r>
            <a:r>
              <a:rPr lang="en-US" dirty="0"/>
              <a:t> ta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iteratie</a:t>
            </a:r>
            <a:r>
              <a:rPr lang="en-US" dirty="0"/>
              <a:t>: </a:t>
            </a:r>
            <a:r>
              <a:rPr lang="en-US"/>
              <a:t>happy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45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:</a:t>
            </a:r>
            <a:r>
              <a:rPr lang="ro-RO" dirty="0"/>
              <a:t> Asofiei Cristian-Petrica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Ce a </a:t>
            </a:r>
            <a:r>
              <a:rPr lang="en-US" dirty="0" err="1"/>
              <a:t>fost</a:t>
            </a:r>
            <a:r>
              <a:rPr lang="en-US" dirty="0"/>
              <a:t> bine?</a:t>
            </a:r>
          </a:p>
          <a:p>
            <a:r>
              <a:rPr lang="en-US" dirty="0"/>
              <a:t>-</a:t>
            </a:r>
            <a:r>
              <a:rPr lang="ro-RO" dirty="0"/>
              <a:t>am reusit sa facem ce ne-am propus</a:t>
            </a:r>
            <a:endParaRPr lang="en-US" dirty="0"/>
          </a:p>
          <a:p>
            <a:r>
              <a:rPr lang="en-US" dirty="0"/>
              <a:t>2) Ce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rau</a:t>
            </a:r>
            <a:r>
              <a:rPr lang="en-US" dirty="0"/>
              <a:t>?</a:t>
            </a:r>
          </a:p>
          <a:p>
            <a:r>
              <a:rPr lang="en-US" dirty="0"/>
              <a:t>-</a:t>
            </a:r>
            <a:r>
              <a:rPr lang="ro-RO" dirty="0"/>
              <a:t>nu am reusit sa ne organizam destul de bine</a:t>
            </a:r>
            <a:endParaRPr lang="en-US" dirty="0"/>
          </a:p>
          <a:p>
            <a:r>
              <a:rPr lang="en-US" dirty="0" err="1"/>
              <a:t>Starea</a:t>
            </a:r>
            <a:r>
              <a:rPr lang="en-US" dirty="0"/>
              <a:t> ta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iteratie</a:t>
            </a:r>
            <a:r>
              <a:rPr lang="en-US" dirty="0"/>
              <a:t>: neutral.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4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:</a:t>
            </a:r>
            <a:r>
              <a:rPr lang="ro-RO" dirty="0"/>
              <a:t> Leustean andrei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Ce a </a:t>
            </a:r>
            <a:r>
              <a:rPr lang="en-US" dirty="0" err="1"/>
              <a:t>fost</a:t>
            </a:r>
            <a:r>
              <a:rPr lang="en-US" dirty="0"/>
              <a:t> bine?</a:t>
            </a:r>
          </a:p>
          <a:p>
            <a:r>
              <a:rPr lang="en-US" dirty="0"/>
              <a:t>-</a:t>
            </a:r>
            <a:r>
              <a:rPr lang="ro-RO" dirty="0"/>
              <a:t>Deadline-ul a fost respectat</a:t>
            </a:r>
            <a:endParaRPr lang="en-US" dirty="0"/>
          </a:p>
          <a:p>
            <a:r>
              <a:rPr lang="en-US" dirty="0"/>
              <a:t>2) Ce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rau</a:t>
            </a:r>
            <a:r>
              <a:rPr lang="en-US" dirty="0"/>
              <a:t>?</a:t>
            </a:r>
          </a:p>
          <a:p>
            <a:r>
              <a:rPr lang="en-US" dirty="0"/>
              <a:t>-</a:t>
            </a:r>
            <a:r>
              <a:rPr lang="ro-RO" dirty="0"/>
              <a:t>Stabilirea intalnirii</a:t>
            </a:r>
          </a:p>
          <a:p>
            <a:r>
              <a:rPr lang="ro-RO" dirty="0"/>
              <a:t>-Lipsa de experienta cu tehnologiile necesare</a:t>
            </a:r>
            <a:endParaRPr lang="en-US" dirty="0"/>
          </a:p>
          <a:p>
            <a:r>
              <a:rPr lang="ro-RO" dirty="0"/>
              <a:t>3) </a:t>
            </a:r>
            <a:r>
              <a:rPr lang="en-US" dirty="0" err="1"/>
              <a:t>Starea</a:t>
            </a:r>
            <a:r>
              <a:rPr lang="en-US" dirty="0"/>
              <a:t> ta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iteratie</a:t>
            </a:r>
            <a:r>
              <a:rPr lang="en-US" dirty="0"/>
              <a:t>: </a:t>
            </a:r>
            <a:r>
              <a:rPr lang="ro-RO" dirty="0"/>
              <a:t>depressed </a:t>
            </a:r>
            <a:r>
              <a:rPr lang="en-US" dirty="0"/>
              <a:t>/ neutral.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10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</TotalTime>
  <Words>326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Tw Cen MT</vt:lpstr>
      <vt:lpstr>Wingdings</vt:lpstr>
      <vt:lpstr>Circuit</vt:lpstr>
      <vt:lpstr>Retrospectiva – Iteratia 1 Echipa KUN</vt:lpstr>
      <vt:lpstr>RETROSPECTIVA - OVERALL</vt:lpstr>
      <vt:lpstr>Nume complet: URSE DANIEL</vt:lpstr>
      <vt:lpstr>Nume complet: Alexandrescu Aurelian</vt:lpstr>
      <vt:lpstr>Nume complet: Condurache vlad</vt:lpstr>
      <vt:lpstr>Nume complet: Asofiei Cristian-Petrica</vt:lpstr>
      <vt:lpstr>Nume complet: Leustean andrei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Retrospectiva – Iteratia 1 Echipa KUN</dc:title>
  <dc:creator>RePack by Diakov</dc:creator>
  <cp:lastModifiedBy>RePack by Diakov</cp:lastModifiedBy>
  <cp:revision>10</cp:revision>
  <dcterms:created xsi:type="dcterms:W3CDTF">2017-05-06T19:45:29Z</dcterms:created>
  <dcterms:modified xsi:type="dcterms:W3CDTF">2017-05-06T20:36:43Z</dcterms:modified>
</cp:coreProperties>
</file>