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37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1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1D26-8902-45AF-9CB4-EBBB8917787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Retrospectiva</a:t>
            </a:r>
            <a:r>
              <a:rPr lang="en-US" dirty="0" smtClean="0"/>
              <a:t> – </a:t>
            </a:r>
            <a:r>
              <a:rPr lang="en-US" dirty="0" err="1" smtClean="0"/>
              <a:t>Iteratia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Echipa</a:t>
            </a:r>
            <a:r>
              <a:rPr lang="en-US" dirty="0" smtClean="0"/>
              <a:t> 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: </a:t>
            </a:r>
            <a:r>
              <a:rPr lang="en-GB" dirty="0"/>
              <a:t>Coca Alina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GB" dirty="0" err="1"/>
              <a:t>Incadrarea</a:t>
            </a:r>
            <a:r>
              <a:rPr lang="en-GB" dirty="0"/>
              <a:t> in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scrierea</a:t>
            </a:r>
            <a:r>
              <a:rPr lang="en-GB" dirty="0"/>
              <a:t> de cod functional.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GB" dirty="0" err="1"/>
              <a:t>Mici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de </a:t>
            </a:r>
            <a:r>
              <a:rPr lang="en-GB" dirty="0" err="1"/>
              <a:t>comunicare</a:t>
            </a:r>
            <a:r>
              <a:rPr lang="en-GB" dirty="0"/>
              <a:t>.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happy.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: </a:t>
            </a:r>
            <a:r>
              <a:rPr lang="en-US" dirty="0" err="1" smtClean="0"/>
              <a:t>Condurache</a:t>
            </a:r>
            <a:r>
              <a:rPr lang="en-US" dirty="0" smtClean="0"/>
              <a:t> </a:t>
            </a:r>
            <a:r>
              <a:rPr lang="en-US" dirty="0" err="1" smtClean="0"/>
              <a:t>vlad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ro-RO" dirty="0"/>
              <a:t>Am progresat cat de cat.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ro-RO" dirty="0"/>
              <a:t>Nu cred ca au fost lucruri rele.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happy.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: </a:t>
            </a:r>
            <a:r>
              <a:rPr lang="ro-RO" dirty="0"/>
              <a:t>Asofiei </a:t>
            </a:r>
            <a:r>
              <a:rPr lang="ro-RO" dirty="0" smtClean="0"/>
              <a:t>Cristian-Petrica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ro-RO" dirty="0"/>
              <a:t>Am reusit sa finalizam ce ne-am propus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ro-RO" dirty="0"/>
              <a:t> totul a mers bine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/>
              <a:t>: </a:t>
            </a:r>
            <a:r>
              <a:rPr lang="en-US" dirty="0" smtClean="0"/>
              <a:t>URSE DANIEL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atins</a:t>
            </a:r>
            <a:r>
              <a:rPr lang="en-US" dirty="0" smtClean="0"/>
              <a:t> cam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 smtClean="0"/>
              <a:t>S-a </a:t>
            </a:r>
            <a:r>
              <a:rPr lang="en-US" dirty="0" err="1" smtClean="0"/>
              <a:t>pierdut</a:t>
            </a:r>
            <a:r>
              <a:rPr lang="en-US" dirty="0" smtClean="0"/>
              <a:t> </a:t>
            </a:r>
            <a:r>
              <a:rPr lang="en-US" dirty="0" err="1" smtClean="0"/>
              <a:t>uneori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din </a:t>
            </a:r>
            <a:r>
              <a:rPr lang="en-US" dirty="0" err="1" smtClean="0"/>
              <a:t>cauza</a:t>
            </a:r>
            <a:r>
              <a:rPr lang="en-US" dirty="0" smtClean="0"/>
              <a:t> ca </a:t>
            </a:r>
            <a:r>
              <a:rPr lang="en-US" dirty="0" err="1" smtClean="0"/>
              <a:t>erau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multi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conectati</a:t>
            </a:r>
            <a:r>
              <a:rPr lang="en-US" dirty="0" smtClean="0"/>
              <a:t> la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si</a:t>
            </a:r>
            <a:r>
              <a:rPr lang="en-US" dirty="0" smtClean="0"/>
              <a:t> nu </a:t>
            </a:r>
            <a:r>
              <a:rPr lang="en-US" dirty="0" err="1" smtClean="0"/>
              <a:t>puteam</a:t>
            </a:r>
            <a:r>
              <a:rPr lang="en-US" dirty="0" smtClean="0"/>
              <a:t> </a:t>
            </a:r>
            <a:r>
              <a:rPr lang="en-US" dirty="0" err="1" smtClean="0"/>
              <a:t>apela</a:t>
            </a:r>
            <a:r>
              <a:rPr lang="en-US" dirty="0" smtClean="0"/>
              <a:t> </a:t>
            </a:r>
            <a:r>
              <a:rPr lang="en-US" dirty="0" err="1" smtClean="0"/>
              <a:t>serviciile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</a:t>
            </a:r>
            <a:r>
              <a:rPr lang="en-US" dirty="0" smtClean="0">
                <a:sym typeface="Wingdings" panose="05000000000000000000" pitchFamily="2" charset="2"/>
              </a:rPr>
              <a:t>happy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/>
              <a:t>: </a:t>
            </a:r>
            <a:r>
              <a:rPr lang="en-US" dirty="0" err="1"/>
              <a:t>Leustean</a:t>
            </a:r>
            <a:r>
              <a:rPr lang="en-US" dirty="0"/>
              <a:t> </a:t>
            </a:r>
            <a:r>
              <a:rPr lang="en-US" dirty="0" err="1"/>
              <a:t>andrei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Respectarea</a:t>
            </a:r>
            <a:r>
              <a:rPr lang="en-US" dirty="0"/>
              <a:t> deadline-</a:t>
            </a:r>
            <a:r>
              <a:rPr lang="en-US" dirty="0" err="1"/>
              <a:t>ului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comuna</a:t>
            </a:r>
            <a:r>
              <a:rPr lang="en-US" dirty="0"/>
              <a:t> cu </a:t>
            </a:r>
            <a:r>
              <a:rPr lang="en-US" dirty="0" err="1"/>
              <a:t>celelalte</a:t>
            </a:r>
            <a:r>
              <a:rPr lang="en-US" dirty="0"/>
              <a:t> module</a:t>
            </a:r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</a:t>
            </a:r>
            <a:r>
              <a:rPr lang="en-US" dirty="0">
                <a:sym typeface="Wingdings" panose="05000000000000000000" pitchFamily="2" charset="2"/>
              </a:rPr>
              <a:t>neutral 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/>
              <a:t>: </a:t>
            </a:r>
            <a:r>
              <a:rPr lang="en-US" dirty="0" err="1"/>
              <a:t>Miron</a:t>
            </a:r>
            <a:r>
              <a:rPr lang="en-US" dirty="0"/>
              <a:t> Gabriel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 err="1"/>
              <a:t>Ajutor</a:t>
            </a:r>
            <a:r>
              <a:rPr lang="en-US" dirty="0"/>
              <a:t> </a:t>
            </a:r>
            <a:r>
              <a:rPr lang="en-US" dirty="0" err="1"/>
              <a:t>reciproc</a:t>
            </a:r>
            <a:r>
              <a:rPr lang="en-US" dirty="0"/>
              <a:t>, </a:t>
            </a:r>
            <a:r>
              <a:rPr lang="en-US" dirty="0" err="1"/>
              <a:t>intelegere</a:t>
            </a:r>
            <a:r>
              <a:rPr lang="en-US" dirty="0"/>
              <a:t>, </a:t>
            </a:r>
            <a:r>
              <a:rPr lang="en-US" dirty="0" err="1"/>
              <a:t>planificare</a:t>
            </a:r>
            <a:r>
              <a:rPr lang="en-US" dirty="0"/>
              <a:t> task-</a:t>
            </a:r>
            <a:r>
              <a:rPr lang="en-US" dirty="0" err="1"/>
              <a:t>uri</a:t>
            </a:r>
            <a:r>
              <a:rPr lang="en-US" dirty="0"/>
              <a:t> </a:t>
            </a:r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 err="1"/>
              <a:t>Idei</a:t>
            </a:r>
            <a:r>
              <a:rPr lang="en-US" dirty="0"/>
              <a:t> multiple ,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putin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/>
              <a:t>: </a:t>
            </a:r>
            <a:r>
              <a:rPr lang="en-US" dirty="0" err="1" smtClean="0"/>
              <a:t>Voaides</a:t>
            </a:r>
            <a:r>
              <a:rPr lang="en-US" dirty="0" smtClean="0"/>
              <a:t> </a:t>
            </a:r>
            <a:r>
              <a:rPr lang="en-US" dirty="0" err="1" smtClean="0"/>
              <a:t>alex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/>
              <a:t>Front-end-</a:t>
            </a:r>
            <a:r>
              <a:rPr lang="en-US" dirty="0" err="1"/>
              <a:t>ul</a:t>
            </a:r>
            <a:r>
              <a:rPr lang="en-US" dirty="0"/>
              <a:t> e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gata</a:t>
            </a:r>
            <a:r>
              <a:rPr lang="en-US" dirty="0"/>
              <a:t>. </a:t>
            </a:r>
            <a:r>
              <a:rPr lang="en-US" dirty="0" err="1"/>
              <a:t>Lumea</a:t>
            </a:r>
            <a:r>
              <a:rPr lang="en-US" dirty="0"/>
              <a:t> e </a:t>
            </a:r>
            <a:r>
              <a:rPr lang="en-US" dirty="0" err="1"/>
              <a:t>mobilizata</a:t>
            </a:r>
            <a:r>
              <a:rPr lang="en-US" dirty="0"/>
              <a:t>.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zic</a:t>
            </a:r>
            <a:r>
              <a:rPr lang="en-US" dirty="0"/>
              <a:t> ca </a:t>
            </a:r>
            <a:r>
              <a:rPr lang="en-US" dirty="0" err="1"/>
              <a:t>reusim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terminam</a:t>
            </a:r>
            <a:r>
              <a:rPr lang="en-US" dirty="0"/>
              <a:t> la </a:t>
            </a:r>
            <a:r>
              <a:rPr lang="en-US" dirty="0" err="1"/>
              <a:t>timp.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 err="1"/>
              <a:t>Zic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lipsa</a:t>
            </a:r>
            <a:r>
              <a:rPr lang="en-US" dirty="0"/>
              <a:t> de </a:t>
            </a:r>
            <a:r>
              <a:rPr lang="en-US" dirty="0" err="1"/>
              <a:t>entuziasm</a:t>
            </a:r>
            <a:r>
              <a:rPr lang="en-US" dirty="0"/>
              <a:t>. Ne cam </a:t>
            </a:r>
            <a:r>
              <a:rPr lang="en-US" dirty="0" err="1"/>
              <a:t>lipseste</a:t>
            </a:r>
            <a:r>
              <a:rPr lang="en-US" dirty="0"/>
              <a:t>. </a:t>
            </a:r>
            <a:r>
              <a:rPr lang="en-US" dirty="0" err="1"/>
              <a:t>Diagrama</a:t>
            </a:r>
            <a:r>
              <a:rPr lang="en-US" dirty="0"/>
              <a:t> UML e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complicata</a:t>
            </a:r>
            <a:r>
              <a:rPr lang="en-US" dirty="0"/>
              <a:t>. O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rezolvam</a:t>
            </a:r>
            <a:r>
              <a:rPr lang="en-US" dirty="0"/>
              <a:t> </a:t>
            </a:r>
            <a:r>
              <a:rPr lang="en-US" dirty="0" err="1"/>
              <a:t>imediat</a:t>
            </a:r>
            <a:r>
              <a:rPr lang="en-US" dirty="0"/>
              <a:t>. In rest, </a:t>
            </a:r>
            <a:r>
              <a:rPr lang="en-US" dirty="0" err="1"/>
              <a:t>totul</a:t>
            </a:r>
            <a:r>
              <a:rPr lang="en-US" dirty="0"/>
              <a:t> e bine.</a:t>
            </a:r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</a:t>
            </a:r>
            <a:r>
              <a:rPr lang="en-US" dirty="0">
                <a:sym typeface="Wingdings" panose="05000000000000000000" pitchFamily="2" charset="2"/>
              </a:rPr>
              <a:t>neutral 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/>
              <a:t>: </a:t>
            </a:r>
            <a:r>
              <a:rPr lang="en-US" dirty="0" smtClean="0"/>
              <a:t>ALEXANDRESCU AURELIAN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invatat</a:t>
            </a:r>
            <a:r>
              <a:rPr lang="en-US" dirty="0" smtClean="0"/>
              <a:t> </a:t>
            </a:r>
            <a:r>
              <a:rPr lang="en-US" dirty="0" err="1" smtClean="0"/>
              <a:t>chestii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 err="1" smtClean="0"/>
              <a:t>Probleme</a:t>
            </a:r>
            <a:r>
              <a:rPr lang="en-US" dirty="0" smtClean="0"/>
              <a:t> din </a:t>
            </a:r>
            <a:r>
              <a:rPr lang="en-US" dirty="0" err="1" smtClean="0"/>
              <a:t>cauza</a:t>
            </a:r>
            <a:r>
              <a:rPr lang="en-US" dirty="0" smtClean="0"/>
              <a:t> ca nu ne </a:t>
            </a:r>
            <a:r>
              <a:rPr lang="en-US" dirty="0" err="1" smtClean="0"/>
              <a:t>puteam</a:t>
            </a:r>
            <a:r>
              <a:rPr lang="en-US" dirty="0" smtClean="0"/>
              <a:t> </a:t>
            </a:r>
            <a:r>
              <a:rPr lang="en-US" dirty="0" err="1" smtClean="0"/>
              <a:t>conecta</a:t>
            </a:r>
            <a:r>
              <a:rPr lang="en-US" dirty="0" smtClean="0"/>
              <a:t> la </a:t>
            </a:r>
            <a:r>
              <a:rPr lang="en-US" dirty="0" err="1" smtClean="0"/>
              <a:t>baza</a:t>
            </a:r>
            <a:r>
              <a:rPr lang="en-US" dirty="0" smtClean="0"/>
              <a:t> de date.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</a:t>
            </a:r>
            <a:r>
              <a:rPr lang="en-US" dirty="0" smtClean="0">
                <a:sym typeface="Wingdings" panose="05000000000000000000" pitchFamily="2" charset="2"/>
              </a:rPr>
              <a:t>happy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351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Circuit</vt:lpstr>
      <vt:lpstr>Retrospectiva – Iteratia 2 Echipa KUN</vt:lpstr>
      <vt:lpstr>Nume complet: Coca Alina</vt:lpstr>
      <vt:lpstr>Nume complet: Condurache vlad</vt:lpstr>
      <vt:lpstr>Nume complet: Asofiei Cristian-Petrica</vt:lpstr>
      <vt:lpstr>Nume complet: URSE DANIEL</vt:lpstr>
      <vt:lpstr>Nume complet: Leustean andrei</vt:lpstr>
      <vt:lpstr>Nume complet: Miron Gabriel</vt:lpstr>
      <vt:lpstr>Nume complet: Voaides alex</vt:lpstr>
      <vt:lpstr>Nume complet: ALEXANDRESCU AURELIAN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Retrospectiva – Iteratia 1 Echipa KUN</dc:title>
  <dc:creator>RePack by Diakov</dc:creator>
  <cp:lastModifiedBy>RePack by Diakov</cp:lastModifiedBy>
  <cp:revision>24</cp:revision>
  <dcterms:created xsi:type="dcterms:W3CDTF">2017-05-06T19:45:29Z</dcterms:created>
  <dcterms:modified xsi:type="dcterms:W3CDTF">2017-05-10T06:37:37Z</dcterms:modified>
</cp:coreProperties>
</file>