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5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37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01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12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0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6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D1D26-8902-45AF-9CB4-EBBB89177877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2D74-4C4F-4F7F-8DAD-35FF1058A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7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Retrospectiva</a:t>
            </a:r>
            <a:r>
              <a:rPr lang="en-US" dirty="0" smtClean="0"/>
              <a:t> – </a:t>
            </a:r>
            <a:r>
              <a:rPr lang="en-US" dirty="0" err="1" smtClean="0"/>
              <a:t>Iteratia</a:t>
            </a:r>
            <a:r>
              <a:rPr lang="en-US" dirty="0" smtClean="0"/>
              <a:t> 3</a:t>
            </a:r>
            <a:br>
              <a:rPr lang="en-US" dirty="0" smtClean="0"/>
            </a:br>
            <a:r>
              <a:rPr lang="en-US" dirty="0" err="1" smtClean="0"/>
              <a:t>Echipa</a:t>
            </a:r>
            <a:r>
              <a:rPr lang="en-US" dirty="0" smtClean="0"/>
              <a:t> KUN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Leustean andrei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endParaRPr lang="ro-RO" dirty="0"/>
          </a:p>
          <a:p>
            <a:pPr>
              <a:buNone/>
            </a:pPr>
            <a:r>
              <a:rPr lang="ro-RO" dirty="0"/>
              <a:t>Deadline respectat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endParaRPr lang="ro-RO" dirty="0"/>
          </a:p>
          <a:p>
            <a:pPr>
              <a:buNone/>
            </a:pPr>
            <a:r>
              <a:rPr lang="ro-RO" dirty="0"/>
              <a:t>Nimic major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</a:t>
            </a:r>
            <a:r>
              <a:rPr lang="en-US" dirty="0">
                <a:sym typeface="Wingdings" panose="05000000000000000000" pitchFamily="2" charset="2"/>
              </a:rPr>
              <a:t>neutral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RETROSPECTIVA STARI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31475"/>
            <a:ext cx="9905999" cy="4760914"/>
          </a:xfrm>
        </p:spPr>
        <p:txBody>
          <a:bodyPr/>
          <a:lstStyle/>
          <a:p>
            <a:r>
              <a:rPr lang="en-US" dirty="0" smtClean="0"/>
              <a:t>Coca Alina: happy</a:t>
            </a:r>
            <a:r>
              <a:rPr lang="en-US" dirty="0" smtClean="0">
                <a:sym typeface="Wingdings" panose="05000000000000000000" pitchFamily="2" charset="2"/>
              </a:rPr>
              <a:t> -&gt; happy  -&gt; happy </a:t>
            </a:r>
          </a:p>
          <a:p>
            <a:r>
              <a:rPr lang="en-US" dirty="0" err="1" smtClean="0"/>
              <a:t>Condurache</a:t>
            </a:r>
            <a:r>
              <a:rPr lang="en-US" dirty="0" smtClean="0"/>
              <a:t> Vlad: happy</a:t>
            </a:r>
            <a:r>
              <a:rPr lang="en-US" dirty="0" smtClean="0">
                <a:sym typeface="Wingdings" panose="05000000000000000000" pitchFamily="2" charset="2"/>
              </a:rPr>
              <a:t> -&gt; happy -&gt; happy 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Urse</a:t>
            </a:r>
            <a:r>
              <a:rPr lang="en-US" dirty="0" smtClean="0">
                <a:sym typeface="Wingdings" panose="05000000000000000000" pitchFamily="2" charset="2"/>
              </a:rPr>
              <a:t> Daniel: </a:t>
            </a:r>
            <a:r>
              <a:rPr lang="en-US" dirty="0"/>
              <a:t>happy</a:t>
            </a:r>
            <a:r>
              <a:rPr lang="en-US" dirty="0">
                <a:sym typeface="Wingdings" panose="05000000000000000000" pitchFamily="2" charset="2"/>
              </a:rPr>
              <a:t> -&gt; happy -&gt; happy </a:t>
            </a:r>
          </a:p>
          <a:p>
            <a:r>
              <a:rPr lang="en-US" dirty="0" err="1" smtClean="0"/>
              <a:t>Alexandrescu</a:t>
            </a:r>
            <a:r>
              <a:rPr lang="en-US" dirty="0" smtClean="0"/>
              <a:t> Aurelian: </a:t>
            </a:r>
            <a:r>
              <a:rPr lang="en-US" dirty="0"/>
              <a:t>happy</a:t>
            </a:r>
            <a:r>
              <a:rPr lang="en-US" dirty="0">
                <a:sym typeface="Wingdings" panose="05000000000000000000" pitchFamily="2" charset="2"/>
              </a:rPr>
              <a:t> -&gt; happy -&gt; happy </a:t>
            </a:r>
          </a:p>
          <a:p>
            <a:r>
              <a:rPr lang="en-US" dirty="0" err="1" smtClean="0"/>
              <a:t>Asofiei</a:t>
            </a:r>
            <a:r>
              <a:rPr lang="en-US" dirty="0" smtClean="0"/>
              <a:t> </a:t>
            </a:r>
            <a:r>
              <a:rPr lang="en-US" dirty="0" err="1" smtClean="0"/>
              <a:t>Petrica</a:t>
            </a:r>
            <a:r>
              <a:rPr lang="en-US" dirty="0" smtClean="0"/>
              <a:t>: neutral </a:t>
            </a:r>
            <a:r>
              <a:rPr lang="en-US" dirty="0" smtClean="0">
                <a:sym typeface="Wingdings" panose="05000000000000000000" pitchFamily="2" charset="2"/>
              </a:rPr>
              <a:t> -&gt; happy  -&gt; happy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Miron</a:t>
            </a:r>
            <a:r>
              <a:rPr lang="en-US" dirty="0" smtClean="0">
                <a:sym typeface="Wingdings" panose="05000000000000000000" pitchFamily="2" charset="2"/>
              </a:rPr>
              <a:t> Gabriel: happy  -&gt; happy  -&gt; happy </a:t>
            </a:r>
          </a:p>
          <a:p>
            <a:r>
              <a:rPr lang="en-US" dirty="0" err="1" smtClean="0"/>
              <a:t>Voaides</a:t>
            </a:r>
            <a:r>
              <a:rPr lang="en-US" dirty="0" smtClean="0"/>
              <a:t> </a:t>
            </a:r>
            <a:r>
              <a:rPr lang="en-US" dirty="0" err="1" smtClean="0"/>
              <a:t>Alexandru</a:t>
            </a:r>
            <a:r>
              <a:rPr lang="en-US" dirty="0" smtClean="0"/>
              <a:t>: happy</a:t>
            </a:r>
            <a:r>
              <a:rPr lang="en-US" dirty="0" smtClean="0">
                <a:sym typeface="Wingdings" panose="05000000000000000000" pitchFamily="2" charset="2"/>
              </a:rPr>
              <a:t> -&gt; neutral  -&gt; happy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Leustean</a:t>
            </a:r>
            <a:r>
              <a:rPr lang="en-US" dirty="0" smtClean="0">
                <a:sym typeface="Wingdings" panose="05000000000000000000" pitchFamily="2" charset="2"/>
              </a:rPr>
              <a:t> Andrei: neutral -&gt; neutral -&gt; neutral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546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Condurache vlad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Echipa s-a descurcat bine .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r>
              <a:rPr lang="ro-RO" dirty="0"/>
              <a:t> </a:t>
            </a:r>
          </a:p>
          <a:p>
            <a:pPr lvl="1"/>
            <a:r>
              <a:rPr lang="ro-RO" dirty="0"/>
              <a:t>Nu cred ca au fost chestii rele . 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/>
              <a:t>COCA ALINA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APROAPE </a:t>
            </a:r>
            <a:r>
              <a:rPr lang="en-US" dirty="0" err="1"/>
              <a:t>gata</a:t>
            </a:r>
            <a:r>
              <a:rPr lang="en-US" dirty="0"/>
              <a:t>.</a:t>
            </a:r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/>
              <a:t>Mai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in </a:t>
            </a:r>
            <a:r>
              <a:rPr lang="en-US" dirty="0" err="1"/>
              <a:t>legatura</a:t>
            </a:r>
            <a:r>
              <a:rPr lang="en-US" dirty="0"/>
              <a:t> cu </a:t>
            </a:r>
            <a:r>
              <a:rPr lang="en-US" dirty="0" err="1"/>
              <a:t>stapanirea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.</a:t>
            </a:r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4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: </a:t>
            </a:r>
            <a:r>
              <a:rPr lang="en-US" dirty="0"/>
              <a:t>MIRON GABRIEL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buna</a:t>
            </a:r>
            <a:r>
              <a:rPr lang="en-US" dirty="0"/>
              <a:t>, </a:t>
            </a:r>
            <a:r>
              <a:rPr lang="en-US" dirty="0" err="1"/>
              <a:t>iteratie</a:t>
            </a:r>
            <a:r>
              <a:rPr lang="en-US" dirty="0"/>
              <a:t> done.</a:t>
            </a:r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 err="1"/>
              <a:t>Integrare</a:t>
            </a:r>
            <a:r>
              <a:rPr lang="en-US" dirty="0"/>
              <a:t>,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utilizata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(</a:t>
            </a:r>
            <a:r>
              <a:rPr lang="en-US" dirty="0" err="1"/>
              <a:t>nepregatire</a:t>
            </a:r>
            <a:r>
              <a:rPr lang="en-US" dirty="0"/>
              <a:t>).</a:t>
            </a:r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</a:t>
            </a:r>
            <a:r>
              <a:rPr lang="en-US" dirty="0" smtClean="0"/>
              <a:t>URSE DANIEL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endParaRPr lang="ro-RO" dirty="0"/>
          </a:p>
          <a:p>
            <a:r>
              <a:rPr lang="ro-RO" dirty="0"/>
              <a:t>Am </a:t>
            </a:r>
            <a:r>
              <a:rPr lang="en-US" dirty="0" err="1" smtClean="0"/>
              <a:t>atins</a:t>
            </a:r>
            <a:r>
              <a:rPr lang="en-US" dirty="0" smtClean="0"/>
              <a:t> </a:t>
            </a:r>
            <a:r>
              <a:rPr lang="en-US" dirty="0" err="1" smtClean="0"/>
              <a:t>aproape</a:t>
            </a:r>
            <a:r>
              <a:rPr lang="en-US" dirty="0" smtClean="0"/>
              <a:t>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obiectivele</a:t>
            </a:r>
            <a:r>
              <a:rPr lang="en-US" dirty="0" smtClean="0"/>
              <a:t> din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iteratie</a:t>
            </a:r>
            <a:endParaRPr lang="ro-RO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 smtClean="0"/>
              <a:t>A</a:t>
            </a:r>
            <a:r>
              <a:rPr lang="en-US" dirty="0" smtClean="0"/>
              <a:t>u </a:t>
            </a:r>
            <a:r>
              <a:rPr lang="en-US" dirty="0" err="1" smtClean="0"/>
              <a:t>aparut</a:t>
            </a:r>
            <a:r>
              <a:rPr lang="en-US" dirty="0" smtClean="0"/>
              <a:t> problem </a:t>
            </a:r>
            <a:r>
              <a:rPr lang="en-US" dirty="0" err="1" smtClean="0"/>
              <a:t>neasteptate</a:t>
            </a:r>
            <a:r>
              <a:rPr lang="en-US" dirty="0" smtClean="0"/>
              <a:t> in ultima </a:t>
            </a:r>
            <a:r>
              <a:rPr lang="en-US" dirty="0" err="1" smtClean="0"/>
              <a:t>seara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greu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remediem</a:t>
            </a:r>
            <a:r>
              <a:rPr lang="en-US" dirty="0" smtClean="0"/>
              <a:t> </a:t>
            </a:r>
            <a:r>
              <a:rPr lang="en-US" dirty="0" err="1" smtClean="0"/>
              <a:t>problemele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/>
              <a:t>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3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 VOAIDES ALEXANDRU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</a:p>
          <a:p>
            <a:r>
              <a:rPr lang="en-US" dirty="0"/>
              <a:t>Mai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implicare</a:t>
            </a:r>
            <a:r>
              <a:rPr lang="en-US" dirty="0"/>
              <a:t> ca </a:t>
            </a:r>
            <a:r>
              <a:rPr lang="en-US" dirty="0" err="1"/>
              <a:t>inainte</a:t>
            </a:r>
            <a:r>
              <a:rPr lang="en-US" dirty="0"/>
              <a:t>.</a:t>
            </a:r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</a:p>
          <a:p>
            <a:r>
              <a:rPr lang="en-US" dirty="0"/>
              <a:t>Nu </a:t>
            </a:r>
            <a:r>
              <a:rPr lang="en-US" dirty="0" err="1"/>
              <a:t>stapanim</a:t>
            </a:r>
            <a:r>
              <a:rPr lang="en-US" dirty="0"/>
              <a:t> bine Spring.</a:t>
            </a:r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5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Asofiei Cristian-Petrica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endParaRPr lang="ro-RO" dirty="0"/>
          </a:p>
          <a:p>
            <a:r>
              <a:rPr lang="ro-RO" dirty="0"/>
              <a:t>Am inceput sa ne organizam din ce in ce mai bine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/>
              <a:t>-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2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Asofiei Cristian-Petrica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endParaRPr lang="ro-RO" dirty="0"/>
          </a:p>
          <a:p>
            <a:r>
              <a:rPr lang="ro-RO" dirty="0"/>
              <a:t>Am inceput sa ne organizam din ce in ce mai bine</a:t>
            </a:r>
            <a:endParaRPr lang="en-US" dirty="0"/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/>
              <a:t>-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:</a:t>
            </a:r>
            <a:r>
              <a:rPr lang="ro-RO" dirty="0"/>
              <a:t> ALEXANDRESCU AURELIAN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Ce a </a:t>
            </a:r>
            <a:r>
              <a:rPr lang="en-US" dirty="0" err="1"/>
              <a:t>fost</a:t>
            </a:r>
            <a:r>
              <a:rPr lang="en-US" dirty="0"/>
              <a:t> bine?</a:t>
            </a:r>
            <a:endParaRPr lang="ro-RO" dirty="0"/>
          </a:p>
          <a:p>
            <a:r>
              <a:rPr lang="ro-RO" dirty="0"/>
              <a:t>Am invatat lucruri noi.</a:t>
            </a:r>
          </a:p>
          <a:p>
            <a:r>
              <a:rPr lang="en-US" dirty="0"/>
              <a:t>2) Ce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rau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/>
              <a:t>Am lasat totul pe ultima zi.</a:t>
            </a:r>
            <a:endParaRPr lang="en-US" dirty="0"/>
          </a:p>
          <a:p>
            <a:r>
              <a:rPr lang="en-US" dirty="0" err="1"/>
              <a:t>Starea</a:t>
            </a:r>
            <a:r>
              <a:rPr lang="en-US" dirty="0"/>
              <a:t> ta </a:t>
            </a: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iteratie</a:t>
            </a:r>
            <a:r>
              <a:rPr lang="en-US" dirty="0"/>
              <a:t>: happy.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462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</vt:lpstr>
      <vt:lpstr>Circuit</vt:lpstr>
      <vt:lpstr>Retrospectiva – Iteratia 3 Echipa KUN</vt:lpstr>
      <vt:lpstr>Nume complet: Condurache vlad</vt:lpstr>
      <vt:lpstr>Nume complet: COCA ALINA</vt:lpstr>
      <vt:lpstr>Nume complet: MIRON GABRIEL</vt:lpstr>
      <vt:lpstr>Nume complet: URSE DANIEL</vt:lpstr>
      <vt:lpstr>Nume complet: VOAIDES ALEXANDRU</vt:lpstr>
      <vt:lpstr>Nume complet: Asofiei Cristian-Petrica</vt:lpstr>
      <vt:lpstr>Nume complet: Asofiei Cristian-Petrica</vt:lpstr>
      <vt:lpstr>Nume complet: ALEXANDRESCU AURELIAN</vt:lpstr>
      <vt:lpstr>Nume complet: Leustean andrei</vt:lpstr>
      <vt:lpstr>RETROSPECTIVA STARI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Retrospectiva – Iteratia 1 Echipa KUN</dc:title>
  <dc:creator>RePack by Diakov</dc:creator>
  <cp:lastModifiedBy>RePack by Diakov</cp:lastModifiedBy>
  <cp:revision>35</cp:revision>
  <dcterms:created xsi:type="dcterms:W3CDTF">2017-05-06T19:45:29Z</dcterms:created>
  <dcterms:modified xsi:type="dcterms:W3CDTF">2017-05-17T06:00:24Z</dcterms:modified>
</cp:coreProperties>
</file>