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898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A03B3D-551A-4D21-BD41-15F2052C820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A9FE77B7-4E7E-42E1-86A0-2567FF4A553E}">
      <dgm:prSet phldrT="[Text]"/>
      <dgm:spPr>
        <a:solidFill>
          <a:srgbClr val="FFFF00"/>
        </a:solidFill>
      </dgm:spPr>
      <dgm:t>
        <a:bodyPr/>
        <a:lstStyle/>
        <a:p>
          <a:r>
            <a:rPr lang="ro-RO" dirty="0" smtClean="0"/>
            <a:t>Presentation</a:t>
          </a:r>
          <a:endParaRPr lang="ro-RO" dirty="0"/>
        </a:p>
      </dgm:t>
    </dgm:pt>
    <dgm:pt modelId="{2551C1F8-3412-448B-85FA-56E806565033}" type="parTrans" cxnId="{5AC3EF0A-9A21-488F-9F50-5953B1B27AAD}">
      <dgm:prSet/>
      <dgm:spPr/>
      <dgm:t>
        <a:bodyPr/>
        <a:lstStyle/>
        <a:p>
          <a:endParaRPr lang="ro-RO"/>
        </a:p>
      </dgm:t>
    </dgm:pt>
    <dgm:pt modelId="{D7ADC434-23A9-4BE5-92C1-A4AB38CA1E80}" type="sibTrans" cxnId="{5AC3EF0A-9A21-488F-9F50-5953B1B27AAD}">
      <dgm:prSet/>
      <dgm:spPr/>
      <dgm:t>
        <a:bodyPr/>
        <a:lstStyle/>
        <a:p>
          <a:endParaRPr lang="ro-RO"/>
        </a:p>
      </dgm:t>
    </dgm:pt>
    <dgm:pt modelId="{F677F6F2-4696-44E8-B907-28A759BD3EF5}">
      <dgm:prSet phldrT="[Text]"/>
      <dgm:spPr>
        <a:solidFill>
          <a:srgbClr val="0070C0"/>
        </a:solidFill>
      </dgm:spPr>
      <dgm:t>
        <a:bodyPr/>
        <a:lstStyle/>
        <a:p>
          <a:r>
            <a:rPr lang="ro-RO" dirty="0" smtClean="0"/>
            <a:t>Application</a:t>
          </a:r>
          <a:endParaRPr lang="ro-RO" dirty="0"/>
        </a:p>
      </dgm:t>
    </dgm:pt>
    <dgm:pt modelId="{8C086C73-87F5-4431-AAD0-7F76DB15376C}" type="parTrans" cxnId="{124E2119-5AAC-4F72-97F0-7E51F74A87CB}">
      <dgm:prSet/>
      <dgm:spPr/>
      <dgm:t>
        <a:bodyPr/>
        <a:lstStyle/>
        <a:p>
          <a:endParaRPr lang="ro-RO"/>
        </a:p>
      </dgm:t>
    </dgm:pt>
    <dgm:pt modelId="{FB0EA1D1-64ED-4922-B082-1554E773648E}" type="sibTrans" cxnId="{124E2119-5AAC-4F72-97F0-7E51F74A87CB}">
      <dgm:prSet/>
      <dgm:spPr/>
      <dgm:t>
        <a:bodyPr/>
        <a:lstStyle/>
        <a:p>
          <a:endParaRPr lang="ro-RO"/>
        </a:p>
      </dgm:t>
    </dgm:pt>
    <dgm:pt modelId="{6CA85D53-F2FB-4554-BBB3-C6E3AB0C9478}">
      <dgm:prSet phldrT="[Text]"/>
      <dgm:spPr>
        <a:solidFill>
          <a:srgbClr val="FF0000"/>
        </a:solidFill>
      </dgm:spPr>
      <dgm:t>
        <a:bodyPr/>
        <a:lstStyle/>
        <a:p>
          <a:r>
            <a:rPr lang="ro-RO" dirty="0" smtClean="0"/>
            <a:t>Domain</a:t>
          </a:r>
          <a:endParaRPr lang="ro-RO" dirty="0"/>
        </a:p>
      </dgm:t>
    </dgm:pt>
    <dgm:pt modelId="{FCCB34D3-F57E-4247-8582-9AC3EA0EEC8A}" type="parTrans" cxnId="{D7264499-B7C5-4583-AC86-14C7857F2855}">
      <dgm:prSet/>
      <dgm:spPr/>
      <dgm:t>
        <a:bodyPr/>
        <a:lstStyle/>
        <a:p>
          <a:endParaRPr lang="ro-RO"/>
        </a:p>
      </dgm:t>
    </dgm:pt>
    <dgm:pt modelId="{04EC9E98-90E9-43AC-8936-1D3E654147A7}" type="sibTrans" cxnId="{D7264499-B7C5-4583-AC86-14C7857F2855}">
      <dgm:prSet/>
      <dgm:spPr/>
      <dgm:t>
        <a:bodyPr/>
        <a:lstStyle/>
        <a:p>
          <a:endParaRPr lang="ro-RO"/>
        </a:p>
      </dgm:t>
    </dgm:pt>
    <dgm:pt modelId="{45D0B5FF-DC0A-4786-8FE9-061112A70E68}">
      <dgm:prSet phldrT="[Text]"/>
      <dgm:spPr/>
      <dgm:t>
        <a:bodyPr/>
        <a:lstStyle/>
        <a:p>
          <a:r>
            <a:rPr lang="ro-RO" dirty="0" smtClean="0"/>
            <a:t>Infrastructure</a:t>
          </a:r>
          <a:endParaRPr lang="ro-RO" dirty="0"/>
        </a:p>
      </dgm:t>
    </dgm:pt>
    <dgm:pt modelId="{B54DF3BE-CB6D-4EA5-96E4-A8CB59DAED88}" type="parTrans" cxnId="{4ADB1EC7-4D14-4F1A-8EF3-6A14ACF2B410}">
      <dgm:prSet/>
      <dgm:spPr/>
      <dgm:t>
        <a:bodyPr/>
        <a:lstStyle/>
        <a:p>
          <a:endParaRPr lang="ro-RO"/>
        </a:p>
      </dgm:t>
    </dgm:pt>
    <dgm:pt modelId="{A7975D9D-D339-4577-A596-B3EDC19DA2A9}" type="sibTrans" cxnId="{4ADB1EC7-4D14-4F1A-8EF3-6A14ACF2B410}">
      <dgm:prSet/>
      <dgm:spPr/>
      <dgm:t>
        <a:bodyPr/>
        <a:lstStyle/>
        <a:p>
          <a:endParaRPr lang="ro-RO"/>
        </a:p>
      </dgm:t>
    </dgm:pt>
    <dgm:pt modelId="{6986BD7E-EEC8-47FF-AB1D-4E9E396E7B57}" type="pres">
      <dgm:prSet presAssocID="{2AA03B3D-551A-4D21-BD41-15F2052C820D}" presName="diagram" presStyleCnt="0">
        <dgm:presLayoutVars>
          <dgm:dir/>
          <dgm:resizeHandles val="exact"/>
        </dgm:presLayoutVars>
      </dgm:prSet>
      <dgm:spPr/>
    </dgm:pt>
    <dgm:pt modelId="{1556C219-6EA2-40DF-866A-8D131CB46E62}" type="pres">
      <dgm:prSet presAssocID="{A9FE77B7-4E7E-42E1-86A0-2567FF4A553E}" presName="node" presStyleLbl="node1" presStyleIdx="0" presStyleCnt="4">
        <dgm:presLayoutVars>
          <dgm:bulletEnabled val="1"/>
        </dgm:presLayoutVars>
      </dgm:prSet>
      <dgm:spPr/>
    </dgm:pt>
    <dgm:pt modelId="{99C05A59-B0FE-448D-A248-2833E9ADC4CF}" type="pres">
      <dgm:prSet presAssocID="{D7ADC434-23A9-4BE5-92C1-A4AB38CA1E80}" presName="sibTrans" presStyleCnt="0"/>
      <dgm:spPr/>
    </dgm:pt>
    <dgm:pt modelId="{495CA8E9-C066-4A3A-AC6C-38A754261FB6}" type="pres">
      <dgm:prSet presAssocID="{F677F6F2-4696-44E8-B907-28A759BD3EF5}" presName="node" presStyleLbl="node1" presStyleIdx="1" presStyleCnt="4">
        <dgm:presLayoutVars>
          <dgm:bulletEnabled val="1"/>
        </dgm:presLayoutVars>
      </dgm:prSet>
      <dgm:spPr/>
    </dgm:pt>
    <dgm:pt modelId="{8F0A3A5A-E490-4BB7-9C3F-D92DE45D38A0}" type="pres">
      <dgm:prSet presAssocID="{FB0EA1D1-64ED-4922-B082-1554E773648E}" presName="sibTrans" presStyleCnt="0"/>
      <dgm:spPr/>
    </dgm:pt>
    <dgm:pt modelId="{3ADF9535-3B04-41C3-A50D-7DD48B51CF2D}" type="pres">
      <dgm:prSet presAssocID="{6CA85D53-F2FB-4554-BBB3-C6E3AB0C9478}" presName="node" presStyleLbl="node1" presStyleIdx="2" presStyleCnt="4">
        <dgm:presLayoutVars>
          <dgm:bulletEnabled val="1"/>
        </dgm:presLayoutVars>
      </dgm:prSet>
      <dgm:spPr/>
    </dgm:pt>
    <dgm:pt modelId="{B8B5CD35-9C0F-44BA-ACE1-052AB61DC3A4}" type="pres">
      <dgm:prSet presAssocID="{04EC9E98-90E9-43AC-8936-1D3E654147A7}" presName="sibTrans" presStyleCnt="0"/>
      <dgm:spPr/>
    </dgm:pt>
    <dgm:pt modelId="{F5C22C1F-8CA7-45A1-9036-8569F4790FB2}" type="pres">
      <dgm:prSet presAssocID="{45D0B5FF-DC0A-4786-8FE9-061112A70E68}" presName="node" presStyleLbl="node1" presStyleIdx="3" presStyleCnt="4">
        <dgm:presLayoutVars>
          <dgm:bulletEnabled val="1"/>
        </dgm:presLayoutVars>
      </dgm:prSet>
      <dgm:spPr/>
    </dgm:pt>
  </dgm:ptLst>
  <dgm:cxnLst>
    <dgm:cxn modelId="{124E2119-5AAC-4F72-97F0-7E51F74A87CB}" srcId="{2AA03B3D-551A-4D21-BD41-15F2052C820D}" destId="{F677F6F2-4696-44E8-B907-28A759BD3EF5}" srcOrd="1" destOrd="0" parTransId="{8C086C73-87F5-4431-AAD0-7F76DB15376C}" sibTransId="{FB0EA1D1-64ED-4922-B082-1554E773648E}"/>
    <dgm:cxn modelId="{BFFF34EC-8BE4-4D3F-9303-DA66DDA2FC84}" type="presOf" srcId="{2AA03B3D-551A-4D21-BD41-15F2052C820D}" destId="{6986BD7E-EEC8-47FF-AB1D-4E9E396E7B57}" srcOrd="0" destOrd="0" presId="urn:microsoft.com/office/officeart/2005/8/layout/default"/>
    <dgm:cxn modelId="{B9BD80EC-E2B2-415F-81C8-876CA4AA6AB9}" type="presOf" srcId="{F677F6F2-4696-44E8-B907-28A759BD3EF5}" destId="{495CA8E9-C066-4A3A-AC6C-38A754261FB6}" srcOrd="0" destOrd="0" presId="urn:microsoft.com/office/officeart/2005/8/layout/default"/>
    <dgm:cxn modelId="{4ADB1EC7-4D14-4F1A-8EF3-6A14ACF2B410}" srcId="{2AA03B3D-551A-4D21-BD41-15F2052C820D}" destId="{45D0B5FF-DC0A-4786-8FE9-061112A70E68}" srcOrd="3" destOrd="0" parTransId="{B54DF3BE-CB6D-4EA5-96E4-A8CB59DAED88}" sibTransId="{A7975D9D-D339-4577-A596-B3EDC19DA2A9}"/>
    <dgm:cxn modelId="{AB8F4E91-0226-467F-8D5B-A7F9B1A93192}" type="presOf" srcId="{A9FE77B7-4E7E-42E1-86A0-2567FF4A553E}" destId="{1556C219-6EA2-40DF-866A-8D131CB46E62}" srcOrd="0" destOrd="0" presId="urn:microsoft.com/office/officeart/2005/8/layout/default"/>
    <dgm:cxn modelId="{3734E372-014E-448D-A471-0DB0261805B8}" type="presOf" srcId="{45D0B5FF-DC0A-4786-8FE9-061112A70E68}" destId="{F5C22C1F-8CA7-45A1-9036-8569F4790FB2}" srcOrd="0" destOrd="0" presId="urn:microsoft.com/office/officeart/2005/8/layout/default"/>
    <dgm:cxn modelId="{5AC3EF0A-9A21-488F-9F50-5953B1B27AAD}" srcId="{2AA03B3D-551A-4D21-BD41-15F2052C820D}" destId="{A9FE77B7-4E7E-42E1-86A0-2567FF4A553E}" srcOrd="0" destOrd="0" parTransId="{2551C1F8-3412-448B-85FA-56E806565033}" sibTransId="{D7ADC434-23A9-4BE5-92C1-A4AB38CA1E80}"/>
    <dgm:cxn modelId="{D7264499-B7C5-4583-AC86-14C7857F2855}" srcId="{2AA03B3D-551A-4D21-BD41-15F2052C820D}" destId="{6CA85D53-F2FB-4554-BBB3-C6E3AB0C9478}" srcOrd="2" destOrd="0" parTransId="{FCCB34D3-F57E-4247-8582-9AC3EA0EEC8A}" sibTransId="{04EC9E98-90E9-43AC-8936-1D3E654147A7}"/>
    <dgm:cxn modelId="{96AC9A92-03F4-4137-9512-4B07EE51E74F}" type="presOf" srcId="{6CA85D53-F2FB-4554-BBB3-C6E3AB0C9478}" destId="{3ADF9535-3B04-41C3-A50D-7DD48B51CF2D}" srcOrd="0" destOrd="0" presId="urn:microsoft.com/office/officeart/2005/8/layout/default"/>
    <dgm:cxn modelId="{5EA48CBC-29EF-458A-A843-31DB3D13C4F9}" type="presParOf" srcId="{6986BD7E-EEC8-47FF-AB1D-4E9E396E7B57}" destId="{1556C219-6EA2-40DF-866A-8D131CB46E62}" srcOrd="0" destOrd="0" presId="urn:microsoft.com/office/officeart/2005/8/layout/default"/>
    <dgm:cxn modelId="{81C7C8C7-902F-4698-B1F0-156073D31D9F}" type="presParOf" srcId="{6986BD7E-EEC8-47FF-AB1D-4E9E396E7B57}" destId="{99C05A59-B0FE-448D-A248-2833E9ADC4CF}" srcOrd="1" destOrd="0" presId="urn:microsoft.com/office/officeart/2005/8/layout/default"/>
    <dgm:cxn modelId="{1D04A364-6F7C-40C2-BB8E-4DF776F3771F}" type="presParOf" srcId="{6986BD7E-EEC8-47FF-AB1D-4E9E396E7B57}" destId="{495CA8E9-C066-4A3A-AC6C-38A754261FB6}" srcOrd="2" destOrd="0" presId="urn:microsoft.com/office/officeart/2005/8/layout/default"/>
    <dgm:cxn modelId="{D89E40BD-F9B9-4150-9923-5A0D39367323}" type="presParOf" srcId="{6986BD7E-EEC8-47FF-AB1D-4E9E396E7B57}" destId="{8F0A3A5A-E490-4BB7-9C3F-D92DE45D38A0}" srcOrd="3" destOrd="0" presId="urn:microsoft.com/office/officeart/2005/8/layout/default"/>
    <dgm:cxn modelId="{ADC5D6C8-C1ED-4129-B1FF-EB3AE09C0BD9}" type="presParOf" srcId="{6986BD7E-EEC8-47FF-AB1D-4E9E396E7B57}" destId="{3ADF9535-3B04-41C3-A50D-7DD48B51CF2D}" srcOrd="4" destOrd="0" presId="urn:microsoft.com/office/officeart/2005/8/layout/default"/>
    <dgm:cxn modelId="{FF7E0082-2190-43F7-AA96-A2270B5780CF}" type="presParOf" srcId="{6986BD7E-EEC8-47FF-AB1D-4E9E396E7B57}" destId="{B8B5CD35-9C0F-44BA-ACE1-052AB61DC3A4}" srcOrd="5" destOrd="0" presId="urn:microsoft.com/office/officeart/2005/8/layout/default"/>
    <dgm:cxn modelId="{B843F327-90EC-4F7E-BACC-3399BAA878FF}" type="presParOf" srcId="{6986BD7E-EEC8-47FF-AB1D-4E9E396E7B57}" destId="{F5C22C1F-8CA7-45A1-9036-8569F4790FB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8E4607-A292-48B7-8122-EACDFDD22124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AE9EC8A4-3204-4C29-85E7-31C595D696B2}">
      <dgm:prSet phldrT="[Text]"/>
      <dgm:spPr>
        <a:solidFill>
          <a:srgbClr val="FFFF00"/>
        </a:solidFill>
      </dgm:spPr>
      <dgm:t>
        <a:bodyPr/>
        <a:lstStyle/>
        <a:p>
          <a:r>
            <a:rPr lang="ro-RO" smtClean="0"/>
            <a:t>UI</a:t>
          </a:r>
          <a:endParaRPr lang="ro-RO"/>
        </a:p>
      </dgm:t>
    </dgm:pt>
    <dgm:pt modelId="{BF1708C1-F849-48CC-BC30-9B2114A50794}" type="parTrans" cxnId="{75938A7E-19E0-4D2E-93C8-67840FE166E1}">
      <dgm:prSet/>
      <dgm:spPr/>
      <dgm:t>
        <a:bodyPr/>
        <a:lstStyle/>
        <a:p>
          <a:endParaRPr lang="ro-RO"/>
        </a:p>
      </dgm:t>
    </dgm:pt>
    <dgm:pt modelId="{94ED57DE-5887-4728-9815-A8CB87849A19}" type="sibTrans" cxnId="{75938A7E-19E0-4D2E-93C8-67840FE166E1}">
      <dgm:prSet/>
      <dgm:spPr/>
      <dgm:t>
        <a:bodyPr/>
        <a:lstStyle/>
        <a:p>
          <a:endParaRPr lang="ro-RO"/>
        </a:p>
      </dgm:t>
    </dgm:pt>
    <dgm:pt modelId="{2DBCD1D7-386B-44B9-A68C-6ECA69ECE724}">
      <dgm:prSet phldrT="[Text]"/>
      <dgm:spPr>
        <a:solidFill>
          <a:srgbClr val="0070C0"/>
        </a:solidFill>
      </dgm:spPr>
      <dgm:t>
        <a:bodyPr/>
        <a:lstStyle/>
        <a:p>
          <a:r>
            <a:rPr lang="ro-RO" dirty="0" smtClean="0"/>
            <a:t>Lista de servicii</a:t>
          </a:r>
          <a:endParaRPr lang="ro-RO" dirty="0"/>
        </a:p>
      </dgm:t>
    </dgm:pt>
    <dgm:pt modelId="{A7886502-2012-4BB4-A1C2-C0BE68E6D6A2}" type="parTrans" cxnId="{58BF0E69-1F61-46F6-900C-9127A194CC38}">
      <dgm:prSet/>
      <dgm:spPr/>
      <dgm:t>
        <a:bodyPr/>
        <a:lstStyle/>
        <a:p>
          <a:endParaRPr lang="ro-RO"/>
        </a:p>
      </dgm:t>
    </dgm:pt>
    <dgm:pt modelId="{70BB21DC-396B-4FAC-A179-2BAB58B1D590}" type="sibTrans" cxnId="{58BF0E69-1F61-46F6-900C-9127A194CC38}">
      <dgm:prSet/>
      <dgm:spPr/>
      <dgm:t>
        <a:bodyPr/>
        <a:lstStyle/>
        <a:p>
          <a:endParaRPr lang="ro-RO"/>
        </a:p>
      </dgm:t>
    </dgm:pt>
    <dgm:pt modelId="{CC4FA308-26F0-48AE-9305-4D444DA12210}">
      <dgm:prSet phldrT="[Text]"/>
      <dgm:spPr>
        <a:solidFill>
          <a:srgbClr val="FF0000"/>
        </a:solidFill>
      </dgm:spPr>
      <dgm:t>
        <a:bodyPr/>
        <a:lstStyle/>
        <a:p>
          <a:r>
            <a:rPr lang="ro-RO" dirty="0" smtClean="0"/>
            <a:t>Domain Model</a:t>
          </a:r>
          <a:endParaRPr lang="ro-RO" dirty="0"/>
        </a:p>
      </dgm:t>
    </dgm:pt>
    <dgm:pt modelId="{32AFE6B0-F5FE-4795-8096-61BA9A1F3608}" type="parTrans" cxnId="{C2B7CFCA-9085-43CB-B667-A109F34E8791}">
      <dgm:prSet/>
      <dgm:spPr/>
      <dgm:t>
        <a:bodyPr/>
        <a:lstStyle/>
        <a:p>
          <a:endParaRPr lang="ro-RO"/>
        </a:p>
      </dgm:t>
    </dgm:pt>
    <dgm:pt modelId="{242D7ED6-E426-45EE-83A0-4D6C04E85A3C}" type="sibTrans" cxnId="{C2B7CFCA-9085-43CB-B667-A109F34E8791}">
      <dgm:prSet/>
      <dgm:spPr/>
      <dgm:t>
        <a:bodyPr/>
        <a:lstStyle/>
        <a:p>
          <a:endParaRPr lang="ro-RO"/>
        </a:p>
      </dgm:t>
    </dgm:pt>
    <dgm:pt modelId="{86E26EF2-3EFA-4FD4-BF9F-0C584FCA1F3F}">
      <dgm:prSet phldrT="[Text]"/>
      <dgm:spPr/>
      <dgm:t>
        <a:bodyPr/>
        <a:lstStyle/>
        <a:p>
          <a:r>
            <a:rPr lang="ro-RO" dirty="0" smtClean="0"/>
            <a:t>Tehnologii utilizate</a:t>
          </a:r>
          <a:endParaRPr lang="ro-RO" dirty="0"/>
        </a:p>
      </dgm:t>
    </dgm:pt>
    <dgm:pt modelId="{DE39EF56-AD88-4445-8249-2C9759451CF6}" type="parTrans" cxnId="{4099CAD3-B201-475A-A445-35A42E606C43}">
      <dgm:prSet/>
      <dgm:spPr/>
      <dgm:t>
        <a:bodyPr/>
        <a:lstStyle/>
        <a:p>
          <a:endParaRPr lang="ro-RO"/>
        </a:p>
      </dgm:t>
    </dgm:pt>
    <dgm:pt modelId="{C271BFB5-FAAB-46FC-BE6C-F419A92732F8}" type="sibTrans" cxnId="{4099CAD3-B201-475A-A445-35A42E606C43}">
      <dgm:prSet/>
      <dgm:spPr/>
      <dgm:t>
        <a:bodyPr/>
        <a:lstStyle/>
        <a:p>
          <a:endParaRPr lang="ro-RO"/>
        </a:p>
      </dgm:t>
    </dgm:pt>
    <dgm:pt modelId="{DF743415-200A-4736-8456-560169AB6105}" type="pres">
      <dgm:prSet presAssocID="{1D8E4607-A292-48B7-8122-EACDFDD22124}" presName="matrix" presStyleCnt="0">
        <dgm:presLayoutVars>
          <dgm:chMax val="1"/>
          <dgm:dir/>
          <dgm:resizeHandles val="exact"/>
        </dgm:presLayoutVars>
      </dgm:prSet>
      <dgm:spPr/>
    </dgm:pt>
    <dgm:pt modelId="{902F88EC-9770-43C2-ABD7-2C55EDD3EB87}" type="pres">
      <dgm:prSet presAssocID="{1D8E4607-A292-48B7-8122-EACDFDD22124}" presName="diamond" presStyleLbl="bgShp" presStyleIdx="0" presStyleCnt="1"/>
      <dgm:spPr/>
    </dgm:pt>
    <dgm:pt modelId="{486F6ABD-D585-4C56-8F3C-22E4B5C8B860}" type="pres">
      <dgm:prSet presAssocID="{1D8E4607-A292-48B7-8122-EACDFDD22124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30D6426-0631-41CA-BCD4-64E2609BDCD2}" type="pres">
      <dgm:prSet presAssocID="{1D8E4607-A292-48B7-8122-EACDFDD22124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5EF4ED1-71A1-41C8-8E29-1B739CBD57FA}" type="pres">
      <dgm:prSet presAssocID="{1D8E4607-A292-48B7-8122-EACDFDD22124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3A6E28DD-B3B1-46F3-A915-D0A8029ED04C}" type="pres">
      <dgm:prSet presAssocID="{1D8E4607-A292-48B7-8122-EACDFDD22124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o-RO"/>
        </a:p>
      </dgm:t>
    </dgm:pt>
  </dgm:ptLst>
  <dgm:cxnLst>
    <dgm:cxn modelId="{C2B7CFCA-9085-43CB-B667-A109F34E8791}" srcId="{1D8E4607-A292-48B7-8122-EACDFDD22124}" destId="{CC4FA308-26F0-48AE-9305-4D444DA12210}" srcOrd="2" destOrd="0" parTransId="{32AFE6B0-F5FE-4795-8096-61BA9A1F3608}" sibTransId="{242D7ED6-E426-45EE-83A0-4D6C04E85A3C}"/>
    <dgm:cxn modelId="{75938A7E-19E0-4D2E-93C8-67840FE166E1}" srcId="{1D8E4607-A292-48B7-8122-EACDFDD22124}" destId="{AE9EC8A4-3204-4C29-85E7-31C595D696B2}" srcOrd="0" destOrd="0" parTransId="{BF1708C1-F849-48CC-BC30-9B2114A50794}" sibTransId="{94ED57DE-5887-4728-9815-A8CB87849A19}"/>
    <dgm:cxn modelId="{58BF0E69-1F61-46F6-900C-9127A194CC38}" srcId="{1D8E4607-A292-48B7-8122-EACDFDD22124}" destId="{2DBCD1D7-386B-44B9-A68C-6ECA69ECE724}" srcOrd="1" destOrd="0" parTransId="{A7886502-2012-4BB4-A1C2-C0BE68E6D6A2}" sibTransId="{70BB21DC-396B-4FAC-A179-2BAB58B1D590}"/>
    <dgm:cxn modelId="{4099CAD3-B201-475A-A445-35A42E606C43}" srcId="{1D8E4607-A292-48B7-8122-EACDFDD22124}" destId="{86E26EF2-3EFA-4FD4-BF9F-0C584FCA1F3F}" srcOrd="3" destOrd="0" parTransId="{DE39EF56-AD88-4445-8249-2C9759451CF6}" sibTransId="{C271BFB5-FAAB-46FC-BE6C-F419A92732F8}"/>
    <dgm:cxn modelId="{40CDA3CD-EBCB-4989-847E-1CD314486471}" type="presOf" srcId="{CC4FA308-26F0-48AE-9305-4D444DA12210}" destId="{45EF4ED1-71A1-41C8-8E29-1B739CBD57FA}" srcOrd="0" destOrd="0" presId="urn:microsoft.com/office/officeart/2005/8/layout/matrix3"/>
    <dgm:cxn modelId="{4582D335-D0F7-450E-B277-1C33143BD041}" type="presOf" srcId="{2DBCD1D7-386B-44B9-A68C-6ECA69ECE724}" destId="{F30D6426-0631-41CA-BCD4-64E2609BDCD2}" srcOrd="0" destOrd="0" presId="urn:microsoft.com/office/officeart/2005/8/layout/matrix3"/>
    <dgm:cxn modelId="{B64B1151-1DCA-42BA-BA90-A84E4E98385A}" type="presOf" srcId="{86E26EF2-3EFA-4FD4-BF9F-0C584FCA1F3F}" destId="{3A6E28DD-B3B1-46F3-A915-D0A8029ED04C}" srcOrd="0" destOrd="0" presId="urn:microsoft.com/office/officeart/2005/8/layout/matrix3"/>
    <dgm:cxn modelId="{D941E097-C09A-4921-855A-3B723DEF33D3}" type="presOf" srcId="{AE9EC8A4-3204-4C29-85E7-31C595D696B2}" destId="{486F6ABD-D585-4C56-8F3C-22E4B5C8B860}" srcOrd="0" destOrd="0" presId="urn:microsoft.com/office/officeart/2005/8/layout/matrix3"/>
    <dgm:cxn modelId="{B76114F3-25B8-44B3-BA6B-D0C60B2AAD81}" type="presOf" srcId="{1D8E4607-A292-48B7-8122-EACDFDD22124}" destId="{DF743415-200A-4736-8456-560169AB6105}" srcOrd="0" destOrd="0" presId="urn:microsoft.com/office/officeart/2005/8/layout/matrix3"/>
    <dgm:cxn modelId="{7134EF9A-553C-453C-86FC-1902376FBBD7}" type="presParOf" srcId="{DF743415-200A-4736-8456-560169AB6105}" destId="{902F88EC-9770-43C2-ABD7-2C55EDD3EB87}" srcOrd="0" destOrd="0" presId="urn:microsoft.com/office/officeart/2005/8/layout/matrix3"/>
    <dgm:cxn modelId="{8E2196AF-8381-4C8E-939E-18A1A19AEE49}" type="presParOf" srcId="{DF743415-200A-4736-8456-560169AB6105}" destId="{486F6ABD-D585-4C56-8F3C-22E4B5C8B860}" srcOrd="1" destOrd="0" presId="urn:microsoft.com/office/officeart/2005/8/layout/matrix3"/>
    <dgm:cxn modelId="{3ED73C3C-6F3E-4E6D-A284-48F62997B891}" type="presParOf" srcId="{DF743415-200A-4736-8456-560169AB6105}" destId="{F30D6426-0631-41CA-BCD4-64E2609BDCD2}" srcOrd="2" destOrd="0" presId="urn:microsoft.com/office/officeart/2005/8/layout/matrix3"/>
    <dgm:cxn modelId="{02BD8A2F-C8AA-4084-8F0B-C4E28101FBC7}" type="presParOf" srcId="{DF743415-200A-4736-8456-560169AB6105}" destId="{45EF4ED1-71A1-41C8-8E29-1B739CBD57FA}" srcOrd="3" destOrd="0" presId="urn:microsoft.com/office/officeart/2005/8/layout/matrix3"/>
    <dgm:cxn modelId="{9E46500E-3C46-42E4-A78F-5F7E6B49EB4D}" type="presParOf" srcId="{DF743415-200A-4736-8456-560169AB6105}" destId="{3A6E28DD-B3B1-46F3-A915-D0A8029ED04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556C219-6EA2-40DF-866A-8D131CB46E62}">
      <dsp:nvSpPr>
        <dsp:cNvPr id="0" name=""/>
        <dsp:cNvSpPr/>
      </dsp:nvSpPr>
      <dsp:spPr>
        <a:xfrm>
          <a:off x="460905" y="1046"/>
          <a:ext cx="3479899" cy="2087939"/>
        </a:xfrm>
        <a:prstGeom prst="rect">
          <a:avLst/>
        </a:prstGeom>
        <a:solidFill>
          <a:srgbClr val="FFFF0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4000" kern="1200" dirty="0" smtClean="0"/>
            <a:t>Presentation</a:t>
          </a:r>
          <a:endParaRPr lang="ro-RO" sz="4000" kern="1200" dirty="0"/>
        </a:p>
      </dsp:txBody>
      <dsp:txXfrm>
        <a:off x="460905" y="1046"/>
        <a:ext cx="3479899" cy="2087939"/>
      </dsp:txXfrm>
    </dsp:sp>
    <dsp:sp modelId="{495CA8E9-C066-4A3A-AC6C-38A754261FB6}">
      <dsp:nvSpPr>
        <dsp:cNvPr id="0" name=""/>
        <dsp:cNvSpPr/>
      </dsp:nvSpPr>
      <dsp:spPr>
        <a:xfrm>
          <a:off x="4288794" y="1046"/>
          <a:ext cx="3479899" cy="2087939"/>
        </a:xfrm>
        <a:prstGeom prst="rect">
          <a:avLst/>
        </a:prstGeom>
        <a:solidFill>
          <a:srgbClr val="0070C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4000" kern="1200" dirty="0" smtClean="0"/>
            <a:t>Application</a:t>
          </a:r>
          <a:endParaRPr lang="ro-RO" sz="4000" kern="1200" dirty="0"/>
        </a:p>
      </dsp:txBody>
      <dsp:txXfrm>
        <a:off x="4288794" y="1046"/>
        <a:ext cx="3479899" cy="2087939"/>
      </dsp:txXfrm>
    </dsp:sp>
    <dsp:sp modelId="{3ADF9535-3B04-41C3-A50D-7DD48B51CF2D}">
      <dsp:nvSpPr>
        <dsp:cNvPr id="0" name=""/>
        <dsp:cNvSpPr/>
      </dsp:nvSpPr>
      <dsp:spPr>
        <a:xfrm>
          <a:off x="460905" y="2436975"/>
          <a:ext cx="3479899" cy="2087939"/>
        </a:xfrm>
        <a:prstGeom prst="rect">
          <a:avLst/>
        </a:prstGeom>
        <a:solidFill>
          <a:srgbClr val="FF000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4000" kern="1200" dirty="0" smtClean="0"/>
            <a:t>Domain</a:t>
          </a:r>
          <a:endParaRPr lang="ro-RO" sz="4000" kern="1200" dirty="0"/>
        </a:p>
      </dsp:txBody>
      <dsp:txXfrm>
        <a:off x="460905" y="2436975"/>
        <a:ext cx="3479899" cy="2087939"/>
      </dsp:txXfrm>
    </dsp:sp>
    <dsp:sp modelId="{F5C22C1F-8CA7-45A1-9036-8569F4790FB2}">
      <dsp:nvSpPr>
        <dsp:cNvPr id="0" name=""/>
        <dsp:cNvSpPr/>
      </dsp:nvSpPr>
      <dsp:spPr>
        <a:xfrm>
          <a:off x="4288794" y="2436975"/>
          <a:ext cx="3479899" cy="2087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4000" kern="1200" dirty="0" smtClean="0"/>
            <a:t>Infrastructure</a:t>
          </a:r>
          <a:endParaRPr lang="ro-RO" sz="4000" kern="1200" dirty="0"/>
        </a:p>
      </dsp:txBody>
      <dsp:txXfrm>
        <a:off x="4288794" y="2436975"/>
        <a:ext cx="3479899" cy="208793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02F88EC-9770-43C2-ABD7-2C55EDD3EB87}">
      <dsp:nvSpPr>
        <dsp:cNvPr id="0" name=""/>
        <dsp:cNvSpPr/>
      </dsp:nvSpPr>
      <dsp:spPr>
        <a:xfrm>
          <a:off x="1851819" y="0"/>
          <a:ext cx="4525962" cy="4525962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F6ABD-D585-4C56-8F3C-22E4B5C8B860}">
      <dsp:nvSpPr>
        <dsp:cNvPr id="0" name=""/>
        <dsp:cNvSpPr/>
      </dsp:nvSpPr>
      <dsp:spPr>
        <a:xfrm>
          <a:off x="2281785" y="429966"/>
          <a:ext cx="1765125" cy="1765125"/>
        </a:xfrm>
        <a:prstGeom prst="roundRect">
          <a:avLst/>
        </a:prstGeom>
        <a:solidFill>
          <a:srgbClr val="FFFF0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200" kern="1200" smtClean="0"/>
            <a:t>UI</a:t>
          </a:r>
          <a:endParaRPr lang="ro-RO" sz="2200" kern="1200"/>
        </a:p>
      </dsp:txBody>
      <dsp:txXfrm>
        <a:off x="2281785" y="429966"/>
        <a:ext cx="1765125" cy="1765125"/>
      </dsp:txXfrm>
    </dsp:sp>
    <dsp:sp modelId="{F30D6426-0631-41CA-BCD4-64E2609BDCD2}">
      <dsp:nvSpPr>
        <dsp:cNvPr id="0" name=""/>
        <dsp:cNvSpPr/>
      </dsp:nvSpPr>
      <dsp:spPr>
        <a:xfrm>
          <a:off x="4182689" y="429966"/>
          <a:ext cx="1765125" cy="1765125"/>
        </a:xfrm>
        <a:prstGeom prst="roundRect">
          <a:avLst/>
        </a:prstGeom>
        <a:solidFill>
          <a:srgbClr val="0070C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200" kern="1200" dirty="0" smtClean="0"/>
            <a:t>Lista de servicii</a:t>
          </a:r>
          <a:endParaRPr lang="ro-RO" sz="2200" kern="1200" dirty="0"/>
        </a:p>
      </dsp:txBody>
      <dsp:txXfrm>
        <a:off x="4182689" y="429966"/>
        <a:ext cx="1765125" cy="1765125"/>
      </dsp:txXfrm>
    </dsp:sp>
    <dsp:sp modelId="{45EF4ED1-71A1-41C8-8E29-1B739CBD57FA}">
      <dsp:nvSpPr>
        <dsp:cNvPr id="0" name=""/>
        <dsp:cNvSpPr/>
      </dsp:nvSpPr>
      <dsp:spPr>
        <a:xfrm>
          <a:off x="2281785" y="2330870"/>
          <a:ext cx="1765125" cy="1765125"/>
        </a:xfrm>
        <a:prstGeom prst="roundRect">
          <a:avLst/>
        </a:prstGeom>
        <a:solidFill>
          <a:srgbClr val="FF000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200" kern="1200" dirty="0" smtClean="0"/>
            <a:t>Domain Model</a:t>
          </a:r>
          <a:endParaRPr lang="ro-RO" sz="2200" kern="1200" dirty="0"/>
        </a:p>
      </dsp:txBody>
      <dsp:txXfrm>
        <a:off x="2281785" y="2330870"/>
        <a:ext cx="1765125" cy="1765125"/>
      </dsp:txXfrm>
    </dsp:sp>
    <dsp:sp modelId="{3A6E28DD-B3B1-46F3-A915-D0A8029ED04C}">
      <dsp:nvSpPr>
        <dsp:cNvPr id="0" name=""/>
        <dsp:cNvSpPr/>
      </dsp:nvSpPr>
      <dsp:spPr>
        <a:xfrm>
          <a:off x="4182689" y="2330870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200" kern="1200" dirty="0" smtClean="0"/>
            <a:t>Tehnologii utilizate</a:t>
          </a:r>
          <a:endParaRPr lang="ro-RO" sz="2200" kern="1200" dirty="0"/>
        </a:p>
      </dsp:txBody>
      <dsp:txXfrm>
        <a:off x="4182689" y="2330870"/>
        <a:ext cx="1765125" cy="1765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B93F3767-6B71-418A-81C3-65A6A2D9A3EE}" type="datetimeFigureOut">
              <a:rPr lang="ro-RO" smtClean="0"/>
              <a:t>17.05.2017</a:t>
            </a:fld>
            <a:endParaRPr lang="ro-RO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6D8EDFE-EC9C-446C-884C-800426FB7909}" type="slidenum">
              <a:rPr lang="ro-RO" smtClean="0"/>
              <a:t>‹#›</a:t>
            </a:fld>
            <a:endParaRPr lang="ro-RO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ro-R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3F3767-6B71-418A-81C3-65A6A2D9A3EE}" type="datetimeFigureOut">
              <a:rPr lang="ro-RO" smtClean="0"/>
              <a:t>17.05.2017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D8EDFE-EC9C-446C-884C-800426FB790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3F3767-6B71-418A-81C3-65A6A2D9A3EE}" type="datetimeFigureOut">
              <a:rPr lang="ro-RO" smtClean="0"/>
              <a:t>17.05.2017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D8EDFE-EC9C-446C-884C-800426FB790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3F3767-6B71-418A-81C3-65A6A2D9A3EE}" type="datetimeFigureOut">
              <a:rPr lang="ro-RO" smtClean="0"/>
              <a:t>17.05.2017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D8EDFE-EC9C-446C-884C-800426FB790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B93F3767-6B71-418A-81C3-65A6A2D9A3EE}" type="datetimeFigureOut">
              <a:rPr lang="ro-RO" smtClean="0"/>
              <a:t>17.05.2017</a:t>
            </a:fld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6D8EDFE-EC9C-446C-884C-800426FB7909}" type="slidenum">
              <a:rPr lang="ro-RO" smtClean="0"/>
              <a:t>‹#›</a:t>
            </a:fld>
            <a:endParaRPr lang="ro-R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ro-R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3F3767-6B71-418A-81C3-65A6A2D9A3EE}" type="datetimeFigureOut">
              <a:rPr lang="ro-RO" smtClean="0"/>
              <a:t>17.05.2017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6D8EDFE-EC9C-446C-884C-800426FB7909}" type="slidenum">
              <a:rPr lang="ro-RO" smtClean="0"/>
              <a:t>‹#›</a:t>
            </a:fld>
            <a:endParaRPr lang="ro-RO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3F3767-6B71-418A-81C3-65A6A2D9A3EE}" type="datetimeFigureOut">
              <a:rPr lang="ro-RO" smtClean="0"/>
              <a:t>17.05.2017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6D8EDFE-EC9C-446C-884C-800426FB790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3F3767-6B71-418A-81C3-65A6A2D9A3EE}" type="datetimeFigureOut">
              <a:rPr lang="ro-RO" smtClean="0"/>
              <a:t>17.05.2017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D8EDFE-EC9C-446C-884C-800426FB7909}" type="slidenum">
              <a:rPr lang="ro-RO" smtClean="0"/>
              <a:t>‹#›</a:t>
            </a:fld>
            <a:endParaRPr lang="ro-RO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3F3767-6B71-418A-81C3-65A6A2D9A3EE}" type="datetimeFigureOut">
              <a:rPr lang="ro-RO" smtClean="0"/>
              <a:t>17.05.2017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D8EDFE-EC9C-446C-884C-800426FB790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B93F3767-6B71-418A-81C3-65A6A2D9A3EE}" type="datetimeFigureOut">
              <a:rPr lang="ro-RO" smtClean="0"/>
              <a:t>17.05.2017</a:t>
            </a:fld>
            <a:endParaRPr lang="ro-R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6D8EDFE-EC9C-446C-884C-800426FB7909}" type="slidenum">
              <a:rPr lang="ro-RO" smtClean="0"/>
              <a:t>‹#›</a:t>
            </a:fld>
            <a:endParaRPr lang="ro-RO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ro-R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B93F3767-6B71-418A-81C3-65A6A2D9A3EE}" type="datetimeFigureOut">
              <a:rPr lang="ro-RO" smtClean="0"/>
              <a:t>17.05.2017</a:t>
            </a:fld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6D8EDFE-EC9C-446C-884C-800426FB7909}" type="slidenum">
              <a:rPr lang="ro-RO" smtClean="0"/>
              <a:t>‹#›</a:t>
            </a:fld>
            <a:endParaRPr lang="ro-R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ro-RO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B93F3767-6B71-418A-81C3-65A6A2D9A3EE}" type="datetimeFigureOut">
              <a:rPr lang="ro-RO" smtClean="0"/>
              <a:t>17.05.2017</a:t>
            </a:fld>
            <a:endParaRPr lang="ro-RO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76D8EDFE-EC9C-446C-884C-800426FB7909}" type="slidenum">
              <a:rPr lang="ro-RO" smtClean="0"/>
              <a:t>‹#›</a:t>
            </a:fld>
            <a:endParaRPr lang="ro-RO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Schema arhitecturala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Schema arhitecturala</a:t>
            </a:r>
            <a:endParaRPr lang="ro-RO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462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Schema arhitecturala</a:t>
            </a:r>
            <a:endParaRPr lang="ro-RO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457200" y="16462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11</TotalTime>
  <Words>18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Foundry</vt:lpstr>
      <vt:lpstr>Schema arhitecturala</vt:lpstr>
      <vt:lpstr>Schema arhitecturala</vt:lpstr>
      <vt:lpstr>Schema arhitecturala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Schema arhitecturala</dc:title>
  <dc:creator>Andrei</dc:creator>
  <cp:lastModifiedBy>Andrei</cp:lastModifiedBy>
  <cp:revision>2</cp:revision>
  <dcterms:created xsi:type="dcterms:W3CDTF">2017-05-16T23:42:50Z</dcterms:created>
  <dcterms:modified xsi:type="dcterms:W3CDTF">2017-05-16T23:54:12Z</dcterms:modified>
</cp:coreProperties>
</file>