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31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956" y="74815"/>
            <a:ext cx="8733677" cy="1731585"/>
          </a:xfrm>
        </p:spPr>
        <p:txBody>
          <a:bodyPr/>
          <a:lstStyle/>
          <a:p>
            <a:pPr algn="ctr"/>
            <a:r>
              <a:rPr lang="ro-RO" dirty="0" smtClean="0"/>
              <a:t>Progres Dragons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956" y="3517317"/>
            <a:ext cx="7766936" cy="2528189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/>
              <a:t>Ovidiu Chile</a:t>
            </a:r>
          </a:p>
          <a:p>
            <a:r>
              <a:rPr lang="ro-RO" dirty="0" smtClean="0"/>
              <a:t>Eduard Clatinici</a:t>
            </a:r>
          </a:p>
          <a:p>
            <a:r>
              <a:rPr lang="ro-RO" dirty="0" smtClean="0"/>
              <a:t>Andrei Rusu</a:t>
            </a:r>
          </a:p>
          <a:p>
            <a:r>
              <a:rPr lang="ro-RO" dirty="0" smtClean="0"/>
              <a:t>Andrei Daneliuc</a:t>
            </a:r>
          </a:p>
          <a:p>
            <a:r>
              <a:rPr lang="ro-RO" dirty="0" smtClean="0"/>
              <a:t>Robert Ungureanu</a:t>
            </a:r>
          </a:p>
          <a:p>
            <a:r>
              <a:rPr lang="ro-RO" dirty="0" smtClean="0"/>
              <a:t>Eduard Ionita</a:t>
            </a:r>
          </a:p>
          <a:p>
            <a:r>
              <a:rPr lang="ro-RO" dirty="0" smtClean="0"/>
              <a:t>Alex Marcu</a:t>
            </a:r>
          </a:p>
          <a:p>
            <a:r>
              <a:rPr lang="ro-RO" dirty="0" smtClean="0"/>
              <a:t>Alex Dochitoiu</a:t>
            </a:r>
          </a:p>
          <a:p>
            <a:endParaRPr lang="ro-RO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6901" y="2227811"/>
            <a:ext cx="417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Modulele Orar si Admin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821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Product Backlog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ro-RO" sz="1800" dirty="0" smtClean="0"/>
              <a:t>Crearea modulului / pachetului in proiectul „master”</a:t>
            </a:r>
          </a:p>
          <a:p>
            <a:pPr lvl="3"/>
            <a:r>
              <a:rPr lang="ro-RO" sz="1800" dirty="0" smtClean="0"/>
              <a:t>Crearea structurii MVC pentru fiecare submodul (Orar / Admin)</a:t>
            </a:r>
          </a:p>
          <a:p>
            <a:pPr lvl="4"/>
            <a:r>
              <a:rPr lang="ro-RO" sz="1800" dirty="0" smtClean="0"/>
              <a:t>Model</a:t>
            </a:r>
          </a:p>
          <a:p>
            <a:pPr lvl="4"/>
            <a:r>
              <a:rPr lang="ro-RO" sz="1800" dirty="0" smtClean="0"/>
              <a:t>View</a:t>
            </a:r>
          </a:p>
          <a:p>
            <a:pPr lvl="4"/>
            <a:r>
              <a:rPr lang="ro-RO" sz="1800" dirty="0" smtClean="0"/>
              <a:t>Controller, dar si</a:t>
            </a:r>
          </a:p>
          <a:p>
            <a:pPr lvl="4"/>
            <a:r>
              <a:rPr lang="ro-RO" sz="1800" dirty="0" smtClean="0"/>
              <a:t>Servicii</a:t>
            </a:r>
          </a:p>
          <a:p>
            <a:pPr lvl="4"/>
            <a:r>
              <a:rPr lang="ro-RO" sz="1800" dirty="0" smtClean="0"/>
              <a:t>Configuratii</a:t>
            </a:r>
          </a:p>
          <a:p>
            <a:pPr lvl="3"/>
            <a:r>
              <a:rPr lang="ro-RO" sz="1800" dirty="0" smtClean="0"/>
              <a:t>Crearea bazei de date</a:t>
            </a:r>
          </a:p>
          <a:p>
            <a:pPr lvl="3"/>
            <a:r>
              <a:rPr lang="ro-RO" sz="1800" dirty="0" smtClean="0"/>
              <a:t>Crearea entitatilor ce vor folosite</a:t>
            </a:r>
          </a:p>
          <a:p>
            <a:pPr lvl="3"/>
            <a:endParaRPr lang="ro-RO" sz="1800" dirty="0"/>
          </a:p>
          <a:p>
            <a:pPr lvl="3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41329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Product Backlog Items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4152361" cy="3880773"/>
          </a:xfrm>
        </p:spPr>
        <p:txBody>
          <a:bodyPr/>
          <a:lstStyle/>
          <a:p>
            <a:pPr marL="0" indent="0" algn="ctr">
              <a:buNone/>
            </a:pPr>
            <a:r>
              <a:rPr lang="ro-RO" i="1" dirty="0" smtClean="0"/>
              <a:t>Modulul Orar</a:t>
            </a:r>
          </a:p>
          <a:p>
            <a:pPr marL="0" indent="0" algn="ctr">
              <a:buNone/>
            </a:pPr>
            <a:endParaRPr lang="ro-RO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Implementare CRUD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Implementare functii </a:t>
            </a:r>
            <a:r>
              <a:rPr lang="ro-RO" dirty="0"/>
              <a:t>filtrare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 smtClean="0"/>
              <a:t>Grupa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 smtClean="0"/>
              <a:t>Sala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 smtClean="0"/>
              <a:t>Profesor</a:t>
            </a:r>
            <a:endParaRPr lang="ro-RO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 smtClean="0"/>
              <a:t>Disciplina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4218" y="2160589"/>
            <a:ext cx="3579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 smtClean="0"/>
              <a:t>Modulul Admin</a:t>
            </a:r>
          </a:p>
          <a:p>
            <a:pPr algn="ctr"/>
            <a:endParaRPr lang="ro-R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Gestionare baza de date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o-RO" dirty="0" smtClean="0"/>
              <a:t>CRUD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ro-RO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GUI pentru CRUD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9389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Done PBI’s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 smtClean="0"/>
              <a:t>Crearea bazei de date</a:t>
            </a:r>
          </a:p>
          <a:p>
            <a:pPr lvl="1"/>
            <a:r>
              <a:rPr lang="ro-RO" sz="2200" dirty="0" smtClean="0"/>
              <a:t>Profesori</a:t>
            </a:r>
          </a:p>
          <a:p>
            <a:pPr lvl="1"/>
            <a:r>
              <a:rPr lang="ro-RO" sz="2200" dirty="0" smtClean="0"/>
              <a:t>Sali</a:t>
            </a:r>
          </a:p>
          <a:p>
            <a:pPr lvl="1"/>
            <a:r>
              <a:rPr lang="ro-RO" sz="2200" dirty="0" smtClean="0"/>
              <a:t>Discipline</a:t>
            </a:r>
          </a:p>
          <a:p>
            <a:pPr lvl="1"/>
            <a:r>
              <a:rPr lang="ro-RO" sz="2200" dirty="0" smtClean="0"/>
              <a:t>Orar</a:t>
            </a:r>
          </a:p>
          <a:p>
            <a:r>
              <a:rPr lang="ro-RO" sz="2400" dirty="0" smtClean="0"/>
              <a:t>Crearea bazei pentru admin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1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Work In Progress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Crearea modului in cadrul proiectului : nu stiam cum, aveam nevoie de un punct de pornire</a:t>
            </a:r>
          </a:p>
          <a:p>
            <a:r>
              <a:rPr lang="ro-RO" dirty="0" smtClean="0"/>
              <a:t>Crearea entitatilor ce vor fi folosite : e nevoie de modulul proiectului inceput</a:t>
            </a:r>
          </a:p>
          <a:p>
            <a:r>
              <a:rPr lang="ro-RO" dirty="0" smtClean="0"/>
              <a:t>CRUD : e nevoie de modulul proiectului inceput</a:t>
            </a:r>
          </a:p>
          <a:p>
            <a:r>
              <a:rPr lang="ro-RO" smtClean="0"/>
              <a:t>Metode de filtrare pentru modulul Orar</a:t>
            </a: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02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147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Progres Dragons</vt:lpstr>
      <vt:lpstr>Product Backlog Items</vt:lpstr>
      <vt:lpstr>Product Backlog Items</vt:lpstr>
      <vt:lpstr>Done PBI’s</vt:lpstr>
      <vt:lpstr>Work In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progres Dragons</dc:title>
  <dc:creator>Andrew</dc:creator>
  <cp:lastModifiedBy>Andrew</cp:lastModifiedBy>
  <cp:revision>13</cp:revision>
  <dcterms:created xsi:type="dcterms:W3CDTF">2017-05-03T11:31:45Z</dcterms:created>
  <dcterms:modified xsi:type="dcterms:W3CDTF">2017-05-03T14:13:57Z</dcterms:modified>
</cp:coreProperties>
</file>