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72" r:id="rId5"/>
    <p:sldId id="273" r:id="rId6"/>
    <p:sldId id="267" r:id="rId7"/>
    <p:sldId id="279" r:id="rId8"/>
    <p:sldId id="271" r:id="rId9"/>
    <p:sldId id="292" r:id="rId10"/>
    <p:sldId id="278" r:id="rId11"/>
    <p:sldId id="262" r:id="rId12"/>
    <p:sldId id="293" r:id="rId13"/>
    <p:sldId id="289" r:id="rId14"/>
    <p:sldId id="290" r:id="rId15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00"/>
    <a:srgbClr val="029BD8"/>
    <a:srgbClr val="FD8714"/>
    <a:srgbClr val="81E552"/>
    <a:srgbClr val="03C8DF"/>
    <a:srgbClr val="59BD2F"/>
    <a:srgbClr val="FFFFFF"/>
    <a:srgbClr val="666666"/>
    <a:srgbClr val="F3EA00"/>
    <a:srgbClr val="53B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800" y="61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aae00c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aae00c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8856a3ece_1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8856a3ece_1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8856a3ece_1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8856a3ece_1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94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6c5e74a8e_0_9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6c5e74a8e_0_9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98856a3ece_1_3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98856a3ece_1_3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98856a3ece_1_2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98856a3ece_1_2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98856a3ece_1_2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98856a3ece_1_2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g98856a3ece_1_5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6" name="Google Shape;2596;g98856a3ece_1_5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98856a3ece_1_4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98856a3ece_1_4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98856a3ece_1_4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98856a3ece_1_4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151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98856a3ece_1_7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98856a3ece_1_7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48950" y="410575"/>
            <a:ext cx="8238000" cy="10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48950" y="1467425"/>
            <a:ext cx="28455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 panose="020B0503050000020004"/>
              <a:buNone/>
              <a:defRPr sz="2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 panose="02000000000000000000"/>
              <a:buChar char="●"/>
              <a:def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ctrTitle"/>
          </p:nvPr>
        </p:nvSpPr>
        <p:spPr>
          <a:xfrm>
            <a:off x="2585006" y="2832507"/>
            <a:ext cx="4114800" cy="18354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0" dirty="0"/>
              <a:t>Plug</a:t>
            </a:r>
            <a:r>
              <a:rPr lang="ro-RO" sz="6000" dirty="0">
                <a:solidFill>
                  <a:srgbClr val="53B176"/>
                </a:solidFill>
              </a:rPr>
              <a:t>Hunt</a:t>
            </a:r>
            <a:endParaRPr sz="6000" dirty="0">
              <a:solidFill>
                <a:srgbClr val="53B176"/>
              </a:solidFill>
            </a:endParaRPr>
          </a:p>
        </p:txBody>
      </p:sp>
      <p:sp>
        <p:nvSpPr>
          <p:cNvPr id="102" name="Google Shape;102;p27"/>
          <p:cNvSpPr txBox="1">
            <a:spLocks noGrp="1"/>
          </p:cNvSpPr>
          <p:nvPr>
            <p:ph type="subTitle" idx="1"/>
          </p:nvPr>
        </p:nvSpPr>
        <p:spPr>
          <a:xfrm>
            <a:off x="3594813" y="4184942"/>
            <a:ext cx="2845500" cy="10029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by ID-CREW</a:t>
            </a:r>
            <a:endParaRPr dirty="0"/>
          </a:p>
        </p:txBody>
      </p:sp>
      <p:grpSp>
        <p:nvGrpSpPr>
          <p:cNvPr id="103" name="Google Shape;103;p27"/>
          <p:cNvGrpSpPr/>
          <p:nvPr/>
        </p:nvGrpSpPr>
        <p:grpSpPr>
          <a:xfrm>
            <a:off x="2327978" y="406545"/>
            <a:ext cx="4403119" cy="2934665"/>
            <a:chOff x="2992125" y="538850"/>
            <a:chExt cx="6603300" cy="4193214"/>
          </a:xfrm>
        </p:grpSpPr>
        <p:sp>
          <p:nvSpPr>
            <p:cNvPr id="104" name="Google Shape;104;p27"/>
            <p:cNvSpPr/>
            <p:nvPr/>
          </p:nvSpPr>
          <p:spPr>
            <a:xfrm>
              <a:off x="6436429" y="3248526"/>
              <a:ext cx="1169834" cy="661276"/>
            </a:xfrm>
            <a:custGeom>
              <a:avLst/>
              <a:gdLst/>
              <a:ahLst/>
              <a:cxnLst/>
              <a:rect l="l" t="t" r="r" b="b"/>
              <a:pathLst>
                <a:path w="12941" h="7315" extrusionOk="0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7"/>
            <p:cNvSpPr/>
            <p:nvPr/>
          </p:nvSpPr>
          <p:spPr>
            <a:xfrm>
              <a:off x="2992125" y="1852649"/>
              <a:ext cx="4351464" cy="2565823"/>
            </a:xfrm>
            <a:custGeom>
              <a:avLst/>
              <a:gdLst/>
              <a:ahLst/>
              <a:cxnLst/>
              <a:rect l="l" t="t" r="r" b="b"/>
              <a:pathLst>
                <a:path w="48137" h="28383" extrusionOk="0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7"/>
            <p:cNvSpPr/>
            <p:nvPr/>
          </p:nvSpPr>
          <p:spPr>
            <a:xfrm>
              <a:off x="7515740" y="3519710"/>
              <a:ext cx="2079685" cy="1212354"/>
            </a:xfrm>
            <a:custGeom>
              <a:avLst/>
              <a:gdLst/>
              <a:ahLst/>
              <a:cxnLst/>
              <a:rect l="l" t="t" r="r" b="b"/>
              <a:pathLst>
                <a:path w="23006" h="13411" extrusionOk="0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3511984" y="1790547"/>
              <a:ext cx="344866" cy="375883"/>
            </a:xfrm>
            <a:custGeom>
              <a:avLst/>
              <a:gdLst/>
              <a:ahLst/>
              <a:cxnLst/>
              <a:rect l="l" t="t" r="r" b="b"/>
              <a:pathLst>
                <a:path w="3815" h="4158" extrusionOk="0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7089078" y="1782050"/>
              <a:ext cx="70691" cy="387183"/>
            </a:xfrm>
            <a:custGeom>
              <a:avLst/>
              <a:gdLst/>
              <a:ahLst/>
              <a:cxnLst/>
              <a:rect l="l" t="t" r="r" b="b"/>
              <a:pathLst>
                <a:path w="782" h="4283" extrusionOk="0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7"/>
            <p:cNvSpPr/>
            <p:nvPr/>
          </p:nvSpPr>
          <p:spPr>
            <a:xfrm>
              <a:off x="3031627" y="2559084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7"/>
            <p:cNvSpPr/>
            <p:nvPr/>
          </p:nvSpPr>
          <p:spPr>
            <a:xfrm>
              <a:off x="3254902" y="2686179"/>
              <a:ext cx="584962" cy="850664"/>
            </a:xfrm>
            <a:custGeom>
              <a:avLst/>
              <a:gdLst/>
              <a:ahLst/>
              <a:cxnLst/>
              <a:rect l="l" t="t" r="r" b="b"/>
              <a:pathLst>
                <a:path w="6471" h="9410" extrusionOk="0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7"/>
            <p:cNvSpPr/>
            <p:nvPr/>
          </p:nvSpPr>
          <p:spPr>
            <a:xfrm>
              <a:off x="6507027" y="2152217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4424608" y="3364321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3048622" y="538850"/>
              <a:ext cx="4266762" cy="3549104"/>
            </a:xfrm>
            <a:custGeom>
              <a:avLst/>
              <a:gdLst/>
              <a:ahLst/>
              <a:cxnLst/>
              <a:rect l="l" t="t" r="r" b="b"/>
              <a:pathLst>
                <a:path w="47200" h="39260" extrusionOk="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7"/>
            <p:cNvSpPr/>
            <p:nvPr/>
          </p:nvSpPr>
          <p:spPr>
            <a:xfrm>
              <a:off x="6721805" y="2087223"/>
              <a:ext cx="593460" cy="822369"/>
            </a:xfrm>
            <a:custGeom>
              <a:avLst/>
              <a:gdLst/>
              <a:ahLst/>
              <a:cxnLst/>
              <a:rect l="l" t="t" r="r" b="b"/>
              <a:pathLst>
                <a:path w="6565" h="9097" extrusionOk="0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66AF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6730212" y="2282114"/>
              <a:ext cx="585053" cy="850664"/>
            </a:xfrm>
            <a:custGeom>
              <a:avLst/>
              <a:gdLst/>
              <a:ahLst/>
              <a:cxnLst/>
              <a:rect l="l" t="t" r="r" b="b"/>
              <a:pathLst>
                <a:path w="6472" h="9410" extrusionOk="0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7"/>
            <p:cNvSpPr/>
            <p:nvPr/>
          </p:nvSpPr>
          <p:spPr>
            <a:xfrm>
              <a:off x="6837600" y="2440396"/>
              <a:ext cx="367466" cy="531281"/>
            </a:xfrm>
            <a:custGeom>
              <a:avLst/>
              <a:gdLst/>
              <a:ahLst/>
              <a:cxnLst/>
              <a:rect l="l" t="t" r="r" b="b"/>
              <a:pathLst>
                <a:path w="4065" h="5877" extrusionOk="0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7"/>
            <p:cNvSpPr/>
            <p:nvPr/>
          </p:nvSpPr>
          <p:spPr>
            <a:xfrm>
              <a:off x="6863001" y="2477096"/>
              <a:ext cx="316572" cy="460678"/>
            </a:xfrm>
            <a:custGeom>
              <a:avLst/>
              <a:gdLst/>
              <a:ahLst/>
              <a:cxnLst/>
              <a:rect l="l" t="t" r="r" b="b"/>
              <a:pathLst>
                <a:path w="3502" h="5096" extrusionOk="0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6848900" y="2460192"/>
              <a:ext cx="344776" cy="491686"/>
            </a:xfrm>
            <a:custGeom>
              <a:avLst/>
              <a:gdLst/>
              <a:ahLst/>
              <a:cxnLst/>
              <a:rect l="l" t="t" r="r" b="b"/>
              <a:pathLst>
                <a:path w="3814" h="5439" extrusionOk="0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6978887" y="2646677"/>
              <a:ext cx="84883" cy="121588"/>
            </a:xfrm>
            <a:custGeom>
              <a:avLst/>
              <a:gdLst/>
              <a:ahLst/>
              <a:cxnLst/>
              <a:rect l="l" t="t" r="r" b="b"/>
              <a:pathLst>
                <a:path w="939" h="1345" extrusionOk="0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3630672" y="1290393"/>
              <a:ext cx="1641709" cy="1492052"/>
            </a:xfrm>
            <a:custGeom>
              <a:avLst/>
              <a:gdLst/>
              <a:ahLst/>
              <a:cxnLst/>
              <a:rect l="l" t="t" r="r" b="b"/>
              <a:pathLst>
                <a:path w="18161" h="16505" extrusionOk="0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7"/>
            <p:cNvSpPr/>
            <p:nvPr/>
          </p:nvSpPr>
          <p:spPr>
            <a:xfrm>
              <a:off x="4693080" y="747933"/>
              <a:ext cx="1339420" cy="796876"/>
            </a:xfrm>
            <a:custGeom>
              <a:avLst/>
              <a:gdLst/>
              <a:ahLst/>
              <a:cxnLst/>
              <a:rect l="l" t="t" r="r" b="b"/>
              <a:pathLst>
                <a:path w="14817" h="8815" extrusionOk="0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7"/>
            <p:cNvSpPr/>
            <p:nvPr/>
          </p:nvSpPr>
          <p:spPr>
            <a:xfrm>
              <a:off x="3274365" y="1850214"/>
              <a:ext cx="3266515" cy="1980935"/>
            </a:xfrm>
            <a:custGeom>
              <a:avLst/>
              <a:gdLst/>
              <a:ahLst/>
              <a:cxnLst/>
              <a:rect l="l" t="t" r="r" b="b"/>
              <a:pathLst>
                <a:path w="36135" h="21913" extrusionOk="0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rgbClr val="53B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7"/>
            <p:cNvSpPr/>
            <p:nvPr/>
          </p:nvSpPr>
          <p:spPr>
            <a:xfrm>
              <a:off x="4647882" y="3494309"/>
              <a:ext cx="584962" cy="847771"/>
            </a:xfrm>
            <a:custGeom>
              <a:avLst/>
              <a:gdLst/>
              <a:ahLst/>
              <a:cxnLst/>
              <a:rect l="l" t="t" r="r" b="b"/>
              <a:pathLst>
                <a:path w="6471" h="9378" extrusionOk="0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4755181" y="3652500"/>
              <a:ext cx="367466" cy="531371"/>
            </a:xfrm>
            <a:custGeom>
              <a:avLst/>
              <a:gdLst/>
              <a:ahLst/>
              <a:cxnLst/>
              <a:rect l="l" t="t" r="r" b="b"/>
              <a:pathLst>
                <a:path w="4065" h="5878" extrusionOk="0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7"/>
            <p:cNvSpPr/>
            <p:nvPr/>
          </p:nvSpPr>
          <p:spPr>
            <a:xfrm>
              <a:off x="4780672" y="3686398"/>
              <a:ext cx="316572" cy="463571"/>
            </a:xfrm>
            <a:custGeom>
              <a:avLst/>
              <a:gdLst/>
              <a:ahLst/>
              <a:cxnLst/>
              <a:rect l="l" t="t" r="r" b="b"/>
              <a:pathLst>
                <a:path w="3502" h="5128" extrusionOk="0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4766480" y="3672297"/>
              <a:ext cx="344866" cy="491776"/>
            </a:xfrm>
            <a:custGeom>
              <a:avLst/>
              <a:gdLst/>
              <a:ahLst/>
              <a:cxnLst/>
              <a:rect l="l" t="t" r="r" b="b"/>
              <a:pathLst>
                <a:path w="3815" h="5440" extrusionOk="0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7"/>
            <p:cNvSpPr/>
            <p:nvPr/>
          </p:nvSpPr>
          <p:spPr>
            <a:xfrm>
              <a:off x="4896467" y="3858781"/>
              <a:ext cx="84883" cy="118786"/>
            </a:xfrm>
            <a:custGeom>
              <a:avLst/>
              <a:gdLst/>
              <a:ahLst/>
              <a:cxnLst/>
              <a:rect l="l" t="t" r="r" b="b"/>
              <a:pathLst>
                <a:path w="939" h="1314" extrusionOk="0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7"/>
            <p:cNvSpPr/>
            <p:nvPr/>
          </p:nvSpPr>
          <p:spPr>
            <a:xfrm>
              <a:off x="3353794" y="3047849"/>
              <a:ext cx="624556" cy="477674"/>
            </a:xfrm>
            <a:custGeom>
              <a:avLst/>
              <a:gdLst/>
              <a:ahLst/>
              <a:cxnLst/>
              <a:rect l="l" t="t" r="r" b="b"/>
              <a:pathLst>
                <a:path w="6909" h="5284" extrusionOk="0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5074454" y="1276291"/>
              <a:ext cx="1480711" cy="1497657"/>
            </a:xfrm>
            <a:custGeom>
              <a:avLst/>
              <a:gdLst/>
              <a:ahLst/>
              <a:cxnLst/>
              <a:rect l="l" t="t" r="r" b="b"/>
              <a:pathLst>
                <a:path w="16380" h="16567" extrusionOk="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5195765" y="1850214"/>
              <a:ext cx="1359217" cy="1709645"/>
            </a:xfrm>
            <a:custGeom>
              <a:avLst/>
              <a:gdLst/>
              <a:ahLst/>
              <a:cxnLst/>
              <a:rect l="l" t="t" r="r" b="b"/>
              <a:pathLst>
                <a:path w="15036" h="18912" extrusionOk="0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rgbClr val="66F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5116849" y="2412102"/>
              <a:ext cx="1096431" cy="661366"/>
            </a:xfrm>
            <a:custGeom>
              <a:avLst/>
              <a:gdLst/>
              <a:ahLst/>
              <a:cxnLst/>
              <a:rect l="l" t="t" r="r" b="b"/>
              <a:pathLst>
                <a:path w="12129" h="7316" extrusionOk="0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5023652" y="2954652"/>
              <a:ext cx="189383" cy="180890"/>
            </a:xfrm>
            <a:custGeom>
              <a:avLst/>
              <a:gdLst/>
              <a:ahLst/>
              <a:cxnLst/>
              <a:rect l="l" t="t" r="r" b="b"/>
              <a:pathLst>
                <a:path w="2095" h="2001" extrusionOk="0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3353794" y="2807670"/>
              <a:ext cx="822346" cy="488974"/>
            </a:xfrm>
            <a:custGeom>
              <a:avLst/>
              <a:gdLst/>
              <a:ahLst/>
              <a:cxnLst/>
              <a:rect l="l" t="t" r="r" b="b"/>
              <a:pathLst>
                <a:path w="9097" h="5409" extrusionOk="0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5060353" y="2621185"/>
              <a:ext cx="316572" cy="226181"/>
            </a:xfrm>
            <a:custGeom>
              <a:avLst/>
              <a:gdLst/>
              <a:ahLst/>
              <a:cxnLst/>
              <a:rect l="l" t="t" r="r" b="b"/>
              <a:pathLst>
                <a:path w="3502" h="2502" extrusionOk="0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6676517" y="1115208"/>
              <a:ext cx="353364" cy="573678"/>
            </a:xfrm>
            <a:custGeom>
              <a:avLst/>
              <a:gdLst/>
              <a:ahLst/>
              <a:cxnLst/>
              <a:rect l="l" t="t" r="r" b="b"/>
              <a:pathLst>
                <a:path w="3909" h="6346" extrusionOk="0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4088430" y="3067646"/>
              <a:ext cx="638658" cy="299586"/>
            </a:xfrm>
            <a:custGeom>
              <a:avLst/>
              <a:gdLst/>
              <a:ahLst/>
              <a:cxnLst/>
              <a:rect l="l" t="t" r="r" b="b"/>
              <a:pathLst>
                <a:path w="7065" h="3314" extrusionOk="0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3252009" y="2220013"/>
              <a:ext cx="172478" cy="641478"/>
            </a:xfrm>
            <a:custGeom>
              <a:avLst/>
              <a:gdLst/>
              <a:ahLst/>
              <a:cxnLst/>
              <a:rect l="l" t="t" r="r" b="b"/>
              <a:pathLst>
                <a:path w="1908" h="7096" extrusionOk="0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6668110" y="1861146"/>
              <a:ext cx="172388" cy="231786"/>
            </a:xfrm>
            <a:custGeom>
              <a:avLst/>
              <a:gdLst/>
              <a:ahLst/>
              <a:cxnLst/>
              <a:rect l="l" t="t" r="r" b="b"/>
              <a:pathLst>
                <a:path w="1907" h="2564" extrusionOk="0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6721805" y="1892242"/>
              <a:ext cx="141291" cy="206383"/>
            </a:xfrm>
            <a:custGeom>
              <a:avLst/>
              <a:gdLst/>
              <a:ahLst/>
              <a:cxnLst/>
              <a:rect l="l" t="t" r="r" b="b"/>
              <a:pathLst>
                <a:path w="1563" h="2283" extrusionOk="0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6741511" y="1923337"/>
              <a:ext cx="101878" cy="144188"/>
            </a:xfrm>
            <a:custGeom>
              <a:avLst/>
              <a:gdLst/>
              <a:ahLst/>
              <a:cxnLst/>
              <a:rect l="l" t="t" r="r" b="b"/>
              <a:pathLst>
                <a:path w="1127" h="1595" extrusionOk="0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6761307" y="1948738"/>
              <a:ext cx="62284" cy="93383"/>
            </a:xfrm>
            <a:custGeom>
              <a:avLst/>
              <a:gdLst/>
              <a:ahLst/>
              <a:cxnLst/>
              <a:rect l="l" t="t" r="r" b="b"/>
              <a:pathLst>
                <a:path w="689" h="1033" extrusionOk="0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6781104" y="1979834"/>
              <a:ext cx="19887" cy="31188"/>
            </a:xfrm>
            <a:custGeom>
              <a:avLst/>
              <a:gdLst/>
              <a:ahLst/>
              <a:cxnLst/>
              <a:rect l="l" t="t" r="r" b="b"/>
              <a:pathLst>
                <a:path w="220" h="345" extrusionOk="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6436429" y="1739655"/>
              <a:ext cx="1571109" cy="2133440"/>
            </a:xfrm>
            <a:custGeom>
              <a:avLst/>
              <a:gdLst/>
              <a:ahLst/>
              <a:cxnLst/>
              <a:rect l="l" t="t" r="r" b="b"/>
              <a:pathLst>
                <a:path w="17380" h="23600" extrusionOk="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7659829" y="1033310"/>
              <a:ext cx="1616307" cy="3583004"/>
            </a:xfrm>
            <a:custGeom>
              <a:avLst/>
              <a:gdLst/>
              <a:ahLst/>
              <a:cxnLst/>
              <a:rect l="l" t="t" r="r" b="b"/>
              <a:pathLst>
                <a:path w="17880" h="39635" extrusionOk="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8767434" y="1674661"/>
              <a:ext cx="607562" cy="2941616"/>
            </a:xfrm>
            <a:custGeom>
              <a:avLst/>
              <a:gdLst/>
              <a:ahLst/>
              <a:cxnLst/>
              <a:rect l="l" t="t" r="r" b="b"/>
              <a:pathLst>
                <a:path w="6721" h="32540" extrusionOk="0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744619" y="1640763"/>
              <a:ext cx="957942" cy="1528754"/>
            </a:xfrm>
            <a:custGeom>
              <a:avLst/>
              <a:gdLst/>
              <a:ahLst/>
              <a:cxnLst/>
              <a:rect l="l" t="t" r="r" b="b"/>
              <a:pathLst>
                <a:path w="10597" h="16911" extrusionOk="0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8402963" y="2092828"/>
              <a:ext cx="254379" cy="189388"/>
            </a:xfrm>
            <a:custGeom>
              <a:avLst/>
              <a:gdLst/>
              <a:ahLst/>
              <a:cxnLst/>
              <a:rect l="l" t="t" r="r" b="b"/>
              <a:pathLst>
                <a:path w="2814" h="2095" extrusionOk="0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53B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7987600" y="2595785"/>
              <a:ext cx="412574" cy="276986"/>
            </a:xfrm>
            <a:custGeom>
              <a:avLst/>
              <a:gdLst/>
              <a:ahLst/>
              <a:cxnLst/>
              <a:rect l="l" t="t" r="r" b="b"/>
              <a:pathLst>
                <a:path w="4564" h="3064" extrusionOk="0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7798314" y="2824664"/>
              <a:ext cx="788357" cy="488883"/>
            </a:xfrm>
            <a:custGeom>
              <a:avLst/>
              <a:gdLst/>
              <a:ahLst/>
              <a:cxnLst/>
              <a:rect l="l" t="t" r="r" b="b"/>
              <a:pathLst>
                <a:path w="8721" h="5408" extrusionOk="0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8018696" y="2217211"/>
              <a:ext cx="350471" cy="257188"/>
            </a:xfrm>
            <a:custGeom>
              <a:avLst/>
              <a:gdLst/>
              <a:ahLst/>
              <a:cxnLst/>
              <a:rect l="l" t="t" r="r" b="b"/>
              <a:pathLst>
                <a:path w="3877" h="2845" extrusionOk="0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7809613" y="1753757"/>
              <a:ext cx="96093" cy="158381"/>
            </a:xfrm>
            <a:custGeom>
              <a:avLst/>
              <a:gdLst/>
              <a:ahLst/>
              <a:cxnLst/>
              <a:rect l="l" t="t" r="r" b="b"/>
              <a:pathLst>
                <a:path w="1063" h="1752" extrusionOk="0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7809613" y="1934637"/>
              <a:ext cx="96093" cy="158290"/>
            </a:xfrm>
            <a:custGeom>
              <a:avLst/>
              <a:gdLst/>
              <a:ahLst/>
              <a:cxnLst/>
              <a:rect l="l" t="t" r="r" b="b"/>
              <a:pathLst>
                <a:path w="1063" h="1751" extrusionOk="0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53B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02;p27"/>
          <p:cNvSpPr txBox="1">
            <a:spLocks noGrp="1"/>
          </p:cNvSpPr>
          <p:nvPr/>
        </p:nvSpPr>
        <p:spPr>
          <a:xfrm>
            <a:off x="-1148080" y="-280035"/>
            <a:ext cx="5163820" cy="1002665"/>
          </a:xfrm>
          <a:prstGeom prst="rect">
            <a:avLst/>
          </a:prstGeom>
          <a:noFill/>
          <a:ln>
            <a:noFill/>
          </a:ln>
        </p:spPr>
        <p:txBody>
          <a:bodyPr wrap="square" lIns="182875" tIns="182875" rIns="182875" bIns="1828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i="1" dirty="0"/>
              <a:t>Alexandru Dinu &amp; Ionescu Andrei</a:t>
            </a:r>
          </a:p>
        </p:txBody>
      </p:sp>
      <p:sp>
        <p:nvSpPr>
          <p:cNvPr id="3" name="Google Shape;102;p27"/>
          <p:cNvSpPr txBox="1">
            <a:spLocks noGrp="1"/>
          </p:cNvSpPr>
          <p:nvPr/>
        </p:nvSpPr>
        <p:spPr>
          <a:xfrm>
            <a:off x="5175010" y="-300519"/>
            <a:ext cx="5163820" cy="1002665"/>
          </a:xfrm>
          <a:prstGeom prst="rect">
            <a:avLst/>
          </a:prstGeom>
          <a:noFill/>
          <a:ln>
            <a:noFill/>
          </a:ln>
        </p:spPr>
        <p:txBody>
          <a:bodyPr wrap="square" lIns="182875" tIns="182875" rIns="182875" bIns="1828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i="1" dirty="0" err="1"/>
              <a:t>Ovidius</a:t>
            </a:r>
            <a:r>
              <a:rPr lang="en-US" sz="1400" i="1" dirty="0"/>
              <a:t> Highschool Constanta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3"/>
          <p:cNvSpPr txBox="1">
            <a:spLocks noGrp="1"/>
          </p:cNvSpPr>
          <p:nvPr>
            <p:ph type="title"/>
          </p:nvPr>
        </p:nvSpPr>
        <p:spPr>
          <a:xfrm>
            <a:off x="457200" y="52498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>
                <a:solidFill>
                  <a:schemeClr val="dk1"/>
                </a:solidFill>
              </a:rPr>
              <a:t>How much money do we really need to really lunch this?</a:t>
            </a:r>
            <a:endParaRPr sz="3200" dirty="0"/>
          </a:p>
        </p:txBody>
      </p:sp>
      <p:sp>
        <p:nvSpPr>
          <p:cNvPr id="738" name="Google Shape;738;p33"/>
          <p:cNvSpPr/>
          <p:nvPr/>
        </p:nvSpPr>
        <p:spPr>
          <a:xfrm>
            <a:off x="7074090" y="1753501"/>
            <a:ext cx="1482147" cy="2366776"/>
          </a:xfrm>
          <a:custGeom>
            <a:avLst/>
            <a:gdLst/>
            <a:ahLst/>
            <a:cxnLst/>
            <a:rect l="l" t="t" r="r" b="b"/>
            <a:pathLst>
              <a:path w="3564" h="5564" extrusionOk="0">
                <a:moveTo>
                  <a:pt x="970" y="0"/>
                </a:moveTo>
                <a:lnTo>
                  <a:pt x="907" y="31"/>
                </a:lnTo>
                <a:lnTo>
                  <a:pt x="876" y="94"/>
                </a:lnTo>
                <a:lnTo>
                  <a:pt x="32" y="2876"/>
                </a:lnTo>
                <a:lnTo>
                  <a:pt x="1" y="2907"/>
                </a:lnTo>
                <a:lnTo>
                  <a:pt x="32" y="2970"/>
                </a:lnTo>
                <a:lnTo>
                  <a:pt x="63" y="3001"/>
                </a:lnTo>
                <a:lnTo>
                  <a:pt x="126" y="3001"/>
                </a:lnTo>
                <a:lnTo>
                  <a:pt x="1782" y="3157"/>
                </a:lnTo>
                <a:lnTo>
                  <a:pt x="1845" y="3157"/>
                </a:lnTo>
                <a:lnTo>
                  <a:pt x="1876" y="3188"/>
                </a:lnTo>
                <a:lnTo>
                  <a:pt x="1876" y="3251"/>
                </a:lnTo>
                <a:lnTo>
                  <a:pt x="1876" y="3282"/>
                </a:lnTo>
                <a:lnTo>
                  <a:pt x="1345" y="5564"/>
                </a:lnTo>
                <a:lnTo>
                  <a:pt x="1376" y="5564"/>
                </a:lnTo>
                <a:lnTo>
                  <a:pt x="3533" y="2438"/>
                </a:lnTo>
                <a:lnTo>
                  <a:pt x="3564" y="2376"/>
                </a:lnTo>
                <a:lnTo>
                  <a:pt x="3564" y="2344"/>
                </a:lnTo>
                <a:lnTo>
                  <a:pt x="3501" y="2282"/>
                </a:lnTo>
                <a:lnTo>
                  <a:pt x="3470" y="2282"/>
                </a:lnTo>
                <a:lnTo>
                  <a:pt x="1345" y="2188"/>
                </a:lnTo>
                <a:lnTo>
                  <a:pt x="2376" y="156"/>
                </a:lnTo>
                <a:lnTo>
                  <a:pt x="2407" y="125"/>
                </a:lnTo>
                <a:lnTo>
                  <a:pt x="2376" y="63"/>
                </a:lnTo>
                <a:lnTo>
                  <a:pt x="2345" y="31"/>
                </a:lnTo>
                <a:lnTo>
                  <a:pt x="22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grpSp>
        <p:nvGrpSpPr>
          <p:cNvPr id="742" name="Google Shape;742;p33"/>
          <p:cNvGrpSpPr/>
          <p:nvPr/>
        </p:nvGrpSpPr>
        <p:grpSpPr>
          <a:xfrm>
            <a:off x="1219200" y="1949133"/>
            <a:ext cx="710516" cy="2102586"/>
            <a:chOff x="5558039" y="3395140"/>
            <a:chExt cx="166182" cy="491772"/>
          </a:xfrm>
        </p:grpSpPr>
        <p:sp>
          <p:nvSpPr>
            <p:cNvPr id="743" name="Google Shape;743;p33"/>
            <p:cNvSpPr/>
            <p:nvPr/>
          </p:nvSpPr>
          <p:spPr>
            <a:xfrm>
              <a:off x="5603973" y="3484770"/>
              <a:ext cx="72150" cy="292863"/>
            </a:xfrm>
            <a:custGeom>
              <a:avLst/>
              <a:gdLst/>
              <a:ahLst/>
              <a:cxnLst/>
              <a:rect l="l" t="t" r="r" b="b"/>
              <a:pathLst>
                <a:path w="1032" h="4189" extrusionOk="0">
                  <a:moveTo>
                    <a:pt x="0" y="0"/>
                  </a:moveTo>
                  <a:lnTo>
                    <a:pt x="0" y="4189"/>
                  </a:lnTo>
                  <a:lnTo>
                    <a:pt x="1032" y="4189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5564611" y="3395140"/>
              <a:ext cx="153038" cy="150871"/>
            </a:xfrm>
            <a:custGeom>
              <a:avLst/>
              <a:gdLst/>
              <a:ahLst/>
              <a:cxnLst/>
              <a:rect l="l" t="t" r="r" b="b"/>
              <a:pathLst>
                <a:path w="2189" h="2158" extrusionOk="0">
                  <a:moveTo>
                    <a:pt x="1063" y="1"/>
                  </a:moveTo>
                  <a:lnTo>
                    <a:pt x="844" y="32"/>
                  </a:lnTo>
                  <a:lnTo>
                    <a:pt x="657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2" y="845"/>
                  </a:lnTo>
                  <a:lnTo>
                    <a:pt x="0" y="1063"/>
                  </a:lnTo>
                  <a:lnTo>
                    <a:pt x="32" y="1282"/>
                  </a:lnTo>
                  <a:lnTo>
                    <a:pt x="94" y="1501"/>
                  </a:lnTo>
                  <a:lnTo>
                    <a:pt x="188" y="1688"/>
                  </a:lnTo>
                  <a:lnTo>
                    <a:pt x="313" y="1845"/>
                  </a:lnTo>
                  <a:lnTo>
                    <a:pt x="469" y="1970"/>
                  </a:lnTo>
                  <a:lnTo>
                    <a:pt x="657" y="2064"/>
                  </a:lnTo>
                  <a:lnTo>
                    <a:pt x="876" y="2126"/>
                  </a:lnTo>
                  <a:lnTo>
                    <a:pt x="1094" y="2157"/>
                  </a:lnTo>
                  <a:lnTo>
                    <a:pt x="1313" y="2126"/>
                  </a:lnTo>
                  <a:lnTo>
                    <a:pt x="1501" y="2064"/>
                  </a:lnTo>
                  <a:lnTo>
                    <a:pt x="1688" y="1970"/>
                  </a:lnTo>
                  <a:lnTo>
                    <a:pt x="1845" y="1845"/>
                  </a:lnTo>
                  <a:lnTo>
                    <a:pt x="2001" y="1688"/>
                  </a:lnTo>
                  <a:lnTo>
                    <a:pt x="2095" y="1501"/>
                  </a:lnTo>
                  <a:lnTo>
                    <a:pt x="2157" y="1282"/>
                  </a:lnTo>
                  <a:lnTo>
                    <a:pt x="2188" y="1063"/>
                  </a:lnTo>
                  <a:lnTo>
                    <a:pt x="2157" y="907"/>
                  </a:lnTo>
                  <a:lnTo>
                    <a:pt x="2126" y="751"/>
                  </a:lnTo>
                  <a:lnTo>
                    <a:pt x="2063" y="626"/>
                  </a:lnTo>
                  <a:lnTo>
                    <a:pt x="2001" y="469"/>
                  </a:lnTo>
                  <a:lnTo>
                    <a:pt x="1657" y="1095"/>
                  </a:lnTo>
                  <a:lnTo>
                    <a:pt x="1595" y="1157"/>
                  </a:lnTo>
                  <a:lnTo>
                    <a:pt x="1532" y="1188"/>
                  </a:lnTo>
                  <a:lnTo>
                    <a:pt x="1438" y="1188"/>
                  </a:lnTo>
                  <a:lnTo>
                    <a:pt x="1376" y="1157"/>
                  </a:lnTo>
                  <a:lnTo>
                    <a:pt x="844" y="876"/>
                  </a:lnTo>
                  <a:lnTo>
                    <a:pt x="782" y="813"/>
                  </a:lnTo>
                  <a:lnTo>
                    <a:pt x="719" y="751"/>
                  </a:lnTo>
                  <a:lnTo>
                    <a:pt x="719" y="657"/>
                  </a:lnTo>
                  <a:lnTo>
                    <a:pt x="751" y="563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5558039" y="3720730"/>
              <a:ext cx="166182" cy="166182"/>
            </a:xfrm>
            <a:custGeom>
              <a:avLst/>
              <a:gdLst/>
              <a:ahLst/>
              <a:cxnLst/>
              <a:rect l="l" t="t" r="r" b="b"/>
              <a:pathLst>
                <a:path w="2377" h="2377" extrusionOk="0">
                  <a:moveTo>
                    <a:pt x="1188" y="1"/>
                  </a:moveTo>
                  <a:lnTo>
                    <a:pt x="938" y="32"/>
                  </a:lnTo>
                  <a:lnTo>
                    <a:pt x="720" y="95"/>
                  </a:lnTo>
                  <a:lnTo>
                    <a:pt x="501" y="189"/>
                  </a:lnTo>
                  <a:lnTo>
                    <a:pt x="344" y="345"/>
                  </a:lnTo>
                  <a:lnTo>
                    <a:pt x="188" y="532"/>
                  </a:lnTo>
                  <a:lnTo>
                    <a:pt x="94" y="720"/>
                  </a:lnTo>
                  <a:lnTo>
                    <a:pt x="1" y="939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32" y="1533"/>
                  </a:lnTo>
                  <a:lnTo>
                    <a:pt x="94" y="1689"/>
                  </a:lnTo>
                  <a:lnTo>
                    <a:pt x="188" y="1845"/>
                  </a:lnTo>
                  <a:lnTo>
                    <a:pt x="563" y="1189"/>
                  </a:lnTo>
                  <a:lnTo>
                    <a:pt x="626" y="1095"/>
                  </a:lnTo>
                  <a:lnTo>
                    <a:pt x="688" y="1064"/>
                  </a:lnTo>
                  <a:lnTo>
                    <a:pt x="782" y="1064"/>
                  </a:lnTo>
                  <a:lnTo>
                    <a:pt x="876" y="1095"/>
                  </a:lnTo>
                  <a:lnTo>
                    <a:pt x="1470" y="1408"/>
                  </a:lnTo>
                  <a:lnTo>
                    <a:pt x="1532" y="1470"/>
                  </a:lnTo>
                  <a:lnTo>
                    <a:pt x="1564" y="1564"/>
                  </a:lnTo>
                  <a:lnTo>
                    <a:pt x="1595" y="1658"/>
                  </a:lnTo>
                  <a:lnTo>
                    <a:pt x="1564" y="1720"/>
                  </a:lnTo>
                  <a:lnTo>
                    <a:pt x="1188" y="2377"/>
                  </a:lnTo>
                  <a:lnTo>
                    <a:pt x="1438" y="2345"/>
                  </a:lnTo>
                  <a:lnTo>
                    <a:pt x="1657" y="2283"/>
                  </a:lnTo>
                  <a:lnTo>
                    <a:pt x="1845" y="2158"/>
                  </a:lnTo>
                  <a:lnTo>
                    <a:pt x="2032" y="2033"/>
                  </a:lnTo>
                  <a:lnTo>
                    <a:pt x="2189" y="1845"/>
                  </a:lnTo>
                  <a:lnTo>
                    <a:pt x="2282" y="1658"/>
                  </a:lnTo>
                  <a:lnTo>
                    <a:pt x="2345" y="1439"/>
                  </a:lnTo>
                  <a:lnTo>
                    <a:pt x="2376" y="1189"/>
                  </a:lnTo>
                  <a:lnTo>
                    <a:pt x="2345" y="939"/>
                  </a:lnTo>
                  <a:lnTo>
                    <a:pt x="2282" y="720"/>
                  </a:lnTo>
                  <a:lnTo>
                    <a:pt x="2157" y="532"/>
                  </a:lnTo>
                  <a:lnTo>
                    <a:pt x="2032" y="345"/>
                  </a:lnTo>
                  <a:lnTo>
                    <a:pt x="1845" y="189"/>
                  </a:lnTo>
                  <a:lnTo>
                    <a:pt x="1657" y="95"/>
                  </a:lnTo>
                  <a:lnTo>
                    <a:pt x="1438" y="32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837D59-E89D-70D3-89E7-507AAEEE4D84}"/>
              </a:ext>
            </a:extLst>
          </p:cNvPr>
          <p:cNvSpPr txBox="1"/>
          <p:nvPr/>
        </p:nvSpPr>
        <p:spPr>
          <a:xfrm>
            <a:off x="2126108" y="1796564"/>
            <a:ext cx="5501200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Development costs: </a:t>
            </a:r>
            <a:r>
              <a:rPr lang="en-US" sz="2000" b="1" dirty="0"/>
              <a:t>$125,000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Operating costs: </a:t>
            </a:r>
            <a:r>
              <a:rPr lang="en-US" sz="2000" b="1" dirty="0"/>
              <a:t>$41,400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Marketing and promotion costs: </a:t>
            </a:r>
            <a:r>
              <a:rPr lang="en-US" sz="2000" b="1" dirty="0"/>
              <a:t>$56,000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Administrative costs: </a:t>
            </a:r>
            <a:r>
              <a:rPr lang="en-US" sz="2000" b="1" dirty="0"/>
              <a:t>$13,000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Technology and infrastructure costs: </a:t>
            </a:r>
            <a:r>
              <a:rPr lang="en-US" sz="2000" b="1" dirty="0"/>
              <a:t>$37,000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Total initial investment: </a:t>
            </a:r>
            <a:r>
              <a:rPr lang="en-US" sz="2000" b="1" dirty="0"/>
              <a:t>$272,400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3"/>
          <p:cNvSpPr txBox="1">
            <a:spLocks noGrp="1"/>
          </p:cNvSpPr>
          <p:nvPr>
            <p:ph type="title"/>
          </p:nvPr>
        </p:nvSpPr>
        <p:spPr>
          <a:xfrm>
            <a:off x="356911" y="793544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>
                <a:solidFill>
                  <a:schemeClr val="dk1"/>
                </a:solidFill>
              </a:rPr>
              <a:t>Here is an improved costs strategy.</a:t>
            </a:r>
            <a:endParaRPr sz="3200" dirty="0"/>
          </a:p>
        </p:txBody>
      </p:sp>
      <p:grpSp>
        <p:nvGrpSpPr>
          <p:cNvPr id="739" name="Google Shape;739;p33"/>
          <p:cNvGrpSpPr/>
          <p:nvPr/>
        </p:nvGrpSpPr>
        <p:grpSpPr>
          <a:xfrm>
            <a:off x="7437823" y="2259996"/>
            <a:ext cx="1148688" cy="1397604"/>
            <a:chOff x="7655759" y="3390663"/>
            <a:chExt cx="351940" cy="434926"/>
          </a:xfrm>
        </p:grpSpPr>
        <p:sp>
          <p:nvSpPr>
            <p:cNvPr id="740" name="Google Shape;740;p33"/>
            <p:cNvSpPr/>
            <p:nvPr/>
          </p:nvSpPr>
          <p:spPr>
            <a:xfrm>
              <a:off x="7655759" y="3390663"/>
              <a:ext cx="351940" cy="434926"/>
            </a:xfrm>
            <a:custGeom>
              <a:avLst/>
              <a:gdLst/>
              <a:ahLst/>
              <a:cxnLst/>
              <a:rect l="l" t="t" r="r" b="b"/>
              <a:pathLst>
                <a:path w="5034" h="6221" extrusionOk="0">
                  <a:moveTo>
                    <a:pt x="1532" y="0"/>
                  </a:moveTo>
                  <a:lnTo>
                    <a:pt x="1501" y="63"/>
                  </a:lnTo>
                  <a:lnTo>
                    <a:pt x="1470" y="125"/>
                  </a:lnTo>
                  <a:lnTo>
                    <a:pt x="1501" y="219"/>
                  </a:lnTo>
                  <a:lnTo>
                    <a:pt x="1939" y="1000"/>
                  </a:lnTo>
                  <a:lnTo>
                    <a:pt x="1314" y="1719"/>
                  </a:lnTo>
                  <a:lnTo>
                    <a:pt x="1001" y="2126"/>
                  </a:lnTo>
                  <a:lnTo>
                    <a:pt x="688" y="2563"/>
                  </a:lnTo>
                  <a:lnTo>
                    <a:pt x="438" y="3001"/>
                  </a:lnTo>
                  <a:lnTo>
                    <a:pt x="220" y="3438"/>
                  </a:lnTo>
                  <a:lnTo>
                    <a:pt x="63" y="3845"/>
                  </a:lnTo>
                  <a:lnTo>
                    <a:pt x="32" y="4032"/>
                  </a:lnTo>
                  <a:lnTo>
                    <a:pt x="1" y="4220"/>
                  </a:lnTo>
                  <a:lnTo>
                    <a:pt x="32" y="4470"/>
                  </a:lnTo>
                  <a:lnTo>
                    <a:pt x="63" y="4720"/>
                  </a:lnTo>
                  <a:lnTo>
                    <a:pt x="126" y="4939"/>
                  </a:lnTo>
                  <a:lnTo>
                    <a:pt x="220" y="5126"/>
                  </a:lnTo>
                  <a:lnTo>
                    <a:pt x="313" y="5314"/>
                  </a:lnTo>
                  <a:lnTo>
                    <a:pt x="438" y="5470"/>
                  </a:lnTo>
                  <a:lnTo>
                    <a:pt x="595" y="5626"/>
                  </a:lnTo>
                  <a:lnTo>
                    <a:pt x="751" y="5751"/>
                  </a:lnTo>
                  <a:lnTo>
                    <a:pt x="938" y="5845"/>
                  </a:lnTo>
                  <a:lnTo>
                    <a:pt x="1126" y="5970"/>
                  </a:lnTo>
                  <a:lnTo>
                    <a:pt x="1314" y="6033"/>
                  </a:lnTo>
                  <a:lnTo>
                    <a:pt x="1532" y="6095"/>
                  </a:lnTo>
                  <a:lnTo>
                    <a:pt x="2032" y="6189"/>
                  </a:lnTo>
                  <a:lnTo>
                    <a:pt x="2533" y="6220"/>
                  </a:lnTo>
                  <a:lnTo>
                    <a:pt x="3033" y="6189"/>
                  </a:lnTo>
                  <a:lnTo>
                    <a:pt x="3502" y="6095"/>
                  </a:lnTo>
                  <a:lnTo>
                    <a:pt x="3720" y="6033"/>
                  </a:lnTo>
                  <a:lnTo>
                    <a:pt x="3939" y="5970"/>
                  </a:lnTo>
                  <a:lnTo>
                    <a:pt x="4127" y="5845"/>
                  </a:lnTo>
                  <a:lnTo>
                    <a:pt x="4314" y="5751"/>
                  </a:lnTo>
                  <a:lnTo>
                    <a:pt x="4471" y="5626"/>
                  </a:lnTo>
                  <a:lnTo>
                    <a:pt x="4627" y="5470"/>
                  </a:lnTo>
                  <a:lnTo>
                    <a:pt x="4752" y="5314"/>
                  </a:lnTo>
                  <a:lnTo>
                    <a:pt x="4846" y="5126"/>
                  </a:lnTo>
                  <a:lnTo>
                    <a:pt x="4939" y="4939"/>
                  </a:lnTo>
                  <a:lnTo>
                    <a:pt x="5002" y="4720"/>
                  </a:lnTo>
                  <a:lnTo>
                    <a:pt x="5033" y="4470"/>
                  </a:lnTo>
                  <a:lnTo>
                    <a:pt x="5033" y="4220"/>
                  </a:lnTo>
                  <a:lnTo>
                    <a:pt x="5033" y="4032"/>
                  </a:lnTo>
                  <a:lnTo>
                    <a:pt x="4971" y="3845"/>
                  </a:lnTo>
                  <a:lnTo>
                    <a:pt x="4908" y="3626"/>
                  </a:lnTo>
                  <a:lnTo>
                    <a:pt x="4814" y="3407"/>
                  </a:lnTo>
                  <a:lnTo>
                    <a:pt x="4564" y="2970"/>
                  </a:lnTo>
                  <a:lnTo>
                    <a:pt x="4252" y="2501"/>
                  </a:lnTo>
                  <a:lnTo>
                    <a:pt x="3908" y="2094"/>
                  </a:lnTo>
                  <a:lnTo>
                    <a:pt x="3564" y="1688"/>
                  </a:lnTo>
                  <a:lnTo>
                    <a:pt x="2908" y="969"/>
                  </a:lnTo>
                  <a:lnTo>
                    <a:pt x="3377" y="219"/>
                  </a:lnTo>
                  <a:lnTo>
                    <a:pt x="3408" y="125"/>
                  </a:lnTo>
                  <a:lnTo>
                    <a:pt x="3408" y="63"/>
                  </a:lnTo>
                  <a:lnTo>
                    <a:pt x="3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7780346" y="3565448"/>
              <a:ext cx="107106" cy="181493"/>
            </a:xfrm>
            <a:custGeom>
              <a:avLst/>
              <a:gdLst/>
              <a:ahLst/>
              <a:cxnLst/>
              <a:rect l="l" t="t" r="r" b="b"/>
              <a:pathLst>
                <a:path w="1532" h="2596" extrusionOk="0">
                  <a:moveTo>
                    <a:pt x="751" y="1"/>
                  </a:moveTo>
                  <a:lnTo>
                    <a:pt x="563" y="32"/>
                  </a:lnTo>
                  <a:lnTo>
                    <a:pt x="407" y="94"/>
                  </a:lnTo>
                  <a:lnTo>
                    <a:pt x="250" y="188"/>
                  </a:lnTo>
                  <a:lnTo>
                    <a:pt x="157" y="313"/>
                  </a:lnTo>
                  <a:lnTo>
                    <a:pt x="94" y="438"/>
                  </a:lnTo>
                  <a:lnTo>
                    <a:pt x="63" y="626"/>
                  </a:lnTo>
                  <a:lnTo>
                    <a:pt x="63" y="782"/>
                  </a:lnTo>
                  <a:lnTo>
                    <a:pt x="94" y="938"/>
                  </a:lnTo>
                  <a:lnTo>
                    <a:pt x="157" y="1095"/>
                  </a:lnTo>
                  <a:lnTo>
                    <a:pt x="282" y="1188"/>
                  </a:lnTo>
                  <a:lnTo>
                    <a:pt x="407" y="1313"/>
                  </a:lnTo>
                  <a:lnTo>
                    <a:pt x="532" y="1407"/>
                  </a:lnTo>
                  <a:lnTo>
                    <a:pt x="719" y="1470"/>
                  </a:lnTo>
                  <a:lnTo>
                    <a:pt x="1001" y="1626"/>
                  </a:lnTo>
                  <a:lnTo>
                    <a:pt x="1094" y="1689"/>
                  </a:lnTo>
                  <a:lnTo>
                    <a:pt x="1157" y="1814"/>
                  </a:lnTo>
                  <a:lnTo>
                    <a:pt x="1157" y="1907"/>
                  </a:lnTo>
                  <a:lnTo>
                    <a:pt x="1094" y="2032"/>
                  </a:lnTo>
                  <a:lnTo>
                    <a:pt x="1001" y="2126"/>
                  </a:lnTo>
                  <a:lnTo>
                    <a:pt x="907" y="2189"/>
                  </a:lnTo>
                  <a:lnTo>
                    <a:pt x="532" y="2189"/>
                  </a:lnTo>
                  <a:lnTo>
                    <a:pt x="344" y="2126"/>
                  </a:lnTo>
                  <a:lnTo>
                    <a:pt x="157" y="2032"/>
                  </a:lnTo>
                  <a:lnTo>
                    <a:pt x="0" y="2408"/>
                  </a:lnTo>
                  <a:lnTo>
                    <a:pt x="313" y="2533"/>
                  </a:lnTo>
                  <a:lnTo>
                    <a:pt x="532" y="2564"/>
                  </a:lnTo>
                  <a:lnTo>
                    <a:pt x="751" y="2595"/>
                  </a:lnTo>
                  <a:lnTo>
                    <a:pt x="876" y="2595"/>
                  </a:lnTo>
                  <a:lnTo>
                    <a:pt x="1001" y="2564"/>
                  </a:lnTo>
                  <a:lnTo>
                    <a:pt x="1126" y="2501"/>
                  </a:lnTo>
                  <a:lnTo>
                    <a:pt x="1251" y="2439"/>
                  </a:lnTo>
                  <a:lnTo>
                    <a:pt x="1344" y="2345"/>
                  </a:lnTo>
                  <a:lnTo>
                    <a:pt x="1438" y="2220"/>
                  </a:lnTo>
                  <a:lnTo>
                    <a:pt x="1501" y="2095"/>
                  </a:lnTo>
                  <a:lnTo>
                    <a:pt x="1532" y="1970"/>
                  </a:lnTo>
                  <a:lnTo>
                    <a:pt x="1532" y="1845"/>
                  </a:lnTo>
                  <a:lnTo>
                    <a:pt x="1532" y="1720"/>
                  </a:lnTo>
                  <a:lnTo>
                    <a:pt x="1469" y="1595"/>
                  </a:lnTo>
                  <a:lnTo>
                    <a:pt x="1438" y="1470"/>
                  </a:lnTo>
                  <a:lnTo>
                    <a:pt x="1282" y="1313"/>
                  </a:lnTo>
                  <a:lnTo>
                    <a:pt x="1094" y="1220"/>
                  </a:lnTo>
                  <a:lnTo>
                    <a:pt x="876" y="1126"/>
                  </a:lnTo>
                  <a:lnTo>
                    <a:pt x="719" y="1032"/>
                  </a:lnTo>
                  <a:lnTo>
                    <a:pt x="563" y="938"/>
                  </a:lnTo>
                  <a:lnTo>
                    <a:pt x="469" y="782"/>
                  </a:lnTo>
                  <a:lnTo>
                    <a:pt x="438" y="688"/>
                  </a:lnTo>
                  <a:lnTo>
                    <a:pt x="469" y="595"/>
                  </a:lnTo>
                  <a:lnTo>
                    <a:pt x="532" y="563"/>
                  </a:lnTo>
                  <a:lnTo>
                    <a:pt x="594" y="501"/>
                  </a:lnTo>
                  <a:lnTo>
                    <a:pt x="657" y="470"/>
                  </a:lnTo>
                  <a:lnTo>
                    <a:pt x="751" y="470"/>
                  </a:lnTo>
                  <a:lnTo>
                    <a:pt x="938" y="501"/>
                  </a:lnTo>
                  <a:lnTo>
                    <a:pt x="1032" y="532"/>
                  </a:lnTo>
                  <a:lnTo>
                    <a:pt x="1094" y="595"/>
                  </a:lnTo>
                  <a:lnTo>
                    <a:pt x="1376" y="282"/>
                  </a:lnTo>
                  <a:lnTo>
                    <a:pt x="1251" y="188"/>
                  </a:lnTo>
                  <a:lnTo>
                    <a:pt x="1063" y="94"/>
                  </a:lnTo>
                  <a:lnTo>
                    <a:pt x="907" y="32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5" name="Google Shape;1005;p33"/>
          <p:cNvSpPr txBox="1"/>
          <p:nvPr/>
        </p:nvSpPr>
        <p:spPr>
          <a:xfrm>
            <a:off x="977769" y="1735182"/>
            <a:ext cx="6343407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Development costs: We develop, innovate </a:t>
            </a:r>
            <a:r>
              <a:rPr lang="en-US" sz="2000" b="1" dirty="0"/>
              <a:t>0 costs.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Operating costs: </a:t>
            </a:r>
            <a:r>
              <a:rPr lang="en-US" sz="2000" b="1" dirty="0"/>
              <a:t>$20,000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Marketing and promotion costs: </a:t>
            </a:r>
            <a:r>
              <a:rPr lang="en-US" sz="2000" b="1" dirty="0"/>
              <a:t>$15,000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Administrative and other costs: </a:t>
            </a:r>
            <a:r>
              <a:rPr lang="en-US" sz="2000" b="1" dirty="0"/>
              <a:t>$15,000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Technology and infrastructure costs: </a:t>
            </a:r>
            <a:r>
              <a:rPr lang="en-US" sz="2000" b="1" dirty="0"/>
              <a:t>Initially</a:t>
            </a:r>
            <a:r>
              <a:rPr lang="en-US" sz="2000" dirty="0"/>
              <a:t> </a:t>
            </a:r>
            <a:r>
              <a:rPr lang="en-US" sz="2000" b="1" dirty="0"/>
              <a:t>0</a:t>
            </a:r>
            <a:r>
              <a:rPr lang="en-US" sz="20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Total: </a:t>
            </a:r>
            <a:r>
              <a:rPr lang="en-US" sz="2000" b="1" dirty="0"/>
              <a:t>$50,000 &lt; €50,000</a:t>
            </a:r>
            <a:r>
              <a:rPr lang="en-US" sz="2000" dirty="0"/>
              <a:t> =&gt; a good candidate for </a:t>
            </a:r>
            <a:r>
              <a:rPr lang="en-US" sz="2000" b="1" dirty="0"/>
              <a:t>Startup Nation</a:t>
            </a:r>
          </a:p>
        </p:txBody>
      </p:sp>
    </p:spTree>
    <p:extLst>
      <p:ext uri="{BB962C8B-B14F-4D97-AF65-F5344CB8AC3E}">
        <p14:creationId xmlns:p14="http://schemas.microsoft.com/office/powerpoint/2010/main" val="261817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75" y="1614508"/>
            <a:ext cx="8229600" cy="481500"/>
          </a:xfrm>
        </p:spPr>
        <p:txBody>
          <a:bodyPr/>
          <a:lstStyle/>
          <a:p>
            <a:r>
              <a:rPr lang="ro-RO" sz="8800" dirty="0"/>
              <a:t>LIVE DEMO</a:t>
            </a:r>
            <a:endParaRPr lang="en-US" sz="8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9574"/>
            <a:ext cx="8229600" cy="481500"/>
          </a:xfrm>
        </p:spPr>
        <p:txBody>
          <a:bodyPr/>
          <a:lstStyle/>
          <a:p>
            <a:r>
              <a:rPr lang="ro-RO" sz="8800" dirty="0"/>
              <a:t>Q&amp;A</a:t>
            </a:r>
            <a:endParaRPr lang="en-US"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>
            <a:off x="8336965" y="2745198"/>
            <a:ext cx="217317" cy="283449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452811" y="230681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400" dirty="0">
                <a:solidFill>
                  <a:schemeClr val="dk1"/>
                </a:solidFill>
              </a:rPr>
              <a:t>The Problem</a:t>
            </a:r>
            <a:endParaRPr sz="4400" dirty="0"/>
          </a:p>
        </p:txBody>
      </p:sp>
      <p:grpSp>
        <p:nvGrpSpPr>
          <p:cNvPr id="336" name="Google Shape;336;p28"/>
          <p:cNvGrpSpPr/>
          <p:nvPr/>
        </p:nvGrpSpPr>
        <p:grpSpPr>
          <a:xfrm>
            <a:off x="8303877" y="3809703"/>
            <a:ext cx="283458" cy="264562"/>
            <a:chOff x="1492675" y="4420975"/>
            <a:chExt cx="481825" cy="438525"/>
          </a:xfrm>
        </p:grpSpPr>
        <p:sp>
          <p:nvSpPr>
            <p:cNvPr id="337" name="Google Shape;337;p28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186" y="1857139"/>
            <a:ext cx="3535225" cy="1906076"/>
          </a:xfrm>
          <a:prstGeom prst="roundRect">
            <a:avLst/>
          </a:prstGeom>
        </p:spPr>
      </p:pic>
      <p:sp>
        <p:nvSpPr>
          <p:cNvPr id="4" name="Google Shape;194;p28"/>
          <p:cNvSpPr txBox="1"/>
          <p:nvPr/>
        </p:nvSpPr>
        <p:spPr>
          <a:xfrm>
            <a:off x="461589" y="2263698"/>
            <a:ext cx="4438585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 i="0" u="none" strike="noStrike" cap="none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 i="0" u="none" strike="noStrike" cap="none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 i="0" u="none" strike="noStrike" cap="none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 i="0" u="none" strike="noStrike" cap="none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 i="0" u="none" strike="noStrike" cap="none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 i="0" u="none" strike="noStrike" cap="none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 i="0" u="none" strike="noStrike" cap="none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 i="0" u="none" strike="noStrike" cap="none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 panose="020B0503050000020004"/>
              <a:buNone/>
              <a:defRPr sz="1800" b="1" i="0" u="none" strike="noStrike" cap="none">
                <a:solidFill>
                  <a:srgbClr val="000000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9pPr>
          </a:lstStyle>
          <a:p>
            <a:r>
              <a:rPr lang="en-US" sz="2800" b="0" dirty="0">
                <a:solidFill>
                  <a:schemeClr val="dk1"/>
                </a:solidFill>
                <a:sym typeface="Arial" panose="020B0604020202020204"/>
              </a:rPr>
              <a:t>Crowded and undersized charging station system</a:t>
            </a:r>
            <a:endParaRPr lang="ro-RO" sz="2800" b="0" dirty="0">
              <a:solidFill>
                <a:schemeClr val="dk1"/>
              </a:solidFill>
              <a:sym typeface="Arial" panose="020B0604020202020204"/>
            </a:endParaRPr>
          </a:p>
        </p:txBody>
      </p:sp>
      <p:grpSp>
        <p:nvGrpSpPr>
          <p:cNvPr id="2" name="Google Shape;1043;p34"/>
          <p:cNvGrpSpPr/>
          <p:nvPr/>
        </p:nvGrpSpPr>
        <p:grpSpPr>
          <a:xfrm>
            <a:off x="7500719" y="3840208"/>
            <a:ext cx="620968" cy="369112"/>
            <a:chOff x="1535127" y="2382622"/>
            <a:chExt cx="319675" cy="190038"/>
          </a:xfrm>
        </p:grpSpPr>
        <p:sp>
          <p:nvSpPr>
            <p:cNvPr id="5" name="Google Shape;1044;p34"/>
            <p:cNvSpPr/>
            <p:nvPr/>
          </p:nvSpPr>
          <p:spPr>
            <a:xfrm>
              <a:off x="1535127" y="2382622"/>
              <a:ext cx="319675" cy="190038"/>
            </a:xfrm>
            <a:custGeom>
              <a:avLst/>
              <a:gdLst/>
              <a:ahLst/>
              <a:cxnLst/>
              <a:rect l="l" t="t" r="r" b="b"/>
              <a:pathLst>
                <a:path w="6515" h="3873" extrusionOk="0">
                  <a:moveTo>
                    <a:pt x="4947" y="370"/>
                  </a:moveTo>
                  <a:lnTo>
                    <a:pt x="5040" y="400"/>
                  </a:lnTo>
                  <a:lnTo>
                    <a:pt x="5193" y="492"/>
                  </a:lnTo>
                  <a:lnTo>
                    <a:pt x="5316" y="646"/>
                  </a:lnTo>
                  <a:lnTo>
                    <a:pt x="5347" y="738"/>
                  </a:lnTo>
                  <a:lnTo>
                    <a:pt x="5347" y="861"/>
                  </a:lnTo>
                  <a:lnTo>
                    <a:pt x="5347" y="953"/>
                  </a:lnTo>
                  <a:lnTo>
                    <a:pt x="5347" y="1138"/>
                  </a:lnTo>
                  <a:lnTo>
                    <a:pt x="6084" y="1138"/>
                  </a:lnTo>
                  <a:lnTo>
                    <a:pt x="6146" y="1168"/>
                  </a:lnTo>
                  <a:lnTo>
                    <a:pt x="6176" y="1199"/>
                  </a:lnTo>
                  <a:lnTo>
                    <a:pt x="6176" y="2674"/>
                  </a:lnTo>
                  <a:lnTo>
                    <a:pt x="6146" y="2735"/>
                  </a:lnTo>
                  <a:lnTo>
                    <a:pt x="5347" y="2735"/>
                  </a:lnTo>
                  <a:lnTo>
                    <a:pt x="5347" y="3043"/>
                  </a:lnTo>
                  <a:lnTo>
                    <a:pt x="5347" y="3135"/>
                  </a:lnTo>
                  <a:lnTo>
                    <a:pt x="5316" y="3227"/>
                  </a:lnTo>
                  <a:lnTo>
                    <a:pt x="5193" y="3381"/>
                  </a:lnTo>
                  <a:lnTo>
                    <a:pt x="5040" y="3504"/>
                  </a:lnTo>
                  <a:lnTo>
                    <a:pt x="4947" y="3504"/>
                  </a:lnTo>
                  <a:lnTo>
                    <a:pt x="4855" y="3534"/>
                  </a:lnTo>
                  <a:lnTo>
                    <a:pt x="861" y="3534"/>
                  </a:lnTo>
                  <a:lnTo>
                    <a:pt x="738" y="3504"/>
                  </a:lnTo>
                  <a:lnTo>
                    <a:pt x="646" y="3504"/>
                  </a:lnTo>
                  <a:lnTo>
                    <a:pt x="492" y="3381"/>
                  </a:lnTo>
                  <a:lnTo>
                    <a:pt x="400" y="3227"/>
                  </a:lnTo>
                  <a:lnTo>
                    <a:pt x="369" y="3135"/>
                  </a:lnTo>
                  <a:lnTo>
                    <a:pt x="369" y="3043"/>
                  </a:lnTo>
                  <a:lnTo>
                    <a:pt x="369" y="861"/>
                  </a:lnTo>
                  <a:lnTo>
                    <a:pt x="369" y="738"/>
                  </a:lnTo>
                  <a:lnTo>
                    <a:pt x="400" y="646"/>
                  </a:lnTo>
                  <a:lnTo>
                    <a:pt x="492" y="492"/>
                  </a:lnTo>
                  <a:lnTo>
                    <a:pt x="646" y="400"/>
                  </a:lnTo>
                  <a:lnTo>
                    <a:pt x="738" y="370"/>
                  </a:lnTo>
                  <a:close/>
                  <a:moveTo>
                    <a:pt x="861" y="1"/>
                  </a:moveTo>
                  <a:lnTo>
                    <a:pt x="677" y="32"/>
                  </a:lnTo>
                  <a:lnTo>
                    <a:pt x="523" y="62"/>
                  </a:lnTo>
                  <a:lnTo>
                    <a:pt x="369" y="154"/>
                  </a:lnTo>
                  <a:lnTo>
                    <a:pt x="246" y="247"/>
                  </a:lnTo>
                  <a:lnTo>
                    <a:pt x="154" y="370"/>
                  </a:lnTo>
                  <a:lnTo>
                    <a:pt x="62" y="523"/>
                  </a:lnTo>
                  <a:lnTo>
                    <a:pt x="31" y="677"/>
                  </a:lnTo>
                  <a:lnTo>
                    <a:pt x="1" y="861"/>
                  </a:lnTo>
                  <a:lnTo>
                    <a:pt x="1" y="3043"/>
                  </a:lnTo>
                  <a:lnTo>
                    <a:pt x="31" y="3196"/>
                  </a:lnTo>
                  <a:lnTo>
                    <a:pt x="62" y="3350"/>
                  </a:lnTo>
                  <a:lnTo>
                    <a:pt x="154" y="3504"/>
                  </a:lnTo>
                  <a:lnTo>
                    <a:pt x="246" y="3627"/>
                  </a:lnTo>
                  <a:lnTo>
                    <a:pt x="369" y="3749"/>
                  </a:lnTo>
                  <a:lnTo>
                    <a:pt x="523" y="3811"/>
                  </a:lnTo>
                  <a:lnTo>
                    <a:pt x="677" y="3872"/>
                  </a:lnTo>
                  <a:lnTo>
                    <a:pt x="5040" y="3872"/>
                  </a:lnTo>
                  <a:lnTo>
                    <a:pt x="5193" y="3811"/>
                  </a:lnTo>
                  <a:lnTo>
                    <a:pt x="5316" y="3749"/>
                  </a:lnTo>
                  <a:lnTo>
                    <a:pt x="5470" y="3627"/>
                  </a:lnTo>
                  <a:lnTo>
                    <a:pt x="5562" y="3504"/>
                  </a:lnTo>
                  <a:lnTo>
                    <a:pt x="5623" y="3350"/>
                  </a:lnTo>
                  <a:lnTo>
                    <a:pt x="5685" y="3196"/>
                  </a:lnTo>
                  <a:lnTo>
                    <a:pt x="5703" y="3104"/>
                  </a:lnTo>
                  <a:lnTo>
                    <a:pt x="6084" y="3104"/>
                  </a:lnTo>
                  <a:lnTo>
                    <a:pt x="6269" y="3073"/>
                  </a:lnTo>
                  <a:lnTo>
                    <a:pt x="6391" y="2981"/>
                  </a:lnTo>
                  <a:lnTo>
                    <a:pt x="6484" y="2828"/>
                  </a:lnTo>
                  <a:lnTo>
                    <a:pt x="6514" y="2674"/>
                  </a:lnTo>
                  <a:lnTo>
                    <a:pt x="6514" y="1199"/>
                  </a:lnTo>
                  <a:lnTo>
                    <a:pt x="6484" y="1046"/>
                  </a:lnTo>
                  <a:lnTo>
                    <a:pt x="6391" y="923"/>
                  </a:lnTo>
                  <a:lnTo>
                    <a:pt x="6269" y="830"/>
                  </a:lnTo>
                  <a:lnTo>
                    <a:pt x="6084" y="800"/>
                  </a:lnTo>
                  <a:lnTo>
                    <a:pt x="5705" y="800"/>
                  </a:lnTo>
                  <a:lnTo>
                    <a:pt x="5685" y="677"/>
                  </a:lnTo>
                  <a:lnTo>
                    <a:pt x="5623" y="523"/>
                  </a:lnTo>
                  <a:lnTo>
                    <a:pt x="5562" y="370"/>
                  </a:lnTo>
                  <a:lnTo>
                    <a:pt x="5470" y="247"/>
                  </a:lnTo>
                  <a:lnTo>
                    <a:pt x="5316" y="154"/>
                  </a:lnTo>
                  <a:lnTo>
                    <a:pt x="5193" y="62"/>
                  </a:lnTo>
                  <a:lnTo>
                    <a:pt x="5040" y="32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48;p34"/>
            <p:cNvSpPr/>
            <p:nvPr/>
          </p:nvSpPr>
          <p:spPr>
            <a:xfrm>
              <a:off x="1572810" y="2421826"/>
              <a:ext cx="31698" cy="110107"/>
            </a:xfrm>
            <a:custGeom>
              <a:avLst/>
              <a:gdLst/>
              <a:ahLst/>
              <a:cxnLst/>
              <a:rect l="l" t="t" r="r" b="b"/>
              <a:pathLst>
                <a:path w="646" h="2244" extrusionOk="0">
                  <a:moveTo>
                    <a:pt x="124" y="1"/>
                  </a:moveTo>
                  <a:lnTo>
                    <a:pt x="62" y="62"/>
                  </a:lnTo>
                  <a:lnTo>
                    <a:pt x="31" y="93"/>
                  </a:lnTo>
                  <a:lnTo>
                    <a:pt x="1" y="154"/>
                  </a:lnTo>
                  <a:lnTo>
                    <a:pt x="1" y="2059"/>
                  </a:lnTo>
                  <a:lnTo>
                    <a:pt x="31" y="2121"/>
                  </a:lnTo>
                  <a:lnTo>
                    <a:pt x="62" y="2182"/>
                  </a:lnTo>
                  <a:lnTo>
                    <a:pt x="124" y="2213"/>
                  </a:lnTo>
                  <a:lnTo>
                    <a:pt x="185" y="2244"/>
                  </a:lnTo>
                  <a:lnTo>
                    <a:pt x="462" y="2244"/>
                  </a:lnTo>
                  <a:lnTo>
                    <a:pt x="523" y="2213"/>
                  </a:lnTo>
                  <a:lnTo>
                    <a:pt x="584" y="2182"/>
                  </a:lnTo>
                  <a:lnTo>
                    <a:pt x="615" y="2121"/>
                  </a:lnTo>
                  <a:lnTo>
                    <a:pt x="646" y="2059"/>
                  </a:lnTo>
                  <a:lnTo>
                    <a:pt x="646" y="154"/>
                  </a:lnTo>
                  <a:lnTo>
                    <a:pt x="615" y="93"/>
                  </a:lnTo>
                  <a:lnTo>
                    <a:pt x="584" y="62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721;p32"/>
          <p:cNvGrpSpPr/>
          <p:nvPr/>
        </p:nvGrpSpPr>
        <p:grpSpPr>
          <a:xfrm>
            <a:off x="6729309" y="3863299"/>
            <a:ext cx="336382" cy="336382"/>
            <a:chOff x="5024749" y="2869674"/>
            <a:chExt cx="595200" cy="595200"/>
          </a:xfrm>
        </p:grpSpPr>
        <p:sp>
          <p:nvSpPr>
            <p:cNvPr id="11" name="Google Shape;722;p32"/>
            <p:cNvSpPr/>
            <p:nvPr/>
          </p:nvSpPr>
          <p:spPr>
            <a:xfrm>
              <a:off x="5024749" y="2869674"/>
              <a:ext cx="595200" cy="595200"/>
            </a:xfrm>
            <a:prstGeom prst="ellipse">
              <a:avLst/>
            </a:pr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3;p32"/>
            <p:cNvSpPr/>
            <p:nvPr/>
          </p:nvSpPr>
          <p:spPr>
            <a:xfrm>
              <a:off x="5206075" y="2982749"/>
              <a:ext cx="278643" cy="383600"/>
            </a:xfrm>
            <a:custGeom>
              <a:avLst/>
              <a:gdLst/>
              <a:ahLst/>
              <a:cxnLst/>
              <a:rect l="l" t="t" r="r" b="b"/>
              <a:pathLst>
                <a:path w="2033" h="2815" extrusionOk="0">
                  <a:moveTo>
                    <a:pt x="376" y="1"/>
                  </a:moveTo>
                  <a:lnTo>
                    <a:pt x="1" y="1501"/>
                  </a:lnTo>
                  <a:lnTo>
                    <a:pt x="845" y="1501"/>
                  </a:lnTo>
                  <a:lnTo>
                    <a:pt x="251" y="2814"/>
                  </a:lnTo>
                  <a:lnTo>
                    <a:pt x="2032" y="814"/>
                  </a:lnTo>
                  <a:lnTo>
                    <a:pt x="1095" y="87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023;p34"/>
          <p:cNvGrpSpPr/>
          <p:nvPr/>
        </p:nvGrpSpPr>
        <p:grpSpPr>
          <a:xfrm rot="16200000">
            <a:off x="5947689" y="3805209"/>
            <a:ext cx="322668" cy="473136"/>
            <a:chOff x="5885942" y="2124318"/>
            <a:chExt cx="322668" cy="618190"/>
          </a:xfrm>
        </p:grpSpPr>
        <p:sp>
          <p:nvSpPr>
            <p:cNvPr id="14" name="Google Shape;1024;p34"/>
            <p:cNvSpPr/>
            <p:nvPr/>
          </p:nvSpPr>
          <p:spPr>
            <a:xfrm>
              <a:off x="5955273" y="2124318"/>
              <a:ext cx="36261" cy="260892"/>
            </a:xfrm>
            <a:custGeom>
              <a:avLst/>
              <a:gdLst/>
              <a:ahLst/>
              <a:cxnLst/>
              <a:rect l="l" t="t" r="r" b="b"/>
              <a:pathLst>
                <a:path w="739" h="5317" extrusionOk="0">
                  <a:moveTo>
                    <a:pt x="370" y="1"/>
                  </a:moveTo>
                  <a:lnTo>
                    <a:pt x="216" y="31"/>
                  </a:lnTo>
                  <a:lnTo>
                    <a:pt x="124" y="124"/>
                  </a:lnTo>
                  <a:lnTo>
                    <a:pt x="32" y="216"/>
                  </a:lnTo>
                  <a:lnTo>
                    <a:pt x="1" y="369"/>
                  </a:lnTo>
                  <a:lnTo>
                    <a:pt x="1" y="4978"/>
                  </a:lnTo>
                  <a:lnTo>
                    <a:pt x="32" y="5101"/>
                  </a:lnTo>
                  <a:lnTo>
                    <a:pt x="124" y="5224"/>
                  </a:lnTo>
                  <a:lnTo>
                    <a:pt x="216" y="5316"/>
                  </a:lnTo>
                  <a:lnTo>
                    <a:pt x="523" y="5316"/>
                  </a:lnTo>
                  <a:lnTo>
                    <a:pt x="615" y="5224"/>
                  </a:lnTo>
                  <a:lnTo>
                    <a:pt x="708" y="5101"/>
                  </a:lnTo>
                  <a:lnTo>
                    <a:pt x="738" y="4978"/>
                  </a:lnTo>
                  <a:lnTo>
                    <a:pt x="738" y="369"/>
                  </a:lnTo>
                  <a:lnTo>
                    <a:pt x="708" y="216"/>
                  </a:lnTo>
                  <a:lnTo>
                    <a:pt x="615" y="124"/>
                  </a:lnTo>
                  <a:lnTo>
                    <a:pt x="523" y="3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25;p34"/>
            <p:cNvSpPr/>
            <p:nvPr/>
          </p:nvSpPr>
          <p:spPr>
            <a:xfrm>
              <a:off x="6104533" y="2124318"/>
              <a:ext cx="36261" cy="260892"/>
            </a:xfrm>
            <a:custGeom>
              <a:avLst/>
              <a:gdLst/>
              <a:ahLst/>
              <a:cxnLst/>
              <a:rect l="l" t="t" r="r" b="b"/>
              <a:pathLst>
                <a:path w="739" h="5317" extrusionOk="0">
                  <a:moveTo>
                    <a:pt x="369" y="1"/>
                  </a:moveTo>
                  <a:lnTo>
                    <a:pt x="216" y="31"/>
                  </a:lnTo>
                  <a:lnTo>
                    <a:pt x="124" y="124"/>
                  </a:lnTo>
                  <a:lnTo>
                    <a:pt x="32" y="216"/>
                  </a:lnTo>
                  <a:lnTo>
                    <a:pt x="1" y="369"/>
                  </a:lnTo>
                  <a:lnTo>
                    <a:pt x="1" y="4978"/>
                  </a:lnTo>
                  <a:lnTo>
                    <a:pt x="32" y="5101"/>
                  </a:lnTo>
                  <a:lnTo>
                    <a:pt x="124" y="5224"/>
                  </a:lnTo>
                  <a:lnTo>
                    <a:pt x="216" y="5316"/>
                  </a:lnTo>
                  <a:lnTo>
                    <a:pt x="492" y="5316"/>
                  </a:lnTo>
                  <a:lnTo>
                    <a:pt x="615" y="5224"/>
                  </a:lnTo>
                  <a:lnTo>
                    <a:pt x="707" y="5101"/>
                  </a:lnTo>
                  <a:lnTo>
                    <a:pt x="738" y="4978"/>
                  </a:lnTo>
                  <a:lnTo>
                    <a:pt x="738" y="369"/>
                  </a:lnTo>
                  <a:lnTo>
                    <a:pt x="707" y="216"/>
                  </a:lnTo>
                  <a:lnTo>
                    <a:pt x="615" y="124"/>
                  </a:lnTo>
                  <a:lnTo>
                    <a:pt x="492" y="3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26;p34"/>
            <p:cNvSpPr/>
            <p:nvPr/>
          </p:nvSpPr>
          <p:spPr>
            <a:xfrm>
              <a:off x="5885942" y="2294676"/>
              <a:ext cx="322668" cy="322717"/>
            </a:xfrm>
            <a:custGeom>
              <a:avLst/>
              <a:gdLst/>
              <a:ahLst/>
              <a:cxnLst/>
              <a:rect l="l" t="t" r="r" b="b"/>
              <a:pathLst>
                <a:path w="6576" h="6577" extrusionOk="0">
                  <a:moveTo>
                    <a:pt x="892" y="1"/>
                  </a:moveTo>
                  <a:lnTo>
                    <a:pt x="677" y="93"/>
                  </a:lnTo>
                  <a:lnTo>
                    <a:pt x="492" y="185"/>
                  </a:lnTo>
                  <a:lnTo>
                    <a:pt x="339" y="308"/>
                  </a:lnTo>
                  <a:lnTo>
                    <a:pt x="185" y="492"/>
                  </a:lnTo>
                  <a:lnTo>
                    <a:pt x="93" y="677"/>
                  </a:lnTo>
                  <a:lnTo>
                    <a:pt x="31" y="892"/>
                  </a:lnTo>
                  <a:lnTo>
                    <a:pt x="1" y="1107"/>
                  </a:lnTo>
                  <a:lnTo>
                    <a:pt x="1" y="5439"/>
                  </a:lnTo>
                  <a:lnTo>
                    <a:pt x="31" y="5685"/>
                  </a:lnTo>
                  <a:lnTo>
                    <a:pt x="93" y="5900"/>
                  </a:lnTo>
                  <a:lnTo>
                    <a:pt x="185" y="6084"/>
                  </a:lnTo>
                  <a:lnTo>
                    <a:pt x="339" y="6238"/>
                  </a:lnTo>
                  <a:lnTo>
                    <a:pt x="492" y="6392"/>
                  </a:lnTo>
                  <a:lnTo>
                    <a:pt x="677" y="6484"/>
                  </a:lnTo>
                  <a:lnTo>
                    <a:pt x="892" y="6545"/>
                  </a:lnTo>
                  <a:lnTo>
                    <a:pt x="1137" y="6576"/>
                  </a:lnTo>
                  <a:lnTo>
                    <a:pt x="5470" y="6576"/>
                  </a:lnTo>
                  <a:lnTo>
                    <a:pt x="5685" y="6545"/>
                  </a:lnTo>
                  <a:lnTo>
                    <a:pt x="5900" y="6484"/>
                  </a:lnTo>
                  <a:lnTo>
                    <a:pt x="6084" y="6392"/>
                  </a:lnTo>
                  <a:lnTo>
                    <a:pt x="6269" y="6238"/>
                  </a:lnTo>
                  <a:lnTo>
                    <a:pt x="6392" y="6084"/>
                  </a:lnTo>
                  <a:lnTo>
                    <a:pt x="6484" y="5900"/>
                  </a:lnTo>
                  <a:lnTo>
                    <a:pt x="6576" y="5685"/>
                  </a:lnTo>
                  <a:lnTo>
                    <a:pt x="6576" y="5439"/>
                  </a:lnTo>
                  <a:lnTo>
                    <a:pt x="6576" y="1107"/>
                  </a:lnTo>
                  <a:lnTo>
                    <a:pt x="6576" y="892"/>
                  </a:lnTo>
                  <a:lnTo>
                    <a:pt x="6484" y="677"/>
                  </a:lnTo>
                  <a:lnTo>
                    <a:pt x="6392" y="492"/>
                  </a:lnTo>
                  <a:lnTo>
                    <a:pt x="6269" y="308"/>
                  </a:lnTo>
                  <a:lnTo>
                    <a:pt x="6084" y="185"/>
                  </a:lnTo>
                  <a:lnTo>
                    <a:pt x="5900" y="93"/>
                  </a:lnTo>
                  <a:lnTo>
                    <a:pt x="5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27;p34"/>
            <p:cNvSpPr/>
            <p:nvPr/>
          </p:nvSpPr>
          <p:spPr>
            <a:xfrm>
              <a:off x="5941731" y="2456006"/>
              <a:ext cx="212609" cy="212609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584" y="0"/>
                  </a:moveTo>
                  <a:lnTo>
                    <a:pt x="431" y="62"/>
                  </a:lnTo>
                  <a:lnTo>
                    <a:pt x="308" y="123"/>
                  </a:lnTo>
                  <a:lnTo>
                    <a:pt x="215" y="216"/>
                  </a:lnTo>
                  <a:lnTo>
                    <a:pt x="123" y="308"/>
                  </a:lnTo>
                  <a:lnTo>
                    <a:pt x="31" y="461"/>
                  </a:lnTo>
                  <a:lnTo>
                    <a:pt x="0" y="584"/>
                  </a:lnTo>
                  <a:lnTo>
                    <a:pt x="0" y="738"/>
                  </a:lnTo>
                  <a:lnTo>
                    <a:pt x="0" y="3595"/>
                  </a:lnTo>
                  <a:lnTo>
                    <a:pt x="0" y="3749"/>
                  </a:lnTo>
                  <a:lnTo>
                    <a:pt x="31" y="3872"/>
                  </a:lnTo>
                  <a:lnTo>
                    <a:pt x="123" y="4026"/>
                  </a:lnTo>
                  <a:lnTo>
                    <a:pt x="215" y="4118"/>
                  </a:lnTo>
                  <a:lnTo>
                    <a:pt x="308" y="4210"/>
                  </a:lnTo>
                  <a:lnTo>
                    <a:pt x="431" y="4271"/>
                  </a:lnTo>
                  <a:lnTo>
                    <a:pt x="584" y="4333"/>
                  </a:lnTo>
                  <a:lnTo>
                    <a:pt x="3749" y="4333"/>
                  </a:lnTo>
                  <a:lnTo>
                    <a:pt x="3872" y="4271"/>
                  </a:lnTo>
                  <a:lnTo>
                    <a:pt x="3995" y="4210"/>
                  </a:lnTo>
                  <a:lnTo>
                    <a:pt x="4118" y="4118"/>
                  </a:lnTo>
                  <a:lnTo>
                    <a:pt x="4210" y="4026"/>
                  </a:lnTo>
                  <a:lnTo>
                    <a:pt x="4271" y="3872"/>
                  </a:lnTo>
                  <a:lnTo>
                    <a:pt x="4302" y="3749"/>
                  </a:lnTo>
                  <a:lnTo>
                    <a:pt x="4333" y="3595"/>
                  </a:lnTo>
                  <a:lnTo>
                    <a:pt x="4333" y="738"/>
                  </a:lnTo>
                  <a:lnTo>
                    <a:pt x="4302" y="584"/>
                  </a:lnTo>
                  <a:lnTo>
                    <a:pt x="4271" y="461"/>
                  </a:lnTo>
                  <a:lnTo>
                    <a:pt x="4210" y="308"/>
                  </a:lnTo>
                  <a:lnTo>
                    <a:pt x="4118" y="216"/>
                  </a:lnTo>
                  <a:lnTo>
                    <a:pt x="3995" y="123"/>
                  </a:lnTo>
                  <a:lnTo>
                    <a:pt x="3872" y="62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28;p34"/>
            <p:cNvSpPr/>
            <p:nvPr/>
          </p:nvSpPr>
          <p:spPr>
            <a:xfrm>
              <a:off x="5977893" y="2602224"/>
              <a:ext cx="140284" cy="140284"/>
            </a:xfrm>
            <a:custGeom>
              <a:avLst/>
              <a:gdLst/>
              <a:ahLst/>
              <a:cxnLst/>
              <a:rect l="l" t="t" r="r" b="b"/>
              <a:pathLst>
                <a:path w="2859" h="2859" extrusionOk="0">
                  <a:moveTo>
                    <a:pt x="370" y="1"/>
                  </a:moveTo>
                  <a:lnTo>
                    <a:pt x="277" y="32"/>
                  </a:lnTo>
                  <a:lnTo>
                    <a:pt x="124" y="154"/>
                  </a:lnTo>
                  <a:lnTo>
                    <a:pt x="32" y="308"/>
                  </a:lnTo>
                  <a:lnTo>
                    <a:pt x="1" y="400"/>
                  </a:lnTo>
                  <a:lnTo>
                    <a:pt x="1" y="492"/>
                  </a:lnTo>
                  <a:lnTo>
                    <a:pt x="1" y="2367"/>
                  </a:lnTo>
                  <a:lnTo>
                    <a:pt x="1" y="2459"/>
                  </a:lnTo>
                  <a:lnTo>
                    <a:pt x="32" y="2551"/>
                  </a:lnTo>
                  <a:lnTo>
                    <a:pt x="124" y="2705"/>
                  </a:lnTo>
                  <a:lnTo>
                    <a:pt x="277" y="2828"/>
                  </a:lnTo>
                  <a:lnTo>
                    <a:pt x="370" y="2858"/>
                  </a:lnTo>
                  <a:lnTo>
                    <a:pt x="2459" y="2858"/>
                  </a:lnTo>
                  <a:lnTo>
                    <a:pt x="2551" y="2828"/>
                  </a:lnTo>
                  <a:lnTo>
                    <a:pt x="2705" y="2705"/>
                  </a:lnTo>
                  <a:lnTo>
                    <a:pt x="2828" y="2551"/>
                  </a:lnTo>
                  <a:lnTo>
                    <a:pt x="2858" y="2459"/>
                  </a:lnTo>
                  <a:lnTo>
                    <a:pt x="2858" y="2367"/>
                  </a:lnTo>
                  <a:lnTo>
                    <a:pt x="2858" y="492"/>
                  </a:lnTo>
                  <a:lnTo>
                    <a:pt x="2858" y="400"/>
                  </a:lnTo>
                  <a:lnTo>
                    <a:pt x="2828" y="308"/>
                  </a:lnTo>
                  <a:lnTo>
                    <a:pt x="2705" y="154"/>
                  </a:lnTo>
                  <a:lnTo>
                    <a:pt x="2551" y="32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29;p34"/>
            <p:cNvSpPr/>
            <p:nvPr/>
          </p:nvSpPr>
          <p:spPr>
            <a:xfrm>
              <a:off x="6014104" y="2389669"/>
              <a:ext cx="82973" cy="182482"/>
            </a:xfrm>
            <a:custGeom>
              <a:avLst/>
              <a:gdLst/>
              <a:ahLst/>
              <a:cxnLst/>
              <a:rect l="l" t="t" r="r" b="b"/>
              <a:pathLst>
                <a:path w="1691" h="3719" extrusionOk="0">
                  <a:moveTo>
                    <a:pt x="584" y="1"/>
                  </a:moveTo>
                  <a:lnTo>
                    <a:pt x="31" y="1752"/>
                  </a:lnTo>
                  <a:lnTo>
                    <a:pt x="523" y="1752"/>
                  </a:lnTo>
                  <a:lnTo>
                    <a:pt x="0" y="3718"/>
                  </a:lnTo>
                  <a:lnTo>
                    <a:pt x="1690" y="1291"/>
                  </a:lnTo>
                  <a:lnTo>
                    <a:pt x="891" y="1291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43"/>
          <p:cNvSpPr txBox="1">
            <a:spLocks noGrp="1"/>
          </p:cNvSpPr>
          <p:nvPr>
            <p:ph type="title"/>
          </p:nvPr>
        </p:nvSpPr>
        <p:spPr>
          <a:xfrm>
            <a:off x="440452" y="258189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600" dirty="0">
                <a:solidFill>
                  <a:schemeClr val="dk1"/>
                </a:solidFill>
              </a:rPr>
              <a:t>Solution</a:t>
            </a:r>
            <a:endParaRPr sz="3600" dirty="0"/>
          </a:p>
        </p:txBody>
      </p:sp>
      <p:grpSp>
        <p:nvGrpSpPr>
          <p:cNvPr id="1813" name="Google Shape;1813;p43"/>
          <p:cNvGrpSpPr/>
          <p:nvPr/>
        </p:nvGrpSpPr>
        <p:grpSpPr>
          <a:xfrm>
            <a:off x="5760099" y="2070364"/>
            <a:ext cx="3383901" cy="3073136"/>
            <a:chOff x="2989138" y="1254675"/>
            <a:chExt cx="3165779" cy="2875045"/>
          </a:xfrm>
        </p:grpSpPr>
        <p:sp>
          <p:nvSpPr>
            <p:cNvPr id="1814" name="Google Shape;1814;p43"/>
            <p:cNvSpPr/>
            <p:nvPr/>
          </p:nvSpPr>
          <p:spPr>
            <a:xfrm>
              <a:off x="4809582" y="1254675"/>
              <a:ext cx="1345334" cy="2319573"/>
            </a:xfrm>
            <a:custGeom>
              <a:avLst/>
              <a:gdLst/>
              <a:ahLst/>
              <a:cxnLst/>
              <a:rect l="l" t="t" r="r" b="b"/>
              <a:pathLst>
                <a:path w="19051" h="32847" extrusionOk="0">
                  <a:moveTo>
                    <a:pt x="5654" y="0"/>
                  </a:moveTo>
                  <a:lnTo>
                    <a:pt x="4978" y="31"/>
                  </a:lnTo>
                  <a:lnTo>
                    <a:pt x="4302" y="154"/>
                  </a:lnTo>
                  <a:lnTo>
                    <a:pt x="3964" y="216"/>
                  </a:lnTo>
                  <a:lnTo>
                    <a:pt x="3657" y="308"/>
                  </a:lnTo>
                  <a:lnTo>
                    <a:pt x="3319" y="431"/>
                  </a:lnTo>
                  <a:lnTo>
                    <a:pt x="3011" y="554"/>
                  </a:lnTo>
                  <a:lnTo>
                    <a:pt x="2704" y="707"/>
                  </a:lnTo>
                  <a:lnTo>
                    <a:pt x="2428" y="892"/>
                  </a:lnTo>
                  <a:lnTo>
                    <a:pt x="2120" y="1076"/>
                  </a:lnTo>
                  <a:lnTo>
                    <a:pt x="1844" y="1291"/>
                  </a:lnTo>
                  <a:lnTo>
                    <a:pt x="1598" y="1537"/>
                  </a:lnTo>
                  <a:lnTo>
                    <a:pt x="1322" y="1813"/>
                  </a:lnTo>
                  <a:lnTo>
                    <a:pt x="1106" y="2090"/>
                  </a:lnTo>
                  <a:lnTo>
                    <a:pt x="861" y="2397"/>
                  </a:lnTo>
                  <a:lnTo>
                    <a:pt x="553" y="2889"/>
                  </a:lnTo>
                  <a:lnTo>
                    <a:pt x="338" y="3411"/>
                  </a:lnTo>
                  <a:lnTo>
                    <a:pt x="154" y="3933"/>
                  </a:lnTo>
                  <a:lnTo>
                    <a:pt x="62" y="4456"/>
                  </a:lnTo>
                  <a:lnTo>
                    <a:pt x="0" y="4978"/>
                  </a:lnTo>
                  <a:lnTo>
                    <a:pt x="0" y="5500"/>
                  </a:lnTo>
                  <a:lnTo>
                    <a:pt x="62" y="6023"/>
                  </a:lnTo>
                  <a:lnTo>
                    <a:pt x="185" y="6545"/>
                  </a:lnTo>
                  <a:lnTo>
                    <a:pt x="338" y="7067"/>
                  </a:lnTo>
                  <a:lnTo>
                    <a:pt x="523" y="7559"/>
                  </a:lnTo>
                  <a:lnTo>
                    <a:pt x="768" y="8051"/>
                  </a:lnTo>
                  <a:lnTo>
                    <a:pt x="1045" y="8512"/>
                  </a:lnTo>
                  <a:lnTo>
                    <a:pt x="1352" y="8972"/>
                  </a:lnTo>
                  <a:lnTo>
                    <a:pt x="1690" y="9372"/>
                  </a:lnTo>
                  <a:lnTo>
                    <a:pt x="2090" y="9771"/>
                  </a:lnTo>
                  <a:lnTo>
                    <a:pt x="2489" y="10171"/>
                  </a:lnTo>
                  <a:lnTo>
                    <a:pt x="2889" y="10478"/>
                  </a:lnTo>
                  <a:lnTo>
                    <a:pt x="3319" y="10816"/>
                  </a:lnTo>
                  <a:lnTo>
                    <a:pt x="3749" y="11093"/>
                  </a:lnTo>
                  <a:lnTo>
                    <a:pt x="4179" y="11369"/>
                  </a:lnTo>
                  <a:lnTo>
                    <a:pt x="5101" y="11861"/>
                  </a:lnTo>
                  <a:lnTo>
                    <a:pt x="6023" y="12322"/>
                  </a:lnTo>
                  <a:lnTo>
                    <a:pt x="6975" y="12752"/>
                  </a:lnTo>
                  <a:lnTo>
                    <a:pt x="7928" y="13151"/>
                  </a:lnTo>
                  <a:lnTo>
                    <a:pt x="8880" y="13581"/>
                  </a:lnTo>
                  <a:lnTo>
                    <a:pt x="9833" y="14011"/>
                  </a:lnTo>
                  <a:lnTo>
                    <a:pt x="10509" y="14349"/>
                  </a:lnTo>
                  <a:lnTo>
                    <a:pt x="11215" y="14687"/>
                  </a:lnTo>
                  <a:lnTo>
                    <a:pt x="11891" y="15087"/>
                  </a:lnTo>
                  <a:lnTo>
                    <a:pt x="12567" y="15486"/>
                  </a:lnTo>
                  <a:lnTo>
                    <a:pt x="13243" y="15916"/>
                  </a:lnTo>
                  <a:lnTo>
                    <a:pt x="13888" y="16347"/>
                  </a:lnTo>
                  <a:lnTo>
                    <a:pt x="14503" y="16808"/>
                  </a:lnTo>
                  <a:lnTo>
                    <a:pt x="15117" y="17268"/>
                  </a:lnTo>
                  <a:lnTo>
                    <a:pt x="15486" y="17606"/>
                  </a:lnTo>
                  <a:lnTo>
                    <a:pt x="15824" y="17944"/>
                  </a:lnTo>
                  <a:lnTo>
                    <a:pt x="16131" y="18282"/>
                  </a:lnTo>
                  <a:lnTo>
                    <a:pt x="16439" y="18651"/>
                  </a:lnTo>
                  <a:lnTo>
                    <a:pt x="16746" y="19020"/>
                  </a:lnTo>
                  <a:lnTo>
                    <a:pt x="16992" y="19419"/>
                  </a:lnTo>
                  <a:lnTo>
                    <a:pt x="17237" y="19819"/>
                  </a:lnTo>
                  <a:lnTo>
                    <a:pt x="17453" y="20249"/>
                  </a:lnTo>
                  <a:lnTo>
                    <a:pt x="17668" y="20679"/>
                  </a:lnTo>
                  <a:lnTo>
                    <a:pt x="17852" y="21109"/>
                  </a:lnTo>
                  <a:lnTo>
                    <a:pt x="18006" y="21570"/>
                  </a:lnTo>
                  <a:lnTo>
                    <a:pt x="18159" y="22031"/>
                  </a:lnTo>
                  <a:lnTo>
                    <a:pt x="18282" y="22492"/>
                  </a:lnTo>
                  <a:lnTo>
                    <a:pt x="18374" y="22953"/>
                  </a:lnTo>
                  <a:lnTo>
                    <a:pt x="18466" y="23414"/>
                  </a:lnTo>
                  <a:lnTo>
                    <a:pt x="18528" y="23905"/>
                  </a:lnTo>
                  <a:lnTo>
                    <a:pt x="18620" y="24735"/>
                  </a:lnTo>
                  <a:lnTo>
                    <a:pt x="18620" y="25626"/>
                  </a:lnTo>
                  <a:lnTo>
                    <a:pt x="18589" y="26056"/>
                  </a:lnTo>
                  <a:lnTo>
                    <a:pt x="18528" y="26486"/>
                  </a:lnTo>
                  <a:lnTo>
                    <a:pt x="18466" y="26947"/>
                  </a:lnTo>
                  <a:lnTo>
                    <a:pt x="18405" y="27377"/>
                  </a:lnTo>
                  <a:lnTo>
                    <a:pt x="18282" y="27807"/>
                  </a:lnTo>
                  <a:lnTo>
                    <a:pt x="18159" y="28238"/>
                  </a:lnTo>
                  <a:lnTo>
                    <a:pt x="18006" y="28637"/>
                  </a:lnTo>
                  <a:lnTo>
                    <a:pt x="17852" y="29036"/>
                  </a:lnTo>
                  <a:lnTo>
                    <a:pt x="17637" y="29436"/>
                  </a:lnTo>
                  <a:lnTo>
                    <a:pt x="17422" y="29805"/>
                  </a:lnTo>
                  <a:lnTo>
                    <a:pt x="17176" y="30143"/>
                  </a:lnTo>
                  <a:lnTo>
                    <a:pt x="16899" y="30480"/>
                  </a:lnTo>
                  <a:lnTo>
                    <a:pt x="16561" y="30818"/>
                  </a:lnTo>
                  <a:lnTo>
                    <a:pt x="16162" y="31126"/>
                  </a:lnTo>
                  <a:lnTo>
                    <a:pt x="15763" y="31402"/>
                  </a:lnTo>
                  <a:lnTo>
                    <a:pt x="15332" y="31679"/>
                  </a:lnTo>
                  <a:lnTo>
                    <a:pt x="14902" y="31894"/>
                  </a:lnTo>
                  <a:lnTo>
                    <a:pt x="14441" y="32078"/>
                  </a:lnTo>
                  <a:lnTo>
                    <a:pt x="13981" y="32232"/>
                  </a:lnTo>
                  <a:lnTo>
                    <a:pt x="13520" y="32355"/>
                  </a:lnTo>
                  <a:lnTo>
                    <a:pt x="13182" y="32416"/>
                  </a:lnTo>
                  <a:lnTo>
                    <a:pt x="12567" y="32416"/>
                  </a:lnTo>
                  <a:lnTo>
                    <a:pt x="12260" y="32385"/>
                  </a:lnTo>
                  <a:lnTo>
                    <a:pt x="11953" y="32324"/>
                  </a:lnTo>
                  <a:lnTo>
                    <a:pt x="11645" y="32263"/>
                  </a:lnTo>
                  <a:lnTo>
                    <a:pt x="11062" y="32048"/>
                  </a:lnTo>
                  <a:lnTo>
                    <a:pt x="10509" y="31802"/>
                  </a:lnTo>
                  <a:lnTo>
                    <a:pt x="9925" y="31494"/>
                  </a:lnTo>
                  <a:lnTo>
                    <a:pt x="8849" y="30849"/>
                  </a:lnTo>
                  <a:lnTo>
                    <a:pt x="8757" y="30818"/>
                  </a:lnTo>
                  <a:lnTo>
                    <a:pt x="8696" y="30818"/>
                  </a:lnTo>
                  <a:lnTo>
                    <a:pt x="8634" y="30880"/>
                  </a:lnTo>
                  <a:lnTo>
                    <a:pt x="8573" y="30941"/>
                  </a:lnTo>
                  <a:lnTo>
                    <a:pt x="8542" y="31003"/>
                  </a:lnTo>
                  <a:lnTo>
                    <a:pt x="8542" y="31095"/>
                  </a:lnTo>
                  <a:lnTo>
                    <a:pt x="8573" y="31156"/>
                  </a:lnTo>
                  <a:lnTo>
                    <a:pt x="8634" y="31218"/>
                  </a:lnTo>
                  <a:lnTo>
                    <a:pt x="9433" y="31710"/>
                  </a:lnTo>
                  <a:lnTo>
                    <a:pt x="10263" y="32170"/>
                  </a:lnTo>
                  <a:lnTo>
                    <a:pt x="10662" y="32355"/>
                  </a:lnTo>
                  <a:lnTo>
                    <a:pt x="11092" y="32539"/>
                  </a:lnTo>
                  <a:lnTo>
                    <a:pt x="11553" y="32693"/>
                  </a:lnTo>
                  <a:lnTo>
                    <a:pt x="11983" y="32785"/>
                  </a:lnTo>
                  <a:lnTo>
                    <a:pt x="12414" y="32846"/>
                  </a:lnTo>
                  <a:lnTo>
                    <a:pt x="12813" y="32846"/>
                  </a:lnTo>
                  <a:lnTo>
                    <a:pt x="13212" y="32816"/>
                  </a:lnTo>
                  <a:lnTo>
                    <a:pt x="13612" y="32754"/>
                  </a:lnTo>
                  <a:lnTo>
                    <a:pt x="13981" y="32662"/>
                  </a:lnTo>
                  <a:lnTo>
                    <a:pt x="14380" y="32539"/>
                  </a:lnTo>
                  <a:lnTo>
                    <a:pt x="14749" y="32416"/>
                  </a:lnTo>
                  <a:lnTo>
                    <a:pt x="15117" y="32232"/>
                  </a:lnTo>
                  <a:lnTo>
                    <a:pt x="15732" y="31925"/>
                  </a:lnTo>
                  <a:lnTo>
                    <a:pt x="16285" y="31556"/>
                  </a:lnTo>
                  <a:lnTo>
                    <a:pt x="16777" y="31156"/>
                  </a:lnTo>
                  <a:lnTo>
                    <a:pt x="17237" y="30665"/>
                  </a:lnTo>
                  <a:lnTo>
                    <a:pt x="17668" y="30173"/>
                  </a:lnTo>
                  <a:lnTo>
                    <a:pt x="18006" y="29620"/>
                  </a:lnTo>
                  <a:lnTo>
                    <a:pt x="18313" y="29036"/>
                  </a:lnTo>
                  <a:lnTo>
                    <a:pt x="18559" y="28391"/>
                  </a:lnTo>
                  <a:lnTo>
                    <a:pt x="18774" y="27592"/>
                  </a:lnTo>
                  <a:lnTo>
                    <a:pt x="18927" y="26824"/>
                  </a:lnTo>
                  <a:lnTo>
                    <a:pt x="19020" y="25995"/>
                  </a:lnTo>
                  <a:lnTo>
                    <a:pt x="19050" y="25196"/>
                  </a:lnTo>
                  <a:lnTo>
                    <a:pt x="19020" y="24397"/>
                  </a:lnTo>
                  <a:lnTo>
                    <a:pt x="18958" y="23567"/>
                  </a:lnTo>
                  <a:lnTo>
                    <a:pt x="18804" y="22768"/>
                  </a:lnTo>
                  <a:lnTo>
                    <a:pt x="18589" y="22000"/>
                  </a:lnTo>
                  <a:lnTo>
                    <a:pt x="18344" y="21232"/>
                  </a:lnTo>
                  <a:lnTo>
                    <a:pt x="18036" y="20495"/>
                  </a:lnTo>
                  <a:lnTo>
                    <a:pt x="17668" y="19757"/>
                  </a:lnTo>
                  <a:lnTo>
                    <a:pt x="17268" y="19081"/>
                  </a:lnTo>
                  <a:lnTo>
                    <a:pt x="16777" y="18436"/>
                  </a:lnTo>
                  <a:lnTo>
                    <a:pt x="16254" y="17791"/>
                  </a:lnTo>
                  <a:lnTo>
                    <a:pt x="15701" y="17238"/>
                  </a:lnTo>
                  <a:lnTo>
                    <a:pt x="15087" y="16715"/>
                  </a:lnTo>
                  <a:lnTo>
                    <a:pt x="14503" y="16254"/>
                  </a:lnTo>
                  <a:lnTo>
                    <a:pt x="13888" y="15855"/>
                  </a:lnTo>
                  <a:lnTo>
                    <a:pt x="13274" y="15425"/>
                  </a:lnTo>
                  <a:lnTo>
                    <a:pt x="12629" y="15025"/>
                  </a:lnTo>
                  <a:lnTo>
                    <a:pt x="11983" y="14657"/>
                  </a:lnTo>
                  <a:lnTo>
                    <a:pt x="11338" y="14288"/>
                  </a:lnTo>
                  <a:lnTo>
                    <a:pt x="10693" y="13950"/>
                  </a:lnTo>
                  <a:lnTo>
                    <a:pt x="10048" y="13643"/>
                  </a:lnTo>
                  <a:lnTo>
                    <a:pt x="9187" y="13243"/>
                  </a:lnTo>
                  <a:lnTo>
                    <a:pt x="8327" y="12875"/>
                  </a:lnTo>
                  <a:lnTo>
                    <a:pt x="7467" y="12537"/>
                  </a:lnTo>
                  <a:lnTo>
                    <a:pt x="6606" y="12168"/>
                  </a:lnTo>
                  <a:lnTo>
                    <a:pt x="5531" y="11646"/>
                  </a:lnTo>
                  <a:lnTo>
                    <a:pt x="5009" y="11369"/>
                  </a:lnTo>
                  <a:lnTo>
                    <a:pt x="4486" y="11062"/>
                  </a:lnTo>
                  <a:lnTo>
                    <a:pt x="3964" y="10724"/>
                  </a:lnTo>
                  <a:lnTo>
                    <a:pt x="3472" y="10386"/>
                  </a:lnTo>
                  <a:lnTo>
                    <a:pt x="2981" y="10017"/>
                  </a:lnTo>
                  <a:lnTo>
                    <a:pt x="2520" y="9618"/>
                  </a:lnTo>
                  <a:lnTo>
                    <a:pt x="2090" y="9188"/>
                  </a:lnTo>
                  <a:lnTo>
                    <a:pt x="1690" y="8757"/>
                  </a:lnTo>
                  <a:lnTo>
                    <a:pt x="1352" y="8266"/>
                  </a:lnTo>
                  <a:lnTo>
                    <a:pt x="1045" y="7774"/>
                  </a:lnTo>
                  <a:lnTo>
                    <a:pt x="799" y="7252"/>
                  </a:lnTo>
                  <a:lnTo>
                    <a:pt x="615" y="6668"/>
                  </a:lnTo>
                  <a:lnTo>
                    <a:pt x="492" y="6084"/>
                  </a:lnTo>
                  <a:lnTo>
                    <a:pt x="461" y="5777"/>
                  </a:lnTo>
                  <a:lnTo>
                    <a:pt x="430" y="5470"/>
                  </a:lnTo>
                  <a:lnTo>
                    <a:pt x="430" y="5101"/>
                  </a:lnTo>
                  <a:lnTo>
                    <a:pt x="461" y="4763"/>
                  </a:lnTo>
                  <a:lnTo>
                    <a:pt x="523" y="4394"/>
                  </a:lnTo>
                  <a:lnTo>
                    <a:pt x="584" y="4056"/>
                  </a:lnTo>
                  <a:lnTo>
                    <a:pt x="676" y="3749"/>
                  </a:lnTo>
                  <a:lnTo>
                    <a:pt x="799" y="3411"/>
                  </a:lnTo>
                  <a:lnTo>
                    <a:pt x="953" y="3104"/>
                  </a:lnTo>
                  <a:lnTo>
                    <a:pt x="1137" y="2827"/>
                  </a:lnTo>
                  <a:lnTo>
                    <a:pt x="1322" y="2520"/>
                  </a:lnTo>
                  <a:lnTo>
                    <a:pt x="1537" y="2274"/>
                  </a:lnTo>
                  <a:lnTo>
                    <a:pt x="1752" y="1998"/>
                  </a:lnTo>
                  <a:lnTo>
                    <a:pt x="1997" y="1752"/>
                  </a:lnTo>
                  <a:lnTo>
                    <a:pt x="2274" y="1537"/>
                  </a:lnTo>
                  <a:lnTo>
                    <a:pt x="2551" y="1322"/>
                  </a:lnTo>
                  <a:lnTo>
                    <a:pt x="2858" y="1137"/>
                  </a:lnTo>
                  <a:lnTo>
                    <a:pt x="3165" y="984"/>
                  </a:lnTo>
                  <a:lnTo>
                    <a:pt x="3626" y="769"/>
                  </a:lnTo>
                  <a:lnTo>
                    <a:pt x="4118" y="615"/>
                  </a:lnTo>
                  <a:lnTo>
                    <a:pt x="4609" y="492"/>
                  </a:lnTo>
                  <a:lnTo>
                    <a:pt x="5101" y="431"/>
                  </a:lnTo>
                  <a:lnTo>
                    <a:pt x="5592" y="400"/>
                  </a:lnTo>
                  <a:lnTo>
                    <a:pt x="6084" y="400"/>
                  </a:lnTo>
                  <a:lnTo>
                    <a:pt x="6576" y="431"/>
                  </a:lnTo>
                  <a:lnTo>
                    <a:pt x="7067" y="523"/>
                  </a:lnTo>
                  <a:lnTo>
                    <a:pt x="7559" y="615"/>
                  </a:lnTo>
                  <a:lnTo>
                    <a:pt x="8050" y="738"/>
                  </a:lnTo>
                  <a:lnTo>
                    <a:pt x="8542" y="892"/>
                  </a:lnTo>
                  <a:lnTo>
                    <a:pt x="9003" y="1076"/>
                  </a:lnTo>
                  <a:lnTo>
                    <a:pt x="9464" y="1291"/>
                  </a:lnTo>
                  <a:lnTo>
                    <a:pt x="9925" y="1506"/>
                  </a:lnTo>
                  <a:lnTo>
                    <a:pt x="10816" y="1967"/>
                  </a:lnTo>
                  <a:lnTo>
                    <a:pt x="10877" y="1998"/>
                  </a:lnTo>
                  <a:lnTo>
                    <a:pt x="10969" y="1998"/>
                  </a:lnTo>
                  <a:lnTo>
                    <a:pt x="11031" y="1967"/>
                  </a:lnTo>
                  <a:lnTo>
                    <a:pt x="11092" y="1905"/>
                  </a:lnTo>
                  <a:lnTo>
                    <a:pt x="11123" y="1813"/>
                  </a:lnTo>
                  <a:lnTo>
                    <a:pt x="11123" y="1752"/>
                  </a:lnTo>
                  <a:lnTo>
                    <a:pt x="11092" y="1660"/>
                  </a:lnTo>
                  <a:lnTo>
                    <a:pt x="11031" y="1598"/>
                  </a:lnTo>
                  <a:lnTo>
                    <a:pt x="10416" y="1260"/>
                  </a:lnTo>
                  <a:lnTo>
                    <a:pt x="9771" y="953"/>
                  </a:lnTo>
                  <a:lnTo>
                    <a:pt x="9126" y="707"/>
                  </a:lnTo>
                  <a:lnTo>
                    <a:pt x="8450" y="461"/>
                  </a:lnTo>
                  <a:lnTo>
                    <a:pt x="7774" y="277"/>
                  </a:lnTo>
                  <a:lnTo>
                    <a:pt x="7067" y="123"/>
                  </a:lnTo>
                  <a:lnTo>
                    <a:pt x="6361" y="31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5783819" y="1502047"/>
              <a:ext cx="115036" cy="108539"/>
            </a:xfrm>
            <a:custGeom>
              <a:avLst/>
              <a:gdLst/>
              <a:ahLst/>
              <a:cxnLst/>
              <a:rect l="l" t="t" r="r" b="b"/>
              <a:pathLst>
                <a:path w="1629" h="1537" extrusionOk="0">
                  <a:moveTo>
                    <a:pt x="123" y="0"/>
                  </a:moveTo>
                  <a:lnTo>
                    <a:pt x="62" y="62"/>
                  </a:lnTo>
                  <a:lnTo>
                    <a:pt x="31" y="123"/>
                  </a:lnTo>
                  <a:lnTo>
                    <a:pt x="0" y="185"/>
                  </a:lnTo>
                  <a:lnTo>
                    <a:pt x="0" y="277"/>
                  </a:lnTo>
                  <a:lnTo>
                    <a:pt x="62" y="338"/>
                  </a:lnTo>
                  <a:lnTo>
                    <a:pt x="1260" y="1475"/>
                  </a:lnTo>
                  <a:lnTo>
                    <a:pt x="1321" y="1537"/>
                  </a:lnTo>
                  <a:lnTo>
                    <a:pt x="1414" y="1537"/>
                  </a:lnTo>
                  <a:lnTo>
                    <a:pt x="1475" y="1506"/>
                  </a:lnTo>
                  <a:lnTo>
                    <a:pt x="1567" y="1475"/>
                  </a:lnTo>
                  <a:lnTo>
                    <a:pt x="1598" y="1414"/>
                  </a:lnTo>
                  <a:lnTo>
                    <a:pt x="1629" y="1321"/>
                  </a:lnTo>
                  <a:lnTo>
                    <a:pt x="1598" y="1260"/>
                  </a:lnTo>
                  <a:lnTo>
                    <a:pt x="1567" y="1168"/>
                  </a:lnTo>
                  <a:lnTo>
                    <a:pt x="369" y="6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5705716" y="1558471"/>
              <a:ext cx="130219" cy="121533"/>
            </a:xfrm>
            <a:custGeom>
              <a:avLst/>
              <a:gdLst/>
              <a:ahLst/>
              <a:cxnLst/>
              <a:rect l="l" t="t" r="r" b="b"/>
              <a:pathLst>
                <a:path w="1844" h="1721" extrusionOk="0">
                  <a:moveTo>
                    <a:pt x="154" y="0"/>
                  </a:moveTo>
                  <a:lnTo>
                    <a:pt x="92" y="62"/>
                  </a:lnTo>
                  <a:lnTo>
                    <a:pt x="31" y="123"/>
                  </a:lnTo>
                  <a:lnTo>
                    <a:pt x="0" y="184"/>
                  </a:lnTo>
                  <a:lnTo>
                    <a:pt x="31" y="277"/>
                  </a:lnTo>
                  <a:lnTo>
                    <a:pt x="92" y="338"/>
                  </a:lnTo>
                  <a:lnTo>
                    <a:pt x="1475" y="1690"/>
                  </a:lnTo>
                  <a:lnTo>
                    <a:pt x="1567" y="1721"/>
                  </a:lnTo>
                  <a:lnTo>
                    <a:pt x="1721" y="1721"/>
                  </a:lnTo>
                  <a:lnTo>
                    <a:pt x="1782" y="1659"/>
                  </a:lnTo>
                  <a:lnTo>
                    <a:pt x="1813" y="1598"/>
                  </a:lnTo>
                  <a:lnTo>
                    <a:pt x="1844" y="1536"/>
                  </a:lnTo>
                  <a:lnTo>
                    <a:pt x="1844" y="1444"/>
                  </a:lnTo>
                  <a:lnTo>
                    <a:pt x="1782" y="1383"/>
                  </a:lnTo>
                  <a:lnTo>
                    <a:pt x="369" y="3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5527760" y="1337156"/>
              <a:ext cx="282117" cy="269123"/>
            </a:xfrm>
            <a:custGeom>
              <a:avLst/>
              <a:gdLst/>
              <a:ahLst/>
              <a:cxnLst/>
              <a:rect l="l" t="t" r="r" b="b"/>
              <a:pathLst>
                <a:path w="3995" h="3811" extrusionOk="0">
                  <a:moveTo>
                    <a:pt x="984" y="0"/>
                  </a:moveTo>
                  <a:lnTo>
                    <a:pt x="830" y="31"/>
                  </a:lnTo>
                  <a:lnTo>
                    <a:pt x="646" y="62"/>
                  </a:lnTo>
                  <a:lnTo>
                    <a:pt x="461" y="154"/>
                  </a:lnTo>
                  <a:lnTo>
                    <a:pt x="308" y="246"/>
                  </a:lnTo>
                  <a:lnTo>
                    <a:pt x="185" y="400"/>
                  </a:lnTo>
                  <a:lnTo>
                    <a:pt x="93" y="522"/>
                  </a:lnTo>
                  <a:lnTo>
                    <a:pt x="62" y="676"/>
                  </a:lnTo>
                  <a:lnTo>
                    <a:pt x="31" y="830"/>
                  </a:lnTo>
                  <a:lnTo>
                    <a:pt x="1" y="983"/>
                  </a:lnTo>
                  <a:lnTo>
                    <a:pt x="31" y="1168"/>
                  </a:lnTo>
                  <a:lnTo>
                    <a:pt x="62" y="1352"/>
                  </a:lnTo>
                  <a:lnTo>
                    <a:pt x="123" y="1536"/>
                  </a:lnTo>
                  <a:lnTo>
                    <a:pt x="185" y="1690"/>
                  </a:lnTo>
                  <a:lnTo>
                    <a:pt x="369" y="1997"/>
                  </a:lnTo>
                  <a:lnTo>
                    <a:pt x="615" y="2274"/>
                  </a:lnTo>
                  <a:lnTo>
                    <a:pt x="953" y="2673"/>
                  </a:lnTo>
                  <a:lnTo>
                    <a:pt x="1322" y="3103"/>
                  </a:lnTo>
                  <a:lnTo>
                    <a:pt x="1537" y="3318"/>
                  </a:lnTo>
                  <a:lnTo>
                    <a:pt x="1752" y="3503"/>
                  </a:lnTo>
                  <a:lnTo>
                    <a:pt x="1967" y="3687"/>
                  </a:lnTo>
                  <a:lnTo>
                    <a:pt x="2182" y="3810"/>
                  </a:lnTo>
                  <a:lnTo>
                    <a:pt x="2305" y="3810"/>
                  </a:lnTo>
                  <a:lnTo>
                    <a:pt x="2459" y="3779"/>
                  </a:lnTo>
                  <a:lnTo>
                    <a:pt x="2612" y="3718"/>
                  </a:lnTo>
                  <a:lnTo>
                    <a:pt x="2827" y="3626"/>
                  </a:lnTo>
                  <a:lnTo>
                    <a:pt x="3073" y="3503"/>
                  </a:lnTo>
                  <a:lnTo>
                    <a:pt x="3319" y="3288"/>
                  </a:lnTo>
                  <a:lnTo>
                    <a:pt x="3565" y="3011"/>
                  </a:lnTo>
                  <a:lnTo>
                    <a:pt x="3780" y="2704"/>
                  </a:lnTo>
                  <a:lnTo>
                    <a:pt x="3903" y="2458"/>
                  </a:lnTo>
                  <a:lnTo>
                    <a:pt x="3995" y="2212"/>
                  </a:lnTo>
                  <a:lnTo>
                    <a:pt x="3995" y="2028"/>
                  </a:lnTo>
                  <a:lnTo>
                    <a:pt x="3995" y="1844"/>
                  </a:lnTo>
                  <a:lnTo>
                    <a:pt x="3964" y="1751"/>
                  </a:lnTo>
                  <a:lnTo>
                    <a:pt x="3903" y="1629"/>
                  </a:lnTo>
                  <a:lnTo>
                    <a:pt x="3380" y="1168"/>
                  </a:lnTo>
                  <a:lnTo>
                    <a:pt x="2797" y="737"/>
                  </a:lnTo>
                  <a:lnTo>
                    <a:pt x="2489" y="522"/>
                  </a:lnTo>
                  <a:lnTo>
                    <a:pt x="2182" y="338"/>
                  </a:lnTo>
                  <a:lnTo>
                    <a:pt x="1844" y="215"/>
                  </a:lnTo>
                  <a:lnTo>
                    <a:pt x="1475" y="9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5527760" y="1337156"/>
              <a:ext cx="201895" cy="269123"/>
            </a:xfrm>
            <a:custGeom>
              <a:avLst/>
              <a:gdLst/>
              <a:ahLst/>
              <a:cxnLst/>
              <a:rect l="l" t="t" r="r" b="b"/>
              <a:pathLst>
                <a:path w="2859" h="3811" extrusionOk="0">
                  <a:moveTo>
                    <a:pt x="984" y="0"/>
                  </a:moveTo>
                  <a:lnTo>
                    <a:pt x="830" y="31"/>
                  </a:lnTo>
                  <a:lnTo>
                    <a:pt x="646" y="62"/>
                  </a:lnTo>
                  <a:lnTo>
                    <a:pt x="461" y="154"/>
                  </a:lnTo>
                  <a:lnTo>
                    <a:pt x="308" y="246"/>
                  </a:lnTo>
                  <a:lnTo>
                    <a:pt x="185" y="400"/>
                  </a:lnTo>
                  <a:lnTo>
                    <a:pt x="93" y="522"/>
                  </a:lnTo>
                  <a:lnTo>
                    <a:pt x="62" y="676"/>
                  </a:lnTo>
                  <a:lnTo>
                    <a:pt x="31" y="830"/>
                  </a:lnTo>
                  <a:lnTo>
                    <a:pt x="1" y="983"/>
                  </a:lnTo>
                  <a:lnTo>
                    <a:pt x="31" y="1168"/>
                  </a:lnTo>
                  <a:lnTo>
                    <a:pt x="62" y="1352"/>
                  </a:lnTo>
                  <a:lnTo>
                    <a:pt x="123" y="1536"/>
                  </a:lnTo>
                  <a:lnTo>
                    <a:pt x="185" y="1690"/>
                  </a:lnTo>
                  <a:lnTo>
                    <a:pt x="369" y="1997"/>
                  </a:lnTo>
                  <a:lnTo>
                    <a:pt x="615" y="2274"/>
                  </a:lnTo>
                  <a:lnTo>
                    <a:pt x="953" y="2673"/>
                  </a:lnTo>
                  <a:lnTo>
                    <a:pt x="1322" y="3103"/>
                  </a:lnTo>
                  <a:lnTo>
                    <a:pt x="1537" y="3318"/>
                  </a:lnTo>
                  <a:lnTo>
                    <a:pt x="1752" y="3503"/>
                  </a:lnTo>
                  <a:lnTo>
                    <a:pt x="1967" y="3687"/>
                  </a:lnTo>
                  <a:lnTo>
                    <a:pt x="2182" y="3810"/>
                  </a:lnTo>
                  <a:lnTo>
                    <a:pt x="2397" y="3779"/>
                  </a:lnTo>
                  <a:lnTo>
                    <a:pt x="2581" y="3749"/>
                  </a:lnTo>
                  <a:lnTo>
                    <a:pt x="2858" y="3626"/>
                  </a:lnTo>
                  <a:lnTo>
                    <a:pt x="2643" y="3472"/>
                  </a:lnTo>
                  <a:lnTo>
                    <a:pt x="2428" y="3318"/>
                  </a:lnTo>
                  <a:lnTo>
                    <a:pt x="2028" y="2919"/>
                  </a:lnTo>
                  <a:lnTo>
                    <a:pt x="1660" y="2489"/>
                  </a:lnTo>
                  <a:lnTo>
                    <a:pt x="1322" y="2120"/>
                  </a:lnTo>
                  <a:lnTo>
                    <a:pt x="1107" y="1844"/>
                  </a:lnTo>
                  <a:lnTo>
                    <a:pt x="922" y="1536"/>
                  </a:lnTo>
                  <a:lnTo>
                    <a:pt x="830" y="1383"/>
                  </a:lnTo>
                  <a:lnTo>
                    <a:pt x="769" y="1198"/>
                  </a:lnTo>
                  <a:lnTo>
                    <a:pt x="738" y="1014"/>
                  </a:lnTo>
                  <a:lnTo>
                    <a:pt x="738" y="830"/>
                  </a:lnTo>
                  <a:lnTo>
                    <a:pt x="738" y="676"/>
                  </a:lnTo>
                  <a:lnTo>
                    <a:pt x="769" y="522"/>
                  </a:lnTo>
                  <a:lnTo>
                    <a:pt x="830" y="369"/>
                  </a:lnTo>
                  <a:lnTo>
                    <a:pt x="892" y="246"/>
                  </a:lnTo>
                  <a:lnTo>
                    <a:pt x="1014" y="123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89138" y="3756436"/>
              <a:ext cx="3016073" cy="373284"/>
            </a:xfrm>
            <a:custGeom>
              <a:avLst/>
              <a:gdLst/>
              <a:ahLst/>
              <a:cxnLst/>
              <a:rect l="l" t="t" r="r" b="b"/>
              <a:pathLst>
                <a:path w="42710" h="5286" extrusionOk="0">
                  <a:moveTo>
                    <a:pt x="23598" y="0"/>
                  </a:moveTo>
                  <a:lnTo>
                    <a:pt x="22031" y="31"/>
                  </a:lnTo>
                  <a:lnTo>
                    <a:pt x="20679" y="62"/>
                  </a:lnTo>
                  <a:lnTo>
                    <a:pt x="19358" y="93"/>
                  </a:lnTo>
                  <a:lnTo>
                    <a:pt x="18098" y="185"/>
                  </a:lnTo>
                  <a:lnTo>
                    <a:pt x="16900" y="277"/>
                  </a:lnTo>
                  <a:lnTo>
                    <a:pt x="15701" y="400"/>
                  </a:lnTo>
                  <a:lnTo>
                    <a:pt x="14564" y="523"/>
                  </a:lnTo>
                  <a:lnTo>
                    <a:pt x="13489" y="676"/>
                  </a:lnTo>
                  <a:lnTo>
                    <a:pt x="12444" y="861"/>
                  </a:lnTo>
                  <a:lnTo>
                    <a:pt x="11430" y="1014"/>
                  </a:lnTo>
                  <a:lnTo>
                    <a:pt x="10447" y="1229"/>
                  </a:lnTo>
                  <a:lnTo>
                    <a:pt x="8634" y="1629"/>
                  </a:lnTo>
                  <a:lnTo>
                    <a:pt x="7006" y="2059"/>
                  </a:lnTo>
                  <a:lnTo>
                    <a:pt x="5531" y="2520"/>
                  </a:lnTo>
                  <a:lnTo>
                    <a:pt x="4241" y="2981"/>
                  </a:lnTo>
                  <a:lnTo>
                    <a:pt x="3134" y="3442"/>
                  </a:lnTo>
                  <a:lnTo>
                    <a:pt x="2182" y="3872"/>
                  </a:lnTo>
                  <a:lnTo>
                    <a:pt x="1383" y="4271"/>
                  </a:lnTo>
                  <a:lnTo>
                    <a:pt x="799" y="4609"/>
                  </a:lnTo>
                  <a:lnTo>
                    <a:pt x="338" y="4916"/>
                  </a:lnTo>
                  <a:lnTo>
                    <a:pt x="93" y="5132"/>
                  </a:lnTo>
                  <a:lnTo>
                    <a:pt x="31" y="5224"/>
                  </a:lnTo>
                  <a:lnTo>
                    <a:pt x="0" y="5285"/>
                  </a:lnTo>
                  <a:lnTo>
                    <a:pt x="42709" y="5285"/>
                  </a:lnTo>
                  <a:lnTo>
                    <a:pt x="42586" y="4855"/>
                  </a:lnTo>
                  <a:lnTo>
                    <a:pt x="42371" y="4425"/>
                  </a:lnTo>
                  <a:lnTo>
                    <a:pt x="42218" y="4179"/>
                  </a:lnTo>
                  <a:lnTo>
                    <a:pt x="42064" y="3964"/>
                  </a:lnTo>
                  <a:lnTo>
                    <a:pt x="41849" y="3749"/>
                  </a:lnTo>
                  <a:lnTo>
                    <a:pt x="41634" y="3503"/>
                  </a:lnTo>
                  <a:lnTo>
                    <a:pt x="41388" y="3288"/>
                  </a:lnTo>
                  <a:lnTo>
                    <a:pt x="41111" y="3042"/>
                  </a:lnTo>
                  <a:lnTo>
                    <a:pt x="40773" y="2827"/>
                  </a:lnTo>
                  <a:lnTo>
                    <a:pt x="40435" y="2581"/>
                  </a:lnTo>
                  <a:lnTo>
                    <a:pt x="40036" y="2366"/>
                  </a:lnTo>
                  <a:lnTo>
                    <a:pt x="39575" y="2151"/>
                  </a:lnTo>
                  <a:lnTo>
                    <a:pt x="39084" y="1936"/>
                  </a:lnTo>
                  <a:lnTo>
                    <a:pt x="38561" y="1752"/>
                  </a:lnTo>
                  <a:lnTo>
                    <a:pt x="37977" y="1537"/>
                  </a:lnTo>
                  <a:lnTo>
                    <a:pt x="37363" y="1352"/>
                  </a:lnTo>
                  <a:lnTo>
                    <a:pt x="36687" y="1168"/>
                  </a:lnTo>
                  <a:lnTo>
                    <a:pt x="35950" y="1014"/>
                  </a:lnTo>
                  <a:lnTo>
                    <a:pt x="35151" y="861"/>
                  </a:lnTo>
                  <a:lnTo>
                    <a:pt x="34290" y="707"/>
                  </a:lnTo>
                  <a:lnTo>
                    <a:pt x="33369" y="553"/>
                  </a:lnTo>
                  <a:lnTo>
                    <a:pt x="32385" y="431"/>
                  </a:lnTo>
                  <a:lnTo>
                    <a:pt x="31341" y="338"/>
                  </a:lnTo>
                  <a:lnTo>
                    <a:pt x="30235" y="246"/>
                  </a:lnTo>
                  <a:lnTo>
                    <a:pt x="29067" y="154"/>
                  </a:lnTo>
                  <a:lnTo>
                    <a:pt x="27807" y="93"/>
                  </a:lnTo>
                  <a:lnTo>
                    <a:pt x="26486" y="62"/>
                  </a:lnTo>
                  <a:lnTo>
                    <a:pt x="25073" y="31"/>
                  </a:lnTo>
                  <a:lnTo>
                    <a:pt x="23598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3384030" y="3576362"/>
              <a:ext cx="288684" cy="455695"/>
            </a:xfrm>
            <a:custGeom>
              <a:avLst/>
              <a:gdLst/>
              <a:ahLst/>
              <a:cxnLst/>
              <a:rect l="l" t="t" r="r" b="b"/>
              <a:pathLst>
                <a:path w="4088" h="6453" extrusionOk="0">
                  <a:moveTo>
                    <a:pt x="2028" y="0"/>
                  </a:moveTo>
                  <a:lnTo>
                    <a:pt x="1813" y="31"/>
                  </a:lnTo>
                  <a:lnTo>
                    <a:pt x="1629" y="92"/>
                  </a:lnTo>
                  <a:lnTo>
                    <a:pt x="1414" y="154"/>
                  </a:lnTo>
                  <a:lnTo>
                    <a:pt x="1230" y="277"/>
                  </a:lnTo>
                  <a:lnTo>
                    <a:pt x="1045" y="400"/>
                  </a:lnTo>
                  <a:lnTo>
                    <a:pt x="892" y="553"/>
                  </a:lnTo>
                  <a:lnTo>
                    <a:pt x="738" y="738"/>
                  </a:lnTo>
                  <a:lnTo>
                    <a:pt x="584" y="953"/>
                  </a:lnTo>
                  <a:lnTo>
                    <a:pt x="461" y="1198"/>
                  </a:lnTo>
                  <a:lnTo>
                    <a:pt x="338" y="144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3" y="2274"/>
                  </a:lnTo>
                  <a:lnTo>
                    <a:pt x="31" y="2581"/>
                  </a:lnTo>
                  <a:lnTo>
                    <a:pt x="0" y="2919"/>
                  </a:lnTo>
                  <a:lnTo>
                    <a:pt x="0" y="3226"/>
                  </a:lnTo>
                  <a:lnTo>
                    <a:pt x="0" y="3564"/>
                  </a:lnTo>
                  <a:lnTo>
                    <a:pt x="31" y="3872"/>
                  </a:lnTo>
                  <a:lnTo>
                    <a:pt x="93" y="4179"/>
                  </a:lnTo>
                  <a:lnTo>
                    <a:pt x="154" y="4486"/>
                  </a:lnTo>
                  <a:lnTo>
                    <a:pt x="246" y="4763"/>
                  </a:lnTo>
                  <a:lnTo>
                    <a:pt x="338" y="5039"/>
                  </a:lnTo>
                  <a:lnTo>
                    <a:pt x="461" y="5285"/>
                  </a:lnTo>
                  <a:lnTo>
                    <a:pt x="584" y="5500"/>
                  </a:lnTo>
                  <a:lnTo>
                    <a:pt x="738" y="5715"/>
                  </a:lnTo>
                  <a:lnTo>
                    <a:pt x="892" y="5899"/>
                  </a:lnTo>
                  <a:lnTo>
                    <a:pt x="1045" y="6053"/>
                  </a:lnTo>
                  <a:lnTo>
                    <a:pt x="1230" y="6207"/>
                  </a:lnTo>
                  <a:lnTo>
                    <a:pt x="1414" y="6299"/>
                  </a:lnTo>
                  <a:lnTo>
                    <a:pt x="1629" y="6391"/>
                  </a:lnTo>
                  <a:lnTo>
                    <a:pt x="1813" y="6422"/>
                  </a:lnTo>
                  <a:lnTo>
                    <a:pt x="2028" y="6453"/>
                  </a:lnTo>
                  <a:lnTo>
                    <a:pt x="2243" y="6422"/>
                  </a:lnTo>
                  <a:lnTo>
                    <a:pt x="2459" y="6391"/>
                  </a:lnTo>
                  <a:lnTo>
                    <a:pt x="2643" y="6299"/>
                  </a:lnTo>
                  <a:lnTo>
                    <a:pt x="2827" y="6207"/>
                  </a:lnTo>
                  <a:lnTo>
                    <a:pt x="3012" y="6053"/>
                  </a:lnTo>
                  <a:lnTo>
                    <a:pt x="3196" y="5899"/>
                  </a:lnTo>
                  <a:lnTo>
                    <a:pt x="3350" y="5715"/>
                  </a:lnTo>
                  <a:lnTo>
                    <a:pt x="3503" y="5500"/>
                  </a:lnTo>
                  <a:lnTo>
                    <a:pt x="3626" y="5285"/>
                  </a:lnTo>
                  <a:lnTo>
                    <a:pt x="3749" y="5039"/>
                  </a:lnTo>
                  <a:lnTo>
                    <a:pt x="3841" y="4763"/>
                  </a:lnTo>
                  <a:lnTo>
                    <a:pt x="3933" y="4486"/>
                  </a:lnTo>
                  <a:lnTo>
                    <a:pt x="3995" y="4179"/>
                  </a:lnTo>
                  <a:lnTo>
                    <a:pt x="4056" y="3872"/>
                  </a:lnTo>
                  <a:lnTo>
                    <a:pt x="4087" y="3564"/>
                  </a:lnTo>
                  <a:lnTo>
                    <a:pt x="4087" y="3226"/>
                  </a:lnTo>
                  <a:lnTo>
                    <a:pt x="4087" y="2919"/>
                  </a:lnTo>
                  <a:lnTo>
                    <a:pt x="4056" y="2581"/>
                  </a:lnTo>
                  <a:lnTo>
                    <a:pt x="3995" y="2274"/>
                  </a:lnTo>
                  <a:lnTo>
                    <a:pt x="3933" y="1967"/>
                  </a:lnTo>
                  <a:lnTo>
                    <a:pt x="3841" y="1690"/>
                  </a:lnTo>
                  <a:lnTo>
                    <a:pt x="3749" y="1444"/>
                  </a:lnTo>
                  <a:lnTo>
                    <a:pt x="3626" y="1198"/>
                  </a:lnTo>
                  <a:lnTo>
                    <a:pt x="3503" y="953"/>
                  </a:lnTo>
                  <a:lnTo>
                    <a:pt x="3350" y="738"/>
                  </a:lnTo>
                  <a:lnTo>
                    <a:pt x="3196" y="553"/>
                  </a:lnTo>
                  <a:lnTo>
                    <a:pt x="3012" y="400"/>
                  </a:lnTo>
                  <a:lnTo>
                    <a:pt x="2827" y="277"/>
                  </a:lnTo>
                  <a:lnTo>
                    <a:pt x="2643" y="154"/>
                  </a:lnTo>
                  <a:lnTo>
                    <a:pt x="2459" y="92"/>
                  </a:lnTo>
                  <a:lnTo>
                    <a:pt x="2243" y="31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3470818" y="3673955"/>
              <a:ext cx="138905" cy="262626"/>
            </a:xfrm>
            <a:custGeom>
              <a:avLst/>
              <a:gdLst/>
              <a:ahLst/>
              <a:cxnLst/>
              <a:rect l="l" t="t" r="r" b="b"/>
              <a:pathLst>
                <a:path w="1967" h="3719" extrusionOk="0">
                  <a:moveTo>
                    <a:pt x="892" y="1"/>
                  </a:moveTo>
                  <a:lnTo>
                    <a:pt x="769" y="31"/>
                  </a:lnTo>
                  <a:lnTo>
                    <a:pt x="584" y="124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4" y="800"/>
                  </a:lnTo>
                  <a:lnTo>
                    <a:pt x="62" y="1138"/>
                  </a:lnTo>
                  <a:lnTo>
                    <a:pt x="1" y="1476"/>
                  </a:lnTo>
                  <a:lnTo>
                    <a:pt x="1" y="1844"/>
                  </a:lnTo>
                  <a:lnTo>
                    <a:pt x="1" y="2213"/>
                  </a:lnTo>
                  <a:lnTo>
                    <a:pt x="62" y="2582"/>
                  </a:lnTo>
                  <a:lnTo>
                    <a:pt x="154" y="2889"/>
                  </a:lnTo>
                  <a:lnTo>
                    <a:pt x="277" y="3166"/>
                  </a:lnTo>
                  <a:lnTo>
                    <a:pt x="431" y="3411"/>
                  </a:lnTo>
                  <a:lnTo>
                    <a:pt x="584" y="3565"/>
                  </a:lnTo>
                  <a:lnTo>
                    <a:pt x="769" y="3688"/>
                  </a:lnTo>
                  <a:lnTo>
                    <a:pt x="892" y="3719"/>
                  </a:lnTo>
                  <a:lnTo>
                    <a:pt x="1076" y="3719"/>
                  </a:lnTo>
                  <a:lnTo>
                    <a:pt x="1168" y="3688"/>
                  </a:lnTo>
                  <a:lnTo>
                    <a:pt x="1352" y="3565"/>
                  </a:lnTo>
                  <a:lnTo>
                    <a:pt x="1537" y="3411"/>
                  </a:lnTo>
                  <a:lnTo>
                    <a:pt x="1690" y="3166"/>
                  </a:lnTo>
                  <a:lnTo>
                    <a:pt x="1783" y="2889"/>
                  </a:lnTo>
                  <a:lnTo>
                    <a:pt x="1875" y="2582"/>
                  </a:lnTo>
                  <a:lnTo>
                    <a:pt x="1936" y="2213"/>
                  </a:lnTo>
                  <a:lnTo>
                    <a:pt x="1967" y="1844"/>
                  </a:lnTo>
                  <a:lnTo>
                    <a:pt x="1936" y="1476"/>
                  </a:lnTo>
                  <a:lnTo>
                    <a:pt x="1875" y="1138"/>
                  </a:lnTo>
                  <a:lnTo>
                    <a:pt x="1783" y="800"/>
                  </a:lnTo>
                  <a:lnTo>
                    <a:pt x="1690" y="523"/>
                  </a:lnTo>
                  <a:lnTo>
                    <a:pt x="1537" y="308"/>
                  </a:lnTo>
                  <a:lnTo>
                    <a:pt x="1352" y="124"/>
                  </a:lnTo>
                  <a:lnTo>
                    <a:pt x="1168" y="31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3512059" y="3576362"/>
              <a:ext cx="97664" cy="453506"/>
            </a:xfrm>
            <a:custGeom>
              <a:avLst/>
              <a:gdLst/>
              <a:ahLst/>
              <a:cxnLst/>
              <a:rect l="l" t="t" r="r" b="b"/>
              <a:pathLst>
                <a:path w="1383" h="6422" extrusionOk="0">
                  <a:moveTo>
                    <a:pt x="215" y="0"/>
                  </a:moveTo>
                  <a:lnTo>
                    <a:pt x="0" y="6422"/>
                  </a:lnTo>
                  <a:lnTo>
                    <a:pt x="1383" y="6422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4607758" y="3598041"/>
              <a:ext cx="325547" cy="366787"/>
            </a:xfrm>
            <a:custGeom>
              <a:avLst/>
              <a:gdLst/>
              <a:ahLst/>
              <a:cxnLst/>
              <a:rect l="l" t="t" r="r" b="b"/>
              <a:pathLst>
                <a:path w="4610" h="5194" extrusionOk="0">
                  <a:moveTo>
                    <a:pt x="2428" y="0"/>
                  </a:moveTo>
                  <a:lnTo>
                    <a:pt x="2213" y="31"/>
                  </a:lnTo>
                  <a:lnTo>
                    <a:pt x="1967" y="62"/>
                  </a:lnTo>
                  <a:lnTo>
                    <a:pt x="1691" y="123"/>
                  </a:lnTo>
                  <a:lnTo>
                    <a:pt x="1476" y="215"/>
                  </a:lnTo>
                  <a:lnTo>
                    <a:pt x="1261" y="338"/>
                  </a:lnTo>
                  <a:lnTo>
                    <a:pt x="1076" y="461"/>
                  </a:lnTo>
                  <a:lnTo>
                    <a:pt x="923" y="615"/>
                  </a:lnTo>
                  <a:lnTo>
                    <a:pt x="769" y="769"/>
                  </a:lnTo>
                  <a:lnTo>
                    <a:pt x="615" y="953"/>
                  </a:lnTo>
                  <a:lnTo>
                    <a:pt x="492" y="1137"/>
                  </a:lnTo>
                  <a:lnTo>
                    <a:pt x="308" y="1537"/>
                  </a:lnTo>
                  <a:lnTo>
                    <a:pt x="154" y="1967"/>
                  </a:lnTo>
                  <a:lnTo>
                    <a:pt x="62" y="2397"/>
                  </a:lnTo>
                  <a:lnTo>
                    <a:pt x="1" y="2858"/>
                  </a:lnTo>
                  <a:lnTo>
                    <a:pt x="1" y="3319"/>
                  </a:lnTo>
                  <a:lnTo>
                    <a:pt x="1" y="3718"/>
                  </a:lnTo>
                  <a:lnTo>
                    <a:pt x="32" y="4486"/>
                  </a:lnTo>
                  <a:lnTo>
                    <a:pt x="124" y="5009"/>
                  </a:lnTo>
                  <a:lnTo>
                    <a:pt x="154" y="5193"/>
                  </a:lnTo>
                  <a:lnTo>
                    <a:pt x="3381" y="3780"/>
                  </a:lnTo>
                  <a:lnTo>
                    <a:pt x="4610" y="4118"/>
                  </a:lnTo>
                  <a:lnTo>
                    <a:pt x="4610" y="3626"/>
                  </a:lnTo>
                  <a:lnTo>
                    <a:pt x="4610" y="2981"/>
                  </a:lnTo>
                  <a:lnTo>
                    <a:pt x="4579" y="2612"/>
                  </a:lnTo>
                  <a:lnTo>
                    <a:pt x="4517" y="2243"/>
                  </a:lnTo>
                  <a:lnTo>
                    <a:pt x="4425" y="1875"/>
                  </a:lnTo>
                  <a:lnTo>
                    <a:pt x="4333" y="1506"/>
                  </a:lnTo>
                  <a:lnTo>
                    <a:pt x="4210" y="1137"/>
                  </a:lnTo>
                  <a:lnTo>
                    <a:pt x="4026" y="830"/>
                  </a:lnTo>
                  <a:lnTo>
                    <a:pt x="3811" y="553"/>
                  </a:lnTo>
                  <a:lnTo>
                    <a:pt x="3688" y="431"/>
                  </a:lnTo>
                  <a:lnTo>
                    <a:pt x="3534" y="308"/>
                  </a:lnTo>
                  <a:lnTo>
                    <a:pt x="3381" y="215"/>
                  </a:lnTo>
                  <a:lnTo>
                    <a:pt x="3227" y="123"/>
                  </a:lnTo>
                  <a:lnTo>
                    <a:pt x="3043" y="62"/>
                  </a:lnTo>
                  <a:lnTo>
                    <a:pt x="2858" y="31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5280388" y="3496070"/>
              <a:ext cx="334233" cy="308175"/>
            </a:xfrm>
            <a:custGeom>
              <a:avLst/>
              <a:gdLst/>
              <a:ahLst/>
              <a:cxnLst/>
              <a:rect l="l" t="t" r="r" b="b"/>
              <a:pathLst>
                <a:path w="4733" h="4364" extrusionOk="0">
                  <a:moveTo>
                    <a:pt x="2428" y="0"/>
                  </a:moveTo>
                  <a:lnTo>
                    <a:pt x="2182" y="31"/>
                  </a:lnTo>
                  <a:lnTo>
                    <a:pt x="1937" y="62"/>
                  </a:lnTo>
                  <a:lnTo>
                    <a:pt x="1721" y="123"/>
                  </a:lnTo>
                  <a:lnTo>
                    <a:pt x="1506" y="215"/>
                  </a:lnTo>
                  <a:lnTo>
                    <a:pt x="1322" y="308"/>
                  </a:lnTo>
                  <a:lnTo>
                    <a:pt x="1168" y="400"/>
                  </a:lnTo>
                  <a:lnTo>
                    <a:pt x="1015" y="553"/>
                  </a:lnTo>
                  <a:lnTo>
                    <a:pt x="861" y="707"/>
                  </a:lnTo>
                  <a:lnTo>
                    <a:pt x="615" y="1014"/>
                  </a:lnTo>
                  <a:lnTo>
                    <a:pt x="431" y="1383"/>
                  </a:lnTo>
                  <a:lnTo>
                    <a:pt x="277" y="1782"/>
                  </a:lnTo>
                  <a:lnTo>
                    <a:pt x="154" y="2182"/>
                  </a:lnTo>
                  <a:lnTo>
                    <a:pt x="93" y="2581"/>
                  </a:lnTo>
                  <a:lnTo>
                    <a:pt x="32" y="2981"/>
                  </a:lnTo>
                  <a:lnTo>
                    <a:pt x="1" y="3687"/>
                  </a:lnTo>
                  <a:lnTo>
                    <a:pt x="32" y="4179"/>
                  </a:lnTo>
                  <a:lnTo>
                    <a:pt x="32" y="4363"/>
                  </a:lnTo>
                  <a:lnTo>
                    <a:pt x="3657" y="2981"/>
                  </a:lnTo>
                  <a:lnTo>
                    <a:pt x="4733" y="3196"/>
                  </a:lnTo>
                  <a:lnTo>
                    <a:pt x="4733" y="3042"/>
                  </a:lnTo>
                  <a:lnTo>
                    <a:pt x="4733" y="2704"/>
                  </a:lnTo>
                  <a:lnTo>
                    <a:pt x="4702" y="2182"/>
                  </a:lnTo>
                  <a:lnTo>
                    <a:pt x="4640" y="1905"/>
                  </a:lnTo>
                  <a:lnTo>
                    <a:pt x="4579" y="1598"/>
                  </a:lnTo>
                  <a:lnTo>
                    <a:pt x="4456" y="1291"/>
                  </a:lnTo>
                  <a:lnTo>
                    <a:pt x="4333" y="1014"/>
                  </a:lnTo>
                  <a:lnTo>
                    <a:pt x="4149" y="738"/>
                  </a:lnTo>
                  <a:lnTo>
                    <a:pt x="3903" y="523"/>
                  </a:lnTo>
                  <a:lnTo>
                    <a:pt x="3626" y="308"/>
                  </a:lnTo>
                  <a:lnTo>
                    <a:pt x="3288" y="154"/>
                  </a:lnTo>
                  <a:lnTo>
                    <a:pt x="3104" y="92"/>
                  </a:lnTo>
                  <a:lnTo>
                    <a:pt x="2889" y="62"/>
                  </a:lnTo>
                  <a:lnTo>
                    <a:pt x="2674" y="31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3527242" y="2400300"/>
              <a:ext cx="1115333" cy="1306283"/>
            </a:xfrm>
            <a:custGeom>
              <a:avLst/>
              <a:gdLst/>
              <a:ahLst/>
              <a:cxnLst/>
              <a:rect l="l" t="t" r="r" b="b"/>
              <a:pathLst>
                <a:path w="15794" h="18498" extrusionOk="0">
                  <a:moveTo>
                    <a:pt x="15793" y="1"/>
                  </a:moveTo>
                  <a:lnTo>
                    <a:pt x="12321" y="216"/>
                  </a:lnTo>
                  <a:lnTo>
                    <a:pt x="1322" y="14319"/>
                  </a:lnTo>
                  <a:lnTo>
                    <a:pt x="0" y="18498"/>
                  </a:lnTo>
                  <a:lnTo>
                    <a:pt x="15793" y="1"/>
                  </a:lnTo>
                  <a:close/>
                </a:path>
              </a:pathLst>
            </a:custGeom>
            <a:solidFill>
              <a:srgbClr val="78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5124182" y="2673731"/>
              <a:ext cx="288684" cy="585913"/>
            </a:xfrm>
            <a:custGeom>
              <a:avLst/>
              <a:gdLst/>
              <a:ahLst/>
              <a:cxnLst/>
              <a:rect l="l" t="t" r="r" b="b"/>
              <a:pathLst>
                <a:path w="4088" h="8297" extrusionOk="0">
                  <a:moveTo>
                    <a:pt x="2889" y="0"/>
                  </a:moveTo>
                  <a:lnTo>
                    <a:pt x="1" y="8296"/>
                  </a:lnTo>
                  <a:lnTo>
                    <a:pt x="4087" y="7528"/>
                  </a:lnTo>
                  <a:lnTo>
                    <a:pt x="3718" y="3933"/>
                  </a:lnTo>
                  <a:lnTo>
                    <a:pt x="2889" y="0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3939506" y="2374313"/>
              <a:ext cx="117225" cy="271242"/>
            </a:xfrm>
            <a:custGeom>
              <a:avLst/>
              <a:gdLst/>
              <a:ahLst/>
              <a:cxnLst/>
              <a:rect l="l" t="t" r="r" b="b"/>
              <a:pathLst>
                <a:path w="1660" h="3841" extrusionOk="0">
                  <a:moveTo>
                    <a:pt x="1659" y="0"/>
                  </a:moveTo>
                  <a:lnTo>
                    <a:pt x="984" y="246"/>
                  </a:lnTo>
                  <a:lnTo>
                    <a:pt x="0" y="3841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76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4089215" y="2285335"/>
              <a:ext cx="1176064" cy="1065406"/>
            </a:xfrm>
            <a:custGeom>
              <a:avLst/>
              <a:gdLst/>
              <a:ahLst/>
              <a:cxnLst/>
              <a:rect l="l" t="t" r="r" b="b"/>
              <a:pathLst>
                <a:path w="16654" h="15087" extrusionOk="0">
                  <a:moveTo>
                    <a:pt x="6514" y="0"/>
                  </a:moveTo>
                  <a:lnTo>
                    <a:pt x="0" y="13735"/>
                  </a:lnTo>
                  <a:lnTo>
                    <a:pt x="4333" y="14472"/>
                  </a:lnTo>
                  <a:lnTo>
                    <a:pt x="8542" y="4947"/>
                  </a:lnTo>
                  <a:lnTo>
                    <a:pt x="8696" y="8173"/>
                  </a:lnTo>
                  <a:lnTo>
                    <a:pt x="5316" y="14626"/>
                  </a:lnTo>
                  <a:lnTo>
                    <a:pt x="7928" y="15087"/>
                  </a:lnTo>
                  <a:lnTo>
                    <a:pt x="12321" y="14257"/>
                  </a:lnTo>
                  <a:lnTo>
                    <a:pt x="16654" y="2274"/>
                  </a:lnTo>
                  <a:lnTo>
                    <a:pt x="16254" y="1106"/>
                  </a:lnTo>
                  <a:lnTo>
                    <a:pt x="14288" y="523"/>
                  </a:lnTo>
                  <a:lnTo>
                    <a:pt x="9771" y="14411"/>
                  </a:lnTo>
                  <a:lnTo>
                    <a:pt x="8757" y="13643"/>
                  </a:lnTo>
                  <a:lnTo>
                    <a:pt x="13274" y="215"/>
                  </a:lnTo>
                  <a:lnTo>
                    <a:pt x="12844" y="62"/>
                  </a:lnTo>
                  <a:lnTo>
                    <a:pt x="7190" y="62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3"/>
            <p:cNvSpPr/>
            <p:nvPr/>
          </p:nvSpPr>
          <p:spPr>
            <a:xfrm>
              <a:off x="3791916" y="2272271"/>
              <a:ext cx="568612" cy="959127"/>
            </a:xfrm>
            <a:custGeom>
              <a:avLst/>
              <a:gdLst/>
              <a:ahLst/>
              <a:cxnLst/>
              <a:rect l="l" t="t" r="r" b="b"/>
              <a:pathLst>
                <a:path w="8052" h="13582" extrusionOk="0">
                  <a:moveTo>
                    <a:pt x="7775" y="1"/>
                  </a:moveTo>
                  <a:lnTo>
                    <a:pt x="5224" y="923"/>
                  </a:lnTo>
                  <a:lnTo>
                    <a:pt x="769" y="10294"/>
                  </a:lnTo>
                  <a:lnTo>
                    <a:pt x="1" y="13213"/>
                  </a:lnTo>
                  <a:lnTo>
                    <a:pt x="2275" y="13582"/>
                  </a:lnTo>
                  <a:lnTo>
                    <a:pt x="8051" y="1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3"/>
            <p:cNvSpPr/>
            <p:nvPr/>
          </p:nvSpPr>
          <p:spPr>
            <a:xfrm>
              <a:off x="3846220" y="2337380"/>
              <a:ext cx="314672" cy="661898"/>
            </a:xfrm>
            <a:custGeom>
              <a:avLst/>
              <a:gdLst/>
              <a:ahLst/>
              <a:cxnLst/>
              <a:rect l="l" t="t" r="r" b="b"/>
              <a:pathLst>
                <a:path w="4456" h="9373" extrusionOk="0">
                  <a:moveTo>
                    <a:pt x="4455" y="1"/>
                  </a:moveTo>
                  <a:lnTo>
                    <a:pt x="2980" y="523"/>
                  </a:lnTo>
                  <a:lnTo>
                    <a:pt x="1321" y="4364"/>
                  </a:lnTo>
                  <a:lnTo>
                    <a:pt x="0" y="9372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3"/>
            <p:cNvSpPr/>
            <p:nvPr/>
          </p:nvSpPr>
          <p:spPr>
            <a:xfrm>
              <a:off x="4395129" y="2634679"/>
              <a:ext cx="308175" cy="683507"/>
            </a:xfrm>
            <a:custGeom>
              <a:avLst/>
              <a:gdLst/>
              <a:ahLst/>
              <a:cxnLst/>
              <a:rect l="l" t="t" r="r" b="b"/>
              <a:pathLst>
                <a:path w="4364" h="9679" extrusionOk="0">
                  <a:moveTo>
                    <a:pt x="4210" y="0"/>
                  </a:moveTo>
                  <a:lnTo>
                    <a:pt x="1" y="9525"/>
                  </a:lnTo>
                  <a:lnTo>
                    <a:pt x="984" y="9679"/>
                  </a:lnTo>
                  <a:lnTo>
                    <a:pt x="4364" y="3226"/>
                  </a:lnTo>
                  <a:lnTo>
                    <a:pt x="4210" y="0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3"/>
            <p:cNvSpPr/>
            <p:nvPr/>
          </p:nvSpPr>
          <p:spPr>
            <a:xfrm>
              <a:off x="3952499" y="2272271"/>
              <a:ext cx="596788" cy="982996"/>
            </a:xfrm>
            <a:custGeom>
              <a:avLst/>
              <a:gdLst/>
              <a:ahLst/>
              <a:cxnLst/>
              <a:rect l="l" t="t" r="r" b="b"/>
              <a:pathLst>
                <a:path w="8451" h="13920" extrusionOk="0">
                  <a:moveTo>
                    <a:pt x="5777" y="1"/>
                  </a:moveTo>
                  <a:lnTo>
                    <a:pt x="1" y="13582"/>
                  </a:lnTo>
                  <a:lnTo>
                    <a:pt x="1936" y="13920"/>
                  </a:lnTo>
                  <a:lnTo>
                    <a:pt x="8450" y="185"/>
                  </a:lnTo>
                  <a:lnTo>
                    <a:pt x="5777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3"/>
            <p:cNvSpPr/>
            <p:nvPr/>
          </p:nvSpPr>
          <p:spPr>
            <a:xfrm>
              <a:off x="4707611" y="2300518"/>
              <a:ext cx="390585" cy="1002486"/>
            </a:xfrm>
            <a:custGeom>
              <a:avLst/>
              <a:gdLst/>
              <a:ahLst/>
              <a:cxnLst/>
              <a:rect l="l" t="t" r="r" b="b"/>
              <a:pathLst>
                <a:path w="5531" h="14196" extrusionOk="0">
                  <a:moveTo>
                    <a:pt x="4517" y="0"/>
                  </a:moveTo>
                  <a:lnTo>
                    <a:pt x="0" y="13428"/>
                  </a:lnTo>
                  <a:lnTo>
                    <a:pt x="1014" y="14196"/>
                  </a:lnTo>
                  <a:lnTo>
                    <a:pt x="5531" y="308"/>
                  </a:lnTo>
                  <a:lnTo>
                    <a:pt x="4517" y="0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3"/>
            <p:cNvSpPr/>
            <p:nvPr/>
          </p:nvSpPr>
          <p:spPr>
            <a:xfrm>
              <a:off x="4959291" y="2445848"/>
              <a:ext cx="368906" cy="846351"/>
            </a:xfrm>
            <a:custGeom>
              <a:avLst/>
              <a:gdLst/>
              <a:ahLst/>
              <a:cxnLst/>
              <a:rect l="l" t="t" r="r" b="b"/>
              <a:pathLst>
                <a:path w="5224" h="11985" extrusionOk="0">
                  <a:moveTo>
                    <a:pt x="4333" y="1"/>
                  </a:moveTo>
                  <a:lnTo>
                    <a:pt x="0" y="11984"/>
                  </a:lnTo>
                  <a:lnTo>
                    <a:pt x="2336" y="11523"/>
                  </a:lnTo>
                  <a:lnTo>
                    <a:pt x="5224" y="3227"/>
                  </a:lnTo>
                  <a:lnTo>
                    <a:pt x="4886" y="1752"/>
                  </a:lnTo>
                  <a:lnTo>
                    <a:pt x="4333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3"/>
            <p:cNvSpPr/>
            <p:nvPr/>
          </p:nvSpPr>
          <p:spPr>
            <a:xfrm>
              <a:off x="4705421" y="2226723"/>
              <a:ext cx="768177" cy="1058909"/>
            </a:xfrm>
            <a:custGeom>
              <a:avLst/>
              <a:gdLst/>
              <a:ahLst/>
              <a:cxnLst/>
              <a:rect l="l" t="t" r="r" b="b"/>
              <a:pathLst>
                <a:path w="10878" h="14995" extrusionOk="0">
                  <a:moveTo>
                    <a:pt x="1076" y="1"/>
                  </a:moveTo>
                  <a:lnTo>
                    <a:pt x="799" y="216"/>
                  </a:lnTo>
                  <a:lnTo>
                    <a:pt x="615" y="431"/>
                  </a:lnTo>
                  <a:lnTo>
                    <a:pt x="431" y="646"/>
                  </a:lnTo>
                  <a:lnTo>
                    <a:pt x="308" y="892"/>
                  </a:lnTo>
                  <a:lnTo>
                    <a:pt x="185" y="1138"/>
                  </a:lnTo>
                  <a:lnTo>
                    <a:pt x="123" y="1353"/>
                  </a:lnTo>
                  <a:lnTo>
                    <a:pt x="62" y="1598"/>
                  </a:lnTo>
                  <a:lnTo>
                    <a:pt x="31" y="1813"/>
                  </a:lnTo>
                  <a:lnTo>
                    <a:pt x="0" y="2213"/>
                  </a:lnTo>
                  <a:lnTo>
                    <a:pt x="31" y="2520"/>
                  </a:lnTo>
                  <a:lnTo>
                    <a:pt x="93" y="2827"/>
                  </a:lnTo>
                  <a:lnTo>
                    <a:pt x="123" y="2643"/>
                  </a:lnTo>
                  <a:lnTo>
                    <a:pt x="185" y="2489"/>
                  </a:lnTo>
                  <a:lnTo>
                    <a:pt x="246" y="2336"/>
                  </a:lnTo>
                  <a:lnTo>
                    <a:pt x="369" y="2182"/>
                  </a:lnTo>
                  <a:lnTo>
                    <a:pt x="492" y="2059"/>
                  </a:lnTo>
                  <a:lnTo>
                    <a:pt x="615" y="1936"/>
                  </a:lnTo>
                  <a:lnTo>
                    <a:pt x="799" y="1813"/>
                  </a:lnTo>
                  <a:lnTo>
                    <a:pt x="984" y="1721"/>
                  </a:lnTo>
                  <a:lnTo>
                    <a:pt x="1414" y="1568"/>
                  </a:lnTo>
                  <a:lnTo>
                    <a:pt x="1875" y="1445"/>
                  </a:lnTo>
                  <a:lnTo>
                    <a:pt x="2397" y="1383"/>
                  </a:lnTo>
                  <a:lnTo>
                    <a:pt x="2981" y="1322"/>
                  </a:lnTo>
                  <a:lnTo>
                    <a:pt x="3534" y="1353"/>
                  </a:lnTo>
                  <a:lnTo>
                    <a:pt x="4148" y="1383"/>
                  </a:lnTo>
                  <a:lnTo>
                    <a:pt x="4732" y="1445"/>
                  </a:lnTo>
                  <a:lnTo>
                    <a:pt x="5285" y="1568"/>
                  </a:lnTo>
                  <a:lnTo>
                    <a:pt x="5838" y="1721"/>
                  </a:lnTo>
                  <a:lnTo>
                    <a:pt x="6361" y="1906"/>
                  </a:lnTo>
                  <a:lnTo>
                    <a:pt x="6822" y="2121"/>
                  </a:lnTo>
                  <a:lnTo>
                    <a:pt x="7221" y="2367"/>
                  </a:lnTo>
                  <a:lnTo>
                    <a:pt x="7313" y="2489"/>
                  </a:lnTo>
                  <a:lnTo>
                    <a:pt x="7405" y="2643"/>
                  </a:lnTo>
                  <a:lnTo>
                    <a:pt x="7498" y="2858"/>
                  </a:lnTo>
                  <a:lnTo>
                    <a:pt x="7620" y="3135"/>
                  </a:lnTo>
                  <a:lnTo>
                    <a:pt x="7805" y="3811"/>
                  </a:lnTo>
                  <a:lnTo>
                    <a:pt x="7989" y="4671"/>
                  </a:lnTo>
                  <a:lnTo>
                    <a:pt x="8174" y="5623"/>
                  </a:lnTo>
                  <a:lnTo>
                    <a:pt x="8327" y="6668"/>
                  </a:lnTo>
                  <a:lnTo>
                    <a:pt x="8634" y="8942"/>
                  </a:lnTo>
                  <a:lnTo>
                    <a:pt x="8911" y="11154"/>
                  </a:lnTo>
                  <a:lnTo>
                    <a:pt x="9126" y="13059"/>
                  </a:lnTo>
                  <a:lnTo>
                    <a:pt x="9310" y="14933"/>
                  </a:lnTo>
                  <a:lnTo>
                    <a:pt x="9679" y="14964"/>
                  </a:lnTo>
                  <a:lnTo>
                    <a:pt x="10017" y="14995"/>
                  </a:lnTo>
                  <a:lnTo>
                    <a:pt x="10263" y="14995"/>
                  </a:lnTo>
                  <a:lnTo>
                    <a:pt x="10509" y="14964"/>
                  </a:lnTo>
                  <a:lnTo>
                    <a:pt x="10785" y="14903"/>
                  </a:lnTo>
                  <a:lnTo>
                    <a:pt x="10877" y="14872"/>
                  </a:lnTo>
                  <a:lnTo>
                    <a:pt x="10693" y="13551"/>
                  </a:lnTo>
                  <a:lnTo>
                    <a:pt x="10478" y="12107"/>
                  </a:lnTo>
                  <a:lnTo>
                    <a:pt x="10171" y="10325"/>
                  </a:lnTo>
                  <a:lnTo>
                    <a:pt x="9771" y="8327"/>
                  </a:lnTo>
                  <a:lnTo>
                    <a:pt x="9341" y="6238"/>
                  </a:lnTo>
                  <a:lnTo>
                    <a:pt x="9065" y="5224"/>
                  </a:lnTo>
                  <a:lnTo>
                    <a:pt x="8788" y="4241"/>
                  </a:lnTo>
                  <a:lnTo>
                    <a:pt x="8512" y="3288"/>
                  </a:lnTo>
                  <a:lnTo>
                    <a:pt x="8204" y="2397"/>
                  </a:lnTo>
                  <a:lnTo>
                    <a:pt x="8081" y="2182"/>
                  </a:lnTo>
                  <a:lnTo>
                    <a:pt x="7897" y="1967"/>
                  </a:lnTo>
                  <a:lnTo>
                    <a:pt x="7682" y="1752"/>
                  </a:lnTo>
                  <a:lnTo>
                    <a:pt x="7375" y="1537"/>
                  </a:lnTo>
                  <a:lnTo>
                    <a:pt x="7067" y="1353"/>
                  </a:lnTo>
                  <a:lnTo>
                    <a:pt x="6668" y="1168"/>
                  </a:lnTo>
                  <a:lnTo>
                    <a:pt x="6269" y="1015"/>
                  </a:lnTo>
                  <a:lnTo>
                    <a:pt x="5777" y="861"/>
                  </a:lnTo>
                  <a:lnTo>
                    <a:pt x="5285" y="707"/>
                  </a:lnTo>
                  <a:lnTo>
                    <a:pt x="4763" y="584"/>
                  </a:lnTo>
                  <a:lnTo>
                    <a:pt x="3626" y="339"/>
                  </a:lnTo>
                  <a:lnTo>
                    <a:pt x="2366" y="154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3"/>
            <p:cNvSpPr/>
            <p:nvPr/>
          </p:nvSpPr>
          <p:spPr>
            <a:xfrm>
              <a:off x="3759432" y="2220226"/>
              <a:ext cx="1021976" cy="1080589"/>
            </a:xfrm>
            <a:custGeom>
              <a:avLst/>
              <a:gdLst/>
              <a:ahLst/>
              <a:cxnLst/>
              <a:rect l="l" t="t" r="r" b="b"/>
              <a:pathLst>
                <a:path w="14472" h="15302" extrusionOk="0">
                  <a:moveTo>
                    <a:pt x="10785" y="0"/>
                  </a:moveTo>
                  <a:lnTo>
                    <a:pt x="9894" y="62"/>
                  </a:lnTo>
                  <a:lnTo>
                    <a:pt x="9003" y="123"/>
                  </a:lnTo>
                  <a:lnTo>
                    <a:pt x="8142" y="216"/>
                  </a:lnTo>
                  <a:lnTo>
                    <a:pt x="7343" y="369"/>
                  </a:lnTo>
                  <a:lnTo>
                    <a:pt x="6575" y="523"/>
                  </a:lnTo>
                  <a:lnTo>
                    <a:pt x="5838" y="707"/>
                  </a:lnTo>
                  <a:lnTo>
                    <a:pt x="5193" y="922"/>
                  </a:lnTo>
                  <a:lnTo>
                    <a:pt x="4609" y="1168"/>
                  </a:lnTo>
                  <a:lnTo>
                    <a:pt x="4087" y="1445"/>
                  </a:lnTo>
                  <a:lnTo>
                    <a:pt x="3871" y="1598"/>
                  </a:lnTo>
                  <a:lnTo>
                    <a:pt x="3656" y="1783"/>
                  </a:lnTo>
                  <a:lnTo>
                    <a:pt x="3472" y="1936"/>
                  </a:lnTo>
                  <a:lnTo>
                    <a:pt x="3318" y="2121"/>
                  </a:lnTo>
                  <a:lnTo>
                    <a:pt x="3196" y="2305"/>
                  </a:lnTo>
                  <a:lnTo>
                    <a:pt x="3073" y="2520"/>
                  </a:lnTo>
                  <a:lnTo>
                    <a:pt x="2858" y="3165"/>
                  </a:lnTo>
                  <a:lnTo>
                    <a:pt x="2520" y="4394"/>
                  </a:lnTo>
                  <a:lnTo>
                    <a:pt x="1567" y="7866"/>
                  </a:lnTo>
                  <a:lnTo>
                    <a:pt x="645" y="11523"/>
                  </a:lnTo>
                  <a:lnTo>
                    <a:pt x="0" y="14042"/>
                  </a:lnTo>
                  <a:lnTo>
                    <a:pt x="0" y="14134"/>
                  </a:lnTo>
                  <a:lnTo>
                    <a:pt x="61" y="14196"/>
                  </a:lnTo>
                  <a:lnTo>
                    <a:pt x="154" y="14227"/>
                  </a:lnTo>
                  <a:lnTo>
                    <a:pt x="246" y="14196"/>
                  </a:lnTo>
                  <a:lnTo>
                    <a:pt x="830" y="13796"/>
                  </a:lnTo>
                  <a:lnTo>
                    <a:pt x="3656" y="3227"/>
                  </a:lnTo>
                  <a:lnTo>
                    <a:pt x="3841" y="3012"/>
                  </a:lnTo>
                  <a:lnTo>
                    <a:pt x="4025" y="2827"/>
                  </a:lnTo>
                  <a:lnTo>
                    <a:pt x="4271" y="2643"/>
                  </a:lnTo>
                  <a:lnTo>
                    <a:pt x="4517" y="2459"/>
                  </a:lnTo>
                  <a:lnTo>
                    <a:pt x="4793" y="2305"/>
                  </a:lnTo>
                  <a:lnTo>
                    <a:pt x="5101" y="2151"/>
                  </a:lnTo>
                  <a:lnTo>
                    <a:pt x="5438" y="2028"/>
                  </a:lnTo>
                  <a:lnTo>
                    <a:pt x="5776" y="1905"/>
                  </a:lnTo>
                  <a:lnTo>
                    <a:pt x="6514" y="1721"/>
                  </a:lnTo>
                  <a:lnTo>
                    <a:pt x="7282" y="1598"/>
                  </a:lnTo>
                  <a:lnTo>
                    <a:pt x="8081" y="1506"/>
                  </a:lnTo>
                  <a:lnTo>
                    <a:pt x="8880" y="1475"/>
                  </a:lnTo>
                  <a:lnTo>
                    <a:pt x="9648" y="1506"/>
                  </a:lnTo>
                  <a:lnTo>
                    <a:pt x="10385" y="1567"/>
                  </a:lnTo>
                  <a:lnTo>
                    <a:pt x="11061" y="1690"/>
                  </a:lnTo>
                  <a:lnTo>
                    <a:pt x="11676" y="1875"/>
                  </a:lnTo>
                  <a:lnTo>
                    <a:pt x="11922" y="1998"/>
                  </a:lnTo>
                  <a:lnTo>
                    <a:pt x="12167" y="2090"/>
                  </a:lnTo>
                  <a:lnTo>
                    <a:pt x="12383" y="2243"/>
                  </a:lnTo>
                  <a:lnTo>
                    <a:pt x="12536" y="2366"/>
                  </a:lnTo>
                  <a:lnTo>
                    <a:pt x="12690" y="2520"/>
                  </a:lnTo>
                  <a:lnTo>
                    <a:pt x="12782" y="2704"/>
                  </a:lnTo>
                  <a:lnTo>
                    <a:pt x="12843" y="2858"/>
                  </a:lnTo>
                  <a:lnTo>
                    <a:pt x="12874" y="3042"/>
                  </a:lnTo>
                  <a:lnTo>
                    <a:pt x="12966" y="4702"/>
                  </a:lnTo>
                  <a:lnTo>
                    <a:pt x="13028" y="6607"/>
                  </a:lnTo>
                  <a:lnTo>
                    <a:pt x="13058" y="8604"/>
                  </a:lnTo>
                  <a:lnTo>
                    <a:pt x="13058" y="10601"/>
                  </a:lnTo>
                  <a:lnTo>
                    <a:pt x="13058" y="13827"/>
                  </a:lnTo>
                  <a:lnTo>
                    <a:pt x="13028" y="15148"/>
                  </a:lnTo>
                  <a:lnTo>
                    <a:pt x="14103" y="15302"/>
                  </a:lnTo>
                  <a:lnTo>
                    <a:pt x="14103" y="15302"/>
                  </a:lnTo>
                  <a:lnTo>
                    <a:pt x="13888" y="10724"/>
                  </a:lnTo>
                  <a:lnTo>
                    <a:pt x="13704" y="6699"/>
                  </a:lnTo>
                  <a:lnTo>
                    <a:pt x="13489" y="3042"/>
                  </a:lnTo>
                  <a:lnTo>
                    <a:pt x="13489" y="2919"/>
                  </a:lnTo>
                  <a:lnTo>
                    <a:pt x="13427" y="2612"/>
                  </a:lnTo>
                  <a:lnTo>
                    <a:pt x="13396" y="2305"/>
                  </a:lnTo>
                  <a:lnTo>
                    <a:pt x="13427" y="1905"/>
                  </a:lnTo>
                  <a:lnTo>
                    <a:pt x="13458" y="1690"/>
                  </a:lnTo>
                  <a:lnTo>
                    <a:pt x="13519" y="1445"/>
                  </a:lnTo>
                  <a:lnTo>
                    <a:pt x="13581" y="1230"/>
                  </a:lnTo>
                  <a:lnTo>
                    <a:pt x="13704" y="984"/>
                  </a:lnTo>
                  <a:lnTo>
                    <a:pt x="13827" y="738"/>
                  </a:lnTo>
                  <a:lnTo>
                    <a:pt x="14011" y="523"/>
                  </a:lnTo>
                  <a:lnTo>
                    <a:pt x="14195" y="308"/>
                  </a:lnTo>
                  <a:lnTo>
                    <a:pt x="14472" y="93"/>
                  </a:lnTo>
                  <a:lnTo>
                    <a:pt x="13550" y="31"/>
                  </a:lnTo>
                  <a:lnTo>
                    <a:pt x="1262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3"/>
            <p:cNvSpPr/>
            <p:nvPr/>
          </p:nvSpPr>
          <p:spPr>
            <a:xfrm>
              <a:off x="3486001" y="3602349"/>
              <a:ext cx="271312" cy="429707"/>
            </a:xfrm>
            <a:custGeom>
              <a:avLst/>
              <a:gdLst/>
              <a:ahLst/>
              <a:cxnLst/>
              <a:rect l="l" t="t" r="r" b="b"/>
              <a:pathLst>
                <a:path w="3842" h="6085" extrusionOk="0">
                  <a:moveTo>
                    <a:pt x="1906" y="1"/>
                  </a:moveTo>
                  <a:lnTo>
                    <a:pt x="1721" y="32"/>
                  </a:lnTo>
                  <a:lnTo>
                    <a:pt x="1537" y="62"/>
                  </a:lnTo>
                  <a:lnTo>
                    <a:pt x="1353" y="154"/>
                  </a:lnTo>
                  <a:lnTo>
                    <a:pt x="1168" y="247"/>
                  </a:lnTo>
                  <a:lnTo>
                    <a:pt x="984" y="370"/>
                  </a:lnTo>
                  <a:lnTo>
                    <a:pt x="830" y="523"/>
                  </a:lnTo>
                  <a:lnTo>
                    <a:pt x="677" y="708"/>
                  </a:lnTo>
                  <a:lnTo>
                    <a:pt x="554" y="892"/>
                  </a:lnTo>
                  <a:lnTo>
                    <a:pt x="431" y="1107"/>
                  </a:lnTo>
                  <a:lnTo>
                    <a:pt x="308" y="1353"/>
                  </a:lnTo>
                  <a:lnTo>
                    <a:pt x="216" y="1599"/>
                  </a:lnTo>
                  <a:lnTo>
                    <a:pt x="123" y="1875"/>
                  </a:lnTo>
                  <a:lnTo>
                    <a:pt x="62" y="2152"/>
                  </a:lnTo>
                  <a:lnTo>
                    <a:pt x="31" y="2428"/>
                  </a:lnTo>
                  <a:lnTo>
                    <a:pt x="1" y="2735"/>
                  </a:lnTo>
                  <a:lnTo>
                    <a:pt x="1" y="3043"/>
                  </a:lnTo>
                  <a:lnTo>
                    <a:pt x="1" y="3350"/>
                  </a:lnTo>
                  <a:lnTo>
                    <a:pt x="31" y="3657"/>
                  </a:lnTo>
                  <a:lnTo>
                    <a:pt x="62" y="3934"/>
                  </a:lnTo>
                  <a:lnTo>
                    <a:pt x="123" y="4210"/>
                  </a:lnTo>
                  <a:lnTo>
                    <a:pt x="216" y="4487"/>
                  </a:lnTo>
                  <a:lnTo>
                    <a:pt x="308" y="4733"/>
                  </a:lnTo>
                  <a:lnTo>
                    <a:pt x="431" y="4978"/>
                  </a:lnTo>
                  <a:lnTo>
                    <a:pt x="554" y="5193"/>
                  </a:lnTo>
                  <a:lnTo>
                    <a:pt x="677" y="5378"/>
                  </a:lnTo>
                  <a:lnTo>
                    <a:pt x="830" y="5562"/>
                  </a:lnTo>
                  <a:lnTo>
                    <a:pt x="984" y="5716"/>
                  </a:lnTo>
                  <a:lnTo>
                    <a:pt x="1168" y="5839"/>
                  </a:lnTo>
                  <a:lnTo>
                    <a:pt x="1353" y="5931"/>
                  </a:lnTo>
                  <a:lnTo>
                    <a:pt x="1537" y="6023"/>
                  </a:lnTo>
                  <a:lnTo>
                    <a:pt x="1721" y="6054"/>
                  </a:lnTo>
                  <a:lnTo>
                    <a:pt x="1906" y="6085"/>
                  </a:lnTo>
                  <a:lnTo>
                    <a:pt x="2121" y="6054"/>
                  </a:lnTo>
                  <a:lnTo>
                    <a:pt x="2305" y="6023"/>
                  </a:lnTo>
                  <a:lnTo>
                    <a:pt x="2489" y="5931"/>
                  </a:lnTo>
                  <a:lnTo>
                    <a:pt x="2674" y="5839"/>
                  </a:lnTo>
                  <a:lnTo>
                    <a:pt x="2827" y="5716"/>
                  </a:lnTo>
                  <a:lnTo>
                    <a:pt x="3012" y="5562"/>
                  </a:lnTo>
                  <a:lnTo>
                    <a:pt x="3135" y="5378"/>
                  </a:lnTo>
                  <a:lnTo>
                    <a:pt x="3288" y="5193"/>
                  </a:lnTo>
                  <a:lnTo>
                    <a:pt x="3411" y="4978"/>
                  </a:lnTo>
                  <a:lnTo>
                    <a:pt x="3534" y="4733"/>
                  </a:lnTo>
                  <a:lnTo>
                    <a:pt x="3626" y="4487"/>
                  </a:lnTo>
                  <a:lnTo>
                    <a:pt x="3688" y="4210"/>
                  </a:lnTo>
                  <a:lnTo>
                    <a:pt x="3749" y="3934"/>
                  </a:lnTo>
                  <a:lnTo>
                    <a:pt x="3811" y="3657"/>
                  </a:lnTo>
                  <a:lnTo>
                    <a:pt x="3841" y="3350"/>
                  </a:lnTo>
                  <a:lnTo>
                    <a:pt x="3841" y="3043"/>
                  </a:lnTo>
                  <a:lnTo>
                    <a:pt x="3841" y="2735"/>
                  </a:lnTo>
                  <a:lnTo>
                    <a:pt x="3811" y="2428"/>
                  </a:lnTo>
                  <a:lnTo>
                    <a:pt x="3749" y="2152"/>
                  </a:lnTo>
                  <a:lnTo>
                    <a:pt x="3688" y="1875"/>
                  </a:lnTo>
                  <a:lnTo>
                    <a:pt x="3626" y="1599"/>
                  </a:lnTo>
                  <a:lnTo>
                    <a:pt x="3534" y="1353"/>
                  </a:lnTo>
                  <a:lnTo>
                    <a:pt x="3411" y="1107"/>
                  </a:lnTo>
                  <a:lnTo>
                    <a:pt x="3288" y="892"/>
                  </a:lnTo>
                  <a:lnTo>
                    <a:pt x="3135" y="708"/>
                  </a:lnTo>
                  <a:lnTo>
                    <a:pt x="3012" y="523"/>
                  </a:lnTo>
                  <a:lnTo>
                    <a:pt x="2827" y="370"/>
                  </a:lnTo>
                  <a:lnTo>
                    <a:pt x="2674" y="247"/>
                  </a:lnTo>
                  <a:lnTo>
                    <a:pt x="2489" y="154"/>
                  </a:lnTo>
                  <a:lnTo>
                    <a:pt x="2305" y="62"/>
                  </a:lnTo>
                  <a:lnTo>
                    <a:pt x="2121" y="32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3"/>
            <p:cNvSpPr/>
            <p:nvPr/>
          </p:nvSpPr>
          <p:spPr>
            <a:xfrm>
              <a:off x="3566293" y="3693516"/>
              <a:ext cx="158466" cy="247444"/>
            </a:xfrm>
            <a:custGeom>
              <a:avLst/>
              <a:gdLst/>
              <a:ahLst/>
              <a:cxnLst/>
              <a:rect l="l" t="t" r="r" b="b"/>
              <a:pathLst>
                <a:path w="2244" h="3504" extrusionOk="0">
                  <a:moveTo>
                    <a:pt x="1137" y="0"/>
                  </a:moveTo>
                  <a:lnTo>
                    <a:pt x="891" y="31"/>
                  </a:lnTo>
                  <a:lnTo>
                    <a:pt x="707" y="123"/>
                  </a:lnTo>
                  <a:lnTo>
                    <a:pt x="492" y="308"/>
                  </a:lnTo>
                  <a:lnTo>
                    <a:pt x="338" y="523"/>
                  </a:lnTo>
                  <a:lnTo>
                    <a:pt x="185" y="768"/>
                  </a:lnTo>
                  <a:lnTo>
                    <a:pt x="93" y="1076"/>
                  </a:lnTo>
                  <a:lnTo>
                    <a:pt x="31" y="1383"/>
                  </a:lnTo>
                  <a:lnTo>
                    <a:pt x="0" y="1752"/>
                  </a:lnTo>
                  <a:lnTo>
                    <a:pt x="31" y="2120"/>
                  </a:lnTo>
                  <a:lnTo>
                    <a:pt x="93" y="2428"/>
                  </a:lnTo>
                  <a:lnTo>
                    <a:pt x="185" y="2735"/>
                  </a:lnTo>
                  <a:lnTo>
                    <a:pt x="338" y="2981"/>
                  </a:lnTo>
                  <a:lnTo>
                    <a:pt x="492" y="3196"/>
                  </a:lnTo>
                  <a:lnTo>
                    <a:pt x="707" y="3380"/>
                  </a:lnTo>
                  <a:lnTo>
                    <a:pt x="891" y="3472"/>
                  </a:lnTo>
                  <a:lnTo>
                    <a:pt x="1137" y="3503"/>
                  </a:lnTo>
                  <a:lnTo>
                    <a:pt x="1352" y="3472"/>
                  </a:lnTo>
                  <a:lnTo>
                    <a:pt x="1567" y="3380"/>
                  </a:lnTo>
                  <a:lnTo>
                    <a:pt x="1752" y="3196"/>
                  </a:lnTo>
                  <a:lnTo>
                    <a:pt x="1905" y="2981"/>
                  </a:lnTo>
                  <a:lnTo>
                    <a:pt x="2059" y="2735"/>
                  </a:lnTo>
                  <a:lnTo>
                    <a:pt x="2151" y="2428"/>
                  </a:lnTo>
                  <a:lnTo>
                    <a:pt x="2213" y="2120"/>
                  </a:lnTo>
                  <a:lnTo>
                    <a:pt x="2243" y="1752"/>
                  </a:lnTo>
                  <a:lnTo>
                    <a:pt x="2213" y="1383"/>
                  </a:lnTo>
                  <a:lnTo>
                    <a:pt x="2151" y="1076"/>
                  </a:lnTo>
                  <a:lnTo>
                    <a:pt x="2059" y="768"/>
                  </a:lnTo>
                  <a:lnTo>
                    <a:pt x="1905" y="523"/>
                  </a:lnTo>
                  <a:lnTo>
                    <a:pt x="1752" y="308"/>
                  </a:lnTo>
                  <a:lnTo>
                    <a:pt x="1567" y="123"/>
                  </a:lnTo>
                  <a:lnTo>
                    <a:pt x="1352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3"/>
            <p:cNvSpPr/>
            <p:nvPr/>
          </p:nvSpPr>
          <p:spPr>
            <a:xfrm>
              <a:off x="3138846" y="3185777"/>
              <a:ext cx="1670810" cy="781171"/>
            </a:xfrm>
            <a:custGeom>
              <a:avLst/>
              <a:gdLst/>
              <a:ahLst/>
              <a:cxnLst/>
              <a:rect l="l" t="t" r="r" b="b"/>
              <a:pathLst>
                <a:path w="23660" h="11062" extrusionOk="0">
                  <a:moveTo>
                    <a:pt x="11584" y="0"/>
                  </a:moveTo>
                  <a:lnTo>
                    <a:pt x="10693" y="31"/>
                  </a:lnTo>
                  <a:lnTo>
                    <a:pt x="9925" y="93"/>
                  </a:lnTo>
                  <a:lnTo>
                    <a:pt x="9310" y="154"/>
                  </a:lnTo>
                  <a:lnTo>
                    <a:pt x="8849" y="246"/>
                  </a:lnTo>
                  <a:lnTo>
                    <a:pt x="8081" y="492"/>
                  </a:lnTo>
                  <a:lnTo>
                    <a:pt x="7375" y="769"/>
                  </a:lnTo>
                  <a:lnTo>
                    <a:pt x="6729" y="1045"/>
                  </a:lnTo>
                  <a:lnTo>
                    <a:pt x="6084" y="1352"/>
                  </a:lnTo>
                  <a:lnTo>
                    <a:pt x="5500" y="1690"/>
                  </a:lnTo>
                  <a:lnTo>
                    <a:pt x="4947" y="2028"/>
                  </a:lnTo>
                  <a:lnTo>
                    <a:pt x="4456" y="2397"/>
                  </a:lnTo>
                  <a:lnTo>
                    <a:pt x="3964" y="2766"/>
                  </a:lnTo>
                  <a:lnTo>
                    <a:pt x="3534" y="3134"/>
                  </a:lnTo>
                  <a:lnTo>
                    <a:pt x="3135" y="3534"/>
                  </a:lnTo>
                  <a:lnTo>
                    <a:pt x="2766" y="3933"/>
                  </a:lnTo>
                  <a:lnTo>
                    <a:pt x="2428" y="4333"/>
                  </a:lnTo>
                  <a:lnTo>
                    <a:pt x="2090" y="4732"/>
                  </a:lnTo>
                  <a:lnTo>
                    <a:pt x="1813" y="5132"/>
                  </a:lnTo>
                  <a:lnTo>
                    <a:pt x="1567" y="5531"/>
                  </a:lnTo>
                  <a:lnTo>
                    <a:pt x="1322" y="5931"/>
                  </a:lnTo>
                  <a:lnTo>
                    <a:pt x="922" y="6699"/>
                  </a:lnTo>
                  <a:lnTo>
                    <a:pt x="615" y="7405"/>
                  </a:lnTo>
                  <a:lnTo>
                    <a:pt x="400" y="8051"/>
                  </a:lnTo>
                  <a:lnTo>
                    <a:pt x="216" y="8634"/>
                  </a:lnTo>
                  <a:lnTo>
                    <a:pt x="123" y="9095"/>
                  </a:lnTo>
                  <a:lnTo>
                    <a:pt x="62" y="9464"/>
                  </a:lnTo>
                  <a:lnTo>
                    <a:pt x="0" y="9771"/>
                  </a:lnTo>
                  <a:lnTo>
                    <a:pt x="8174" y="10386"/>
                  </a:lnTo>
                  <a:lnTo>
                    <a:pt x="17238" y="11031"/>
                  </a:lnTo>
                  <a:lnTo>
                    <a:pt x="18374" y="11062"/>
                  </a:lnTo>
                  <a:lnTo>
                    <a:pt x="19081" y="11062"/>
                  </a:lnTo>
                  <a:lnTo>
                    <a:pt x="19296" y="11000"/>
                  </a:lnTo>
                  <a:lnTo>
                    <a:pt x="19419" y="10970"/>
                  </a:lnTo>
                  <a:lnTo>
                    <a:pt x="19511" y="10908"/>
                  </a:lnTo>
                  <a:lnTo>
                    <a:pt x="19511" y="10847"/>
                  </a:lnTo>
                  <a:lnTo>
                    <a:pt x="19511" y="10785"/>
                  </a:lnTo>
                  <a:lnTo>
                    <a:pt x="19450" y="10724"/>
                  </a:lnTo>
                  <a:lnTo>
                    <a:pt x="19266" y="10632"/>
                  </a:lnTo>
                  <a:lnTo>
                    <a:pt x="19050" y="10509"/>
                  </a:lnTo>
                  <a:lnTo>
                    <a:pt x="19204" y="9894"/>
                  </a:lnTo>
                  <a:lnTo>
                    <a:pt x="19358" y="9310"/>
                  </a:lnTo>
                  <a:lnTo>
                    <a:pt x="19573" y="8788"/>
                  </a:lnTo>
                  <a:lnTo>
                    <a:pt x="19757" y="8266"/>
                  </a:lnTo>
                  <a:lnTo>
                    <a:pt x="19972" y="7805"/>
                  </a:lnTo>
                  <a:lnTo>
                    <a:pt x="20187" y="7375"/>
                  </a:lnTo>
                  <a:lnTo>
                    <a:pt x="20402" y="6975"/>
                  </a:lnTo>
                  <a:lnTo>
                    <a:pt x="20617" y="6607"/>
                  </a:lnTo>
                  <a:lnTo>
                    <a:pt x="21078" y="5931"/>
                  </a:lnTo>
                  <a:lnTo>
                    <a:pt x="21539" y="5377"/>
                  </a:lnTo>
                  <a:lnTo>
                    <a:pt x="22000" y="4886"/>
                  </a:lnTo>
                  <a:lnTo>
                    <a:pt x="22400" y="4486"/>
                  </a:lnTo>
                  <a:lnTo>
                    <a:pt x="23137" y="3841"/>
                  </a:lnTo>
                  <a:lnTo>
                    <a:pt x="23383" y="3534"/>
                  </a:lnTo>
                  <a:lnTo>
                    <a:pt x="23567" y="3288"/>
                  </a:lnTo>
                  <a:lnTo>
                    <a:pt x="23629" y="3165"/>
                  </a:lnTo>
                  <a:lnTo>
                    <a:pt x="23659" y="3012"/>
                  </a:lnTo>
                  <a:lnTo>
                    <a:pt x="23659" y="2889"/>
                  </a:lnTo>
                  <a:lnTo>
                    <a:pt x="23659" y="2766"/>
                  </a:lnTo>
                  <a:lnTo>
                    <a:pt x="23598" y="2612"/>
                  </a:lnTo>
                  <a:lnTo>
                    <a:pt x="23506" y="2459"/>
                  </a:lnTo>
                  <a:lnTo>
                    <a:pt x="23383" y="2305"/>
                  </a:lnTo>
                  <a:lnTo>
                    <a:pt x="23260" y="2121"/>
                  </a:lnTo>
                  <a:lnTo>
                    <a:pt x="22553" y="1414"/>
                  </a:lnTo>
                  <a:lnTo>
                    <a:pt x="21846" y="769"/>
                  </a:lnTo>
                  <a:lnTo>
                    <a:pt x="21754" y="707"/>
                  </a:lnTo>
                  <a:lnTo>
                    <a:pt x="21601" y="676"/>
                  </a:lnTo>
                  <a:lnTo>
                    <a:pt x="21171" y="554"/>
                  </a:lnTo>
                  <a:lnTo>
                    <a:pt x="20556" y="461"/>
                  </a:lnTo>
                  <a:lnTo>
                    <a:pt x="19788" y="369"/>
                  </a:lnTo>
                  <a:lnTo>
                    <a:pt x="17944" y="216"/>
                  </a:lnTo>
                  <a:lnTo>
                    <a:pt x="15794" y="93"/>
                  </a:lnTo>
                  <a:lnTo>
                    <a:pt x="13612" y="31"/>
                  </a:lnTo>
                  <a:lnTo>
                    <a:pt x="1158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3"/>
            <p:cNvSpPr/>
            <p:nvPr/>
          </p:nvSpPr>
          <p:spPr>
            <a:xfrm>
              <a:off x="4672867" y="3213953"/>
              <a:ext cx="972121" cy="468759"/>
            </a:xfrm>
            <a:custGeom>
              <a:avLst/>
              <a:gdLst/>
              <a:ahLst/>
              <a:cxnLst/>
              <a:rect l="l" t="t" r="r" b="b"/>
              <a:pathLst>
                <a:path w="13766" h="6638" extrusionOk="0">
                  <a:moveTo>
                    <a:pt x="12352" y="1"/>
                  </a:moveTo>
                  <a:lnTo>
                    <a:pt x="8573" y="93"/>
                  </a:lnTo>
                  <a:lnTo>
                    <a:pt x="4886" y="216"/>
                  </a:lnTo>
                  <a:lnTo>
                    <a:pt x="953" y="370"/>
                  </a:lnTo>
                  <a:lnTo>
                    <a:pt x="1" y="3473"/>
                  </a:lnTo>
                  <a:lnTo>
                    <a:pt x="11461" y="1937"/>
                  </a:lnTo>
                  <a:lnTo>
                    <a:pt x="11615" y="1906"/>
                  </a:lnTo>
                  <a:lnTo>
                    <a:pt x="11769" y="1937"/>
                  </a:lnTo>
                  <a:lnTo>
                    <a:pt x="11922" y="1998"/>
                  </a:lnTo>
                  <a:lnTo>
                    <a:pt x="12076" y="2060"/>
                  </a:lnTo>
                  <a:lnTo>
                    <a:pt x="12199" y="2152"/>
                  </a:lnTo>
                  <a:lnTo>
                    <a:pt x="12322" y="2305"/>
                  </a:lnTo>
                  <a:lnTo>
                    <a:pt x="12567" y="2613"/>
                  </a:lnTo>
                  <a:lnTo>
                    <a:pt x="12782" y="2981"/>
                  </a:lnTo>
                  <a:lnTo>
                    <a:pt x="12967" y="3411"/>
                  </a:lnTo>
                  <a:lnTo>
                    <a:pt x="13151" y="3872"/>
                  </a:lnTo>
                  <a:lnTo>
                    <a:pt x="13274" y="4333"/>
                  </a:lnTo>
                  <a:lnTo>
                    <a:pt x="13489" y="5286"/>
                  </a:lnTo>
                  <a:lnTo>
                    <a:pt x="13643" y="6054"/>
                  </a:lnTo>
                  <a:lnTo>
                    <a:pt x="13735" y="6545"/>
                  </a:lnTo>
                  <a:lnTo>
                    <a:pt x="13766" y="6638"/>
                  </a:lnTo>
                  <a:lnTo>
                    <a:pt x="13766" y="6607"/>
                  </a:lnTo>
                  <a:lnTo>
                    <a:pt x="13735" y="5255"/>
                  </a:lnTo>
                  <a:lnTo>
                    <a:pt x="13704" y="4180"/>
                  </a:lnTo>
                  <a:lnTo>
                    <a:pt x="13581" y="3012"/>
                  </a:lnTo>
                  <a:lnTo>
                    <a:pt x="13520" y="2428"/>
                  </a:lnTo>
                  <a:lnTo>
                    <a:pt x="13428" y="1875"/>
                  </a:lnTo>
                  <a:lnTo>
                    <a:pt x="13305" y="1384"/>
                  </a:lnTo>
                  <a:lnTo>
                    <a:pt x="13182" y="923"/>
                  </a:lnTo>
                  <a:lnTo>
                    <a:pt x="12998" y="554"/>
                  </a:lnTo>
                  <a:lnTo>
                    <a:pt x="12905" y="400"/>
                  </a:lnTo>
                  <a:lnTo>
                    <a:pt x="12813" y="247"/>
                  </a:lnTo>
                  <a:lnTo>
                    <a:pt x="12721" y="155"/>
                  </a:lnTo>
                  <a:lnTo>
                    <a:pt x="12598" y="62"/>
                  </a:lnTo>
                  <a:lnTo>
                    <a:pt x="12475" y="32"/>
                  </a:lnTo>
                  <a:lnTo>
                    <a:pt x="12352" y="1"/>
                  </a:lnTo>
                  <a:close/>
                </a:path>
              </a:pathLst>
            </a:custGeom>
            <a:solidFill>
              <a:srgbClr val="6E3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3"/>
            <p:cNvSpPr/>
            <p:nvPr/>
          </p:nvSpPr>
          <p:spPr>
            <a:xfrm>
              <a:off x="4672867" y="3213953"/>
              <a:ext cx="972121" cy="468759"/>
            </a:xfrm>
            <a:custGeom>
              <a:avLst/>
              <a:gdLst/>
              <a:ahLst/>
              <a:cxnLst/>
              <a:rect l="l" t="t" r="r" b="b"/>
              <a:pathLst>
                <a:path w="13766" h="6638" fill="none" extrusionOk="0">
                  <a:moveTo>
                    <a:pt x="11461" y="1937"/>
                  </a:moveTo>
                  <a:lnTo>
                    <a:pt x="11461" y="1937"/>
                  </a:lnTo>
                  <a:lnTo>
                    <a:pt x="11615" y="1906"/>
                  </a:lnTo>
                  <a:lnTo>
                    <a:pt x="11769" y="1937"/>
                  </a:lnTo>
                  <a:lnTo>
                    <a:pt x="11922" y="1998"/>
                  </a:lnTo>
                  <a:lnTo>
                    <a:pt x="12076" y="2060"/>
                  </a:lnTo>
                  <a:lnTo>
                    <a:pt x="12199" y="2152"/>
                  </a:lnTo>
                  <a:lnTo>
                    <a:pt x="12322" y="2305"/>
                  </a:lnTo>
                  <a:lnTo>
                    <a:pt x="12567" y="2613"/>
                  </a:lnTo>
                  <a:lnTo>
                    <a:pt x="12782" y="2981"/>
                  </a:lnTo>
                  <a:lnTo>
                    <a:pt x="12967" y="3411"/>
                  </a:lnTo>
                  <a:lnTo>
                    <a:pt x="13151" y="3872"/>
                  </a:lnTo>
                  <a:lnTo>
                    <a:pt x="13274" y="4333"/>
                  </a:lnTo>
                  <a:lnTo>
                    <a:pt x="13489" y="5286"/>
                  </a:lnTo>
                  <a:lnTo>
                    <a:pt x="13643" y="6054"/>
                  </a:lnTo>
                  <a:lnTo>
                    <a:pt x="13735" y="6545"/>
                  </a:lnTo>
                  <a:lnTo>
                    <a:pt x="13766" y="6638"/>
                  </a:lnTo>
                  <a:lnTo>
                    <a:pt x="13766" y="6607"/>
                  </a:lnTo>
                  <a:lnTo>
                    <a:pt x="13766" y="6607"/>
                  </a:lnTo>
                  <a:lnTo>
                    <a:pt x="13735" y="5255"/>
                  </a:lnTo>
                  <a:lnTo>
                    <a:pt x="13704" y="4180"/>
                  </a:lnTo>
                  <a:lnTo>
                    <a:pt x="13581" y="3012"/>
                  </a:lnTo>
                  <a:lnTo>
                    <a:pt x="13520" y="2428"/>
                  </a:lnTo>
                  <a:lnTo>
                    <a:pt x="13428" y="1875"/>
                  </a:lnTo>
                  <a:lnTo>
                    <a:pt x="13305" y="1384"/>
                  </a:lnTo>
                  <a:lnTo>
                    <a:pt x="13182" y="923"/>
                  </a:lnTo>
                  <a:lnTo>
                    <a:pt x="12998" y="554"/>
                  </a:lnTo>
                  <a:lnTo>
                    <a:pt x="12905" y="400"/>
                  </a:lnTo>
                  <a:lnTo>
                    <a:pt x="12813" y="247"/>
                  </a:lnTo>
                  <a:lnTo>
                    <a:pt x="12721" y="155"/>
                  </a:lnTo>
                  <a:lnTo>
                    <a:pt x="12598" y="62"/>
                  </a:lnTo>
                  <a:lnTo>
                    <a:pt x="12475" y="32"/>
                  </a:lnTo>
                  <a:lnTo>
                    <a:pt x="12352" y="1"/>
                  </a:lnTo>
                  <a:lnTo>
                    <a:pt x="12352" y="1"/>
                  </a:lnTo>
                  <a:lnTo>
                    <a:pt x="8573" y="93"/>
                  </a:lnTo>
                  <a:lnTo>
                    <a:pt x="4886" y="216"/>
                  </a:lnTo>
                  <a:lnTo>
                    <a:pt x="953" y="370"/>
                  </a:lnTo>
                  <a:lnTo>
                    <a:pt x="1" y="34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3"/>
            <p:cNvSpPr/>
            <p:nvPr/>
          </p:nvSpPr>
          <p:spPr>
            <a:xfrm>
              <a:off x="5210971" y="3537310"/>
              <a:ext cx="288684" cy="453506"/>
            </a:xfrm>
            <a:custGeom>
              <a:avLst/>
              <a:gdLst/>
              <a:ahLst/>
              <a:cxnLst/>
              <a:rect l="l" t="t" r="r" b="b"/>
              <a:pathLst>
                <a:path w="4088" h="6422" extrusionOk="0">
                  <a:moveTo>
                    <a:pt x="1813" y="0"/>
                  </a:moveTo>
                  <a:lnTo>
                    <a:pt x="1629" y="61"/>
                  </a:lnTo>
                  <a:lnTo>
                    <a:pt x="1414" y="123"/>
                  </a:lnTo>
                  <a:lnTo>
                    <a:pt x="1230" y="246"/>
                  </a:lnTo>
                  <a:lnTo>
                    <a:pt x="1045" y="369"/>
                  </a:lnTo>
                  <a:lnTo>
                    <a:pt x="892" y="553"/>
                  </a:lnTo>
                  <a:lnTo>
                    <a:pt x="738" y="737"/>
                  </a:lnTo>
                  <a:lnTo>
                    <a:pt x="584" y="922"/>
                  </a:lnTo>
                  <a:lnTo>
                    <a:pt x="461" y="1168"/>
                  </a:lnTo>
                  <a:lnTo>
                    <a:pt x="339" y="1413"/>
                  </a:lnTo>
                  <a:lnTo>
                    <a:pt x="246" y="1690"/>
                  </a:lnTo>
                  <a:lnTo>
                    <a:pt x="154" y="1966"/>
                  </a:lnTo>
                  <a:lnTo>
                    <a:pt x="93" y="2243"/>
                  </a:lnTo>
                  <a:lnTo>
                    <a:pt x="31" y="2550"/>
                  </a:lnTo>
                  <a:lnTo>
                    <a:pt x="1" y="2888"/>
                  </a:lnTo>
                  <a:lnTo>
                    <a:pt x="1" y="3196"/>
                  </a:lnTo>
                  <a:lnTo>
                    <a:pt x="1" y="3534"/>
                  </a:lnTo>
                  <a:lnTo>
                    <a:pt x="31" y="3871"/>
                  </a:lnTo>
                  <a:lnTo>
                    <a:pt x="93" y="4179"/>
                  </a:lnTo>
                  <a:lnTo>
                    <a:pt x="154" y="4455"/>
                  </a:lnTo>
                  <a:lnTo>
                    <a:pt x="246" y="4732"/>
                  </a:lnTo>
                  <a:lnTo>
                    <a:pt x="339" y="5008"/>
                  </a:lnTo>
                  <a:lnTo>
                    <a:pt x="461" y="5254"/>
                  </a:lnTo>
                  <a:lnTo>
                    <a:pt x="584" y="5500"/>
                  </a:lnTo>
                  <a:lnTo>
                    <a:pt x="738" y="5684"/>
                  </a:lnTo>
                  <a:lnTo>
                    <a:pt x="892" y="5869"/>
                  </a:lnTo>
                  <a:lnTo>
                    <a:pt x="1045" y="6053"/>
                  </a:lnTo>
                  <a:lnTo>
                    <a:pt x="1230" y="6176"/>
                  </a:lnTo>
                  <a:lnTo>
                    <a:pt x="1414" y="6299"/>
                  </a:lnTo>
                  <a:lnTo>
                    <a:pt x="1629" y="6360"/>
                  </a:lnTo>
                  <a:lnTo>
                    <a:pt x="1813" y="6422"/>
                  </a:lnTo>
                  <a:lnTo>
                    <a:pt x="2244" y="6422"/>
                  </a:lnTo>
                  <a:lnTo>
                    <a:pt x="2459" y="6360"/>
                  </a:lnTo>
                  <a:lnTo>
                    <a:pt x="2643" y="6299"/>
                  </a:lnTo>
                  <a:lnTo>
                    <a:pt x="2827" y="6176"/>
                  </a:lnTo>
                  <a:lnTo>
                    <a:pt x="3012" y="6053"/>
                  </a:lnTo>
                  <a:lnTo>
                    <a:pt x="3196" y="5869"/>
                  </a:lnTo>
                  <a:lnTo>
                    <a:pt x="3350" y="5684"/>
                  </a:lnTo>
                  <a:lnTo>
                    <a:pt x="3503" y="5500"/>
                  </a:lnTo>
                  <a:lnTo>
                    <a:pt x="3626" y="5254"/>
                  </a:lnTo>
                  <a:lnTo>
                    <a:pt x="3749" y="5008"/>
                  </a:lnTo>
                  <a:lnTo>
                    <a:pt x="3841" y="4732"/>
                  </a:lnTo>
                  <a:lnTo>
                    <a:pt x="3933" y="4455"/>
                  </a:lnTo>
                  <a:lnTo>
                    <a:pt x="3995" y="4179"/>
                  </a:lnTo>
                  <a:lnTo>
                    <a:pt x="4056" y="3871"/>
                  </a:lnTo>
                  <a:lnTo>
                    <a:pt x="4087" y="3534"/>
                  </a:lnTo>
                  <a:lnTo>
                    <a:pt x="4087" y="3196"/>
                  </a:lnTo>
                  <a:lnTo>
                    <a:pt x="4087" y="2888"/>
                  </a:lnTo>
                  <a:lnTo>
                    <a:pt x="4056" y="2550"/>
                  </a:lnTo>
                  <a:lnTo>
                    <a:pt x="3995" y="2243"/>
                  </a:lnTo>
                  <a:lnTo>
                    <a:pt x="3933" y="1966"/>
                  </a:lnTo>
                  <a:lnTo>
                    <a:pt x="3841" y="1690"/>
                  </a:lnTo>
                  <a:lnTo>
                    <a:pt x="3749" y="1413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50" y="737"/>
                  </a:lnTo>
                  <a:lnTo>
                    <a:pt x="3196" y="553"/>
                  </a:lnTo>
                  <a:lnTo>
                    <a:pt x="3012" y="369"/>
                  </a:lnTo>
                  <a:lnTo>
                    <a:pt x="2827" y="246"/>
                  </a:lnTo>
                  <a:lnTo>
                    <a:pt x="2643" y="123"/>
                  </a:lnTo>
                  <a:lnTo>
                    <a:pt x="2459" y="61"/>
                  </a:lnTo>
                  <a:lnTo>
                    <a:pt x="2244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3"/>
            <p:cNvSpPr/>
            <p:nvPr/>
          </p:nvSpPr>
          <p:spPr>
            <a:xfrm>
              <a:off x="5297760" y="3632714"/>
              <a:ext cx="138975" cy="262626"/>
            </a:xfrm>
            <a:custGeom>
              <a:avLst/>
              <a:gdLst/>
              <a:ahLst/>
              <a:cxnLst/>
              <a:rect l="l" t="t" r="r" b="b"/>
              <a:pathLst>
                <a:path w="1968" h="3719" extrusionOk="0">
                  <a:moveTo>
                    <a:pt x="892" y="1"/>
                  </a:moveTo>
                  <a:lnTo>
                    <a:pt x="769" y="32"/>
                  </a:lnTo>
                  <a:lnTo>
                    <a:pt x="584" y="155"/>
                  </a:lnTo>
                  <a:lnTo>
                    <a:pt x="431" y="308"/>
                  </a:lnTo>
                  <a:lnTo>
                    <a:pt x="277" y="554"/>
                  </a:lnTo>
                  <a:lnTo>
                    <a:pt x="154" y="831"/>
                  </a:lnTo>
                  <a:lnTo>
                    <a:pt x="62" y="1138"/>
                  </a:lnTo>
                  <a:lnTo>
                    <a:pt x="1" y="1476"/>
                  </a:lnTo>
                  <a:lnTo>
                    <a:pt x="1" y="1845"/>
                  </a:lnTo>
                  <a:lnTo>
                    <a:pt x="1" y="2244"/>
                  </a:lnTo>
                  <a:lnTo>
                    <a:pt x="62" y="2582"/>
                  </a:lnTo>
                  <a:lnTo>
                    <a:pt x="154" y="2889"/>
                  </a:lnTo>
                  <a:lnTo>
                    <a:pt x="277" y="3166"/>
                  </a:lnTo>
                  <a:lnTo>
                    <a:pt x="431" y="3412"/>
                  </a:lnTo>
                  <a:lnTo>
                    <a:pt x="584" y="3565"/>
                  </a:lnTo>
                  <a:lnTo>
                    <a:pt x="769" y="3688"/>
                  </a:lnTo>
                  <a:lnTo>
                    <a:pt x="892" y="3719"/>
                  </a:lnTo>
                  <a:lnTo>
                    <a:pt x="1076" y="3719"/>
                  </a:lnTo>
                  <a:lnTo>
                    <a:pt x="1168" y="3688"/>
                  </a:lnTo>
                  <a:lnTo>
                    <a:pt x="1353" y="3565"/>
                  </a:lnTo>
                  <a:lnTo>
                    <a:pt x="1537" y="3412"/>
                  </a:lnTo>
                  <a:lnTo>
                    <a:pt x="1691" y="3166"/>
                  </a:lnTo>
                  <a:lnTo>
                    <a:pt x="1783" y="2889"/>
                  </a:lnTo>
                  <a:lnTo>
                    <a:pt x="1875" y="2582"/>
                  </a:lnTo>
                  <a:lnTo>
                    <a:pt x="1936" y="2244"/>
                  </a:lnTo>
                  <a:lnTo>
                    <a:pt x="1967" y="1845"/>
                  </a:lnTo>
                  <a:lnTo>
                    <a:pt x="1936" y="1476"/>
                  </a:lnTo>
                  <a:lnTo>
                    <a:pt x="1875" y="1138"/>
                  </a:lnTo>
                  <a:lnTo>
                    <a:pt x="1783" y="831"/>
                  </a:lnTo>
                  <a:lnTo>
                    <a:pt x="1691" y="554"/>
                  </a:lnTo>
                  <a:lnTo>
                    <a:pt x="1537" y="308"/>
                  </a:lnTo>
                  <a:lnTo>
                    <a:pt x="1353" y="155"/>
                  </a:lnTo>
                  <a:lnTo>
                    <a:pt x="1168" y="32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3"/>
            <p:cNvSpPr/>
            <p:nvPr/>
          </p:nvSpPr>
          <p:spPr>
            <a:xfrm>
              <a:off x="5339000" y="3535121"/>
              <a:ext cx="97735" cy="455695"/>
            </a:xfrm>
            <a:custGeom>
              <a:avLst/>
              <a:gdLst/>
              <a:ahLst/>
              <a:cxnLst/>
              <a:rect l="l" t="t" r="r" b="b"/>
              <a:pathLst>
                <a:path w="1384" h="6453" extrusionOk="0">
                  <a:moveTo>
                    <a:pt x="1260" y="0"/>
                  </a:moveTo>
                  <a:lnTo>
                    <a:pt x="215" y="31"/>
                  </a:lnTo>
                  <a:lnTo>
                    <a:pt x="0" y="6453"/>
                  </a:lnTo>
                  <a:lnTo>
                    <a:pt x="1383" y="6453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3"/>
            <p:cNvSpPr/>
            <p:nvPr/>
          </p:nvSpPr>
          <p:spPr>
            <a:xfrm>
              <a:off x="4523158" y="3637092"/>
              <a:ext cx="290803" cy="453576"/>
            </a:xfrm>
            <a:custGeom>
              <a:avLst/>
              <a:gdLst/>
              <a:ahLst/>
              <a:cxnLst/>
              <a:rect l="l" t="t" r="r" b="b"/>
              <a:pathLst>
                <a:path w="4118" h="6423" extrusionOk="0">
                  <a:moveTo>
                    <a:pt x="1844" y="0"/>
                  </a:moveTo>
                  <a:lnTo>
                    <a:pt x="1629" y="62"/>
                  </a:lnTo>
                  <a:lnTo>
                    <a:pt x="1445" y="123"/>
                  </a:lnTo>
                  <a:lnTo>
                    <a:pt x="1260" y="246"/>
                  </a:lnTo>
                  <a:lnTo>
                    <a:pt x="1076" y="369"/>
                  </a:lnTo>
                  <a:lnTo>
                    <a:pt x="922" y="553"/>
                  </a:lnTo>
                  <a:lnTo>
                    <a:pt x="738" y="738"/>
                  </a:lnTo>
                  <a:lnTo>
                    <a:pt x="615" y="922"/>
                  </a:lnTo>
                  <a:lnTo>
                    <a:pt x="461" y="1168"/>
                  </a:lnTo>
                  <a:lnTo>
                    <a:pt x="369" y="141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3" y="2243"/>
                  </a:lnTo>
                  <a:lnTo>
                    <a:pt x="31" y="2551"/>
                  </a:lnTo>
                  <a:lnTo>
                    <a:pt x="1" y="2889"/>
                  </a:lnTo>
                  <a:lnTo>
                    <a:pt x="1" y="3227"/>
                  </a:lnTo>
                  <a:lnTo>
                    <a:pt x="1" y="3534"/>
                  </a:lnTo>
                  <a:lnTo>
                    <a:pt x="31" y="3872"/>
                  </a:lnTo>
                  <a:lnTo>
                    <a:pt x="93" y="4179"/>
                  </a:lnTo>
                  <a:lnTo>
                    <a:pt x="154" y="4456"/>
                  </a:lnTo>
                  <a:lnTo>
                    <a:pt x="246" y="4732"/>
                  </a:lnTo>
                  <a:lnTo>
                    <a:pt x="369" y="5009"/>
                  </a:lnTo>
                  <a:lnTo>
                    <a:pt x="461" y="5255"/>
                  </a:lnTo>
                  <a:lnTo>
                    <a:pt x="615" y="5500"/>
                  </a:lnTo>
                  <a:lnTo>
                    <a:pt x="738" y="5685"/>
                  </a:lnTo>
                  <a:lnTo>
                    <a:pt x="922" y="5869"/>
                  </a:lnTo>
                  <a:lnTo>
                    <a:pt x="1076" y="6053"/>
                  </a:lnTo>
                  <a:lnTo>
                    <a:pt x="1260" y="6176"/>
                  </a:lnTo>
                  <a:lnTo>
                    <a:pt x="1445" y="6299"/>
                  </a:lnTo>
                  <a:lnTo>
                    <a:pt x="1629" y="6361"/>
                  </a:lnTo>
                  <a:lnTo>
                    <a:pt x="1844" y="6422"/>
                  </a:lnTo>
                  <a:lnTo>
                    <a:pt x="2274" y="6422"/>
                  </a:lnTo>
                  <a:lnTo>
                    <a:pt x="2459" y="6361"/>
                  </a:lnTo>
                  <a:lnTo>
                    <a:pt x="2674" y="6299"/>
                  </a:lnTo>
                  <a:lnTo>
                    <a:pt x="2858" y="6176"/>
                  </a:lnTo>
                  <a:lnTo>
                    <a:pt x="3042" y="6053"/>
                  </a:lnTo>
                  <a:lnTo>
                    <a:pt x="3196" y="5869"/>
                  </a:lnTo>
                  <a:lnTo>
                    <a:pt x="3350" y="5685"/>
                  </a:lnTo>
                  <a:lnTo>
                    <a:pt x="3503" y="5500"/>
                  </a:lnTo>
                  <a:lnTo>
                    <a:pt x="3626" y="5255"/>
                  </a:lnTo>
                  <a:lnTo>
                    <a:pt x="3749" y="5009"/>
                  </a:lnTo>
                  <a:lnTo>
                    <a:pt x="3872" y="4732"/>
                  </a:lnTo>
                  <a:lnTo>
                    <a:pt x="3933" y="4456"/>
                  </a:lnTo>
                  <a:lnTo>
                    <a:pt x="4026" y="4179"/>
                  </a:lnTo>
                  <a:lnTo>
                    <a:pt x="4056" y="3872"/>
                  </a:lnTo>
                  <a:lnTo>
                    <a:pt x="4087" y="3534"/>
                  </a:lnTo>
                  <a:lnTo>
                    <a:pt x="4118" y="3227"/>
                  </a:lnTo>
                  <a:lnTo>
                    <a:pt x="4087" y="2889"/>
                  </a:lnTo>
                  <a:lnTo>
                    <a:pt x="4056" y="2551"/>
                  </a:lnTo>
                  <a:lnTo>
                    <a:pt x="4026" y="2243"/>
                  </a:lnTo>
                  <a:lnTo>
                    <a:pt x="3933" y="1967"/>
                  </a:lnTo>
                  <a:lnTo>
                    <a:pt x="3872" y="1690"/>
                  </a:lnTo>
                  <a:lnTo>
                    <a:pt x="3749" y="1414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50" y="738"/>
                  </a:lnTo>
                  <a:lnTo>
                    <a:pt x="3196" y="553"/>
                  </a:lnTo>
                  <a:lnTo>
                    <a:pt x="3042" y="369"/>
                  </a:lnTo>
                  <a:lnTo>
                    <a:pt x="2858" y="246"/>
                  </a:lnTo>
                  <a:lnTo>
                    <a:pt x="2674" y="123"/>
                  </a:lnTo>
                  <a:lnTo>
                    <a:pt x="2459" y="62"/>
                  </a:lnTo>
                  <a:lnTo>
                    <a:pt x="2274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3"/>
            <p:cNvSpPr/>
            <p:nvPr/>
          </p:nvSpPr>
          <p:spPr>
            <a:xfrm>
              <a:off x="4609947" y="3732567"/>
              <a:ext cx="141094" cy="262626"/>
            </a:xfrm>
            <a:custGeom>
              <a:avLst/>
              <a:gdLst/>
              <a:ahLst/>
              <a:cxnLst/>
              <a:rect l="l" t="t" r="r" b="b"/>
              <a:pathLst>
                <a:path w="1998" h="3719" extrusionOk="0">
                  <a:moveTo>
                    <a:pt x="892" y="0"/>
                  </a:moveTo>
                  <a:lnTo>
                    <a:pt x="799" y="31"/>
                  </a:lnTo>
                  <a:lnTo>
                    <a:pt x="615" y="154"/>
                  </a:lnTo>
                  <a:lnTo>
                    <a:pt x="431" y="308"/>
                  </a:lnTo>
                  <a:lnTo>
                    <a:pt x="308" y="553"/>
                  </a:lnTo>
                  <a:lnTo>
                    <a:pt x="185" y="830"/>
                  </a:lnTo>
                  <a:lnTo>
                    <a:pt x="93" y="1137"/>
                  </a:lnTo>
                  <a:lnTo>
                    <a:pt x="31" y="1475"/>
                  </a:lnTo>
                  <a:lnTo>
                    <a:pt x="1" y="1875"/>
                  </a:lnTo>
                  <a:lnTo>
                    <a:pt x="31" y="2243"/>
                  </a:lnTo>
                  <a:lnTo>
                    <a:pt x="93" y="2581"/>
                  </a:lnTo>
                  <a:lnTo>
                    <a:pt x="185" y="2889"/>
                  </a:lnTo>
                  <a:lnTo>
                    <a:pt x="308" y="3165"/>
                  </a:lnTo>
                  <a:lnTo>
                    <a:pt x="431" y="3411"/>
                  </a:lnTo>
                  <a:lnTo>
                    <a:pt x="615" y="3565"/>
                  </a:lnTo>
                  <a:lnTo>
                    <a:pt x="799" y="3687"/>
                  </a:lnTo>
                  <a:lnTo>
                    <a:pt x="892" y="3718"/>
                  </a:lnTo>
                  <a:lnTo>
                    <a:pt x="1107" y="3718"/>
                  </a:lnTo>
                  <a:lnTo>
                    <a:pt x="1199" y="3687"/>
                  </a:lnTo>
                  <a:lnTo>
                    <a:pt x="1383" y="3565"/>
                  </a:lnTo>
                  <a:lnTo>
                    <a:pt x="1537" y="3411"/>
                  </a:lnTo>
                  <a:lnTo>
                    <a:pt x="1690" y="3165"/>
                  </a:lnTo>
                  <a:lnTo>
                    <a:pt x="1813" y="2889"/>
                  </a:lnTo>
                  <a:lnTo>
                    <a:pt x="1906" y="2581"/>
                  </a:lnTo>
                  <a:lnTo>
                    <a:pt x="1967" y="2243"/>
                  </a:lnTo>
                  <a:lnTo>
                    <a:pt x="1998" y="1875"/>
                  </a:lnTo>
                  <a:lnTo>
                    <a:pt x="1967" y="1475"/>
                  </a:lnTo>
                  <a:lnTo>
                    <a:pt x="1906" y="1137"/>
                  </a:lnTo>
                  <a:lnTo>
                    <a:pt x="1813" y="830"/>
                  </a:lnTo>
                  <a:lnTo>
                    <a:pt x="1690" y="553"/>
                  </a:lnTo>
                  <a:lnTo>
                    <a:pt x="1537" y="308"/>
                  </a:lnTo>
                  <a:lnTo>
                    <a:pt x="1383" y="154"/>
                  </a:lnTo>
                  <a:lnTo>
                    <a:pt x="1199" y="3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3"/>
            <p:cNvSpPr/>
            <p:nvPr/>
          </p:nvSpPr>
          <p:spPr>
            <a:xfrm>
              <a:off x="4653377" y="3634903"/>
              <a:ext cx="97664" cy="455765"/>
            </a:xfrm>
            <a:custGeom>
              <a:avLst/>
              <a:gdLst/>
              <a:ahLst/>
              <a:cxnLst/>
              <a:rect l="l" t="t" r="r" b="b"/>
              <a:pathLst>
                <a:path w="1383" h="6454" extrusionOk="0">
                  <a:moveTo>
                    <a:pt x="1260" y="1"/>
                  </a:moveTo>
                  <a:lnTo>
                    <a:pt x="215" y="31"/>
                  </a:lnTo>
                  <a:lnTo>
                    <a:pt x="0" y="6453"/>
                  </a:lnTo>
                  <a:lnTo>
                    <a:pt x="1383" y="645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3"/>
            <p:cNvSpPr/>
            <p:nvPr/>
          </p:nvSpPr>
          <p:spPr>
            <a:xfrm>
              <a:off x="5284766" y="3535121"/>
              <a:ext cx="288614" cy="455695"/>
            </a:xfrm>
            <a:custGeom>
              <a:avLst/>
              <a:gdLst/>
              <a:ahLst/>
              <a:cxnLst/>
              <a:rect l="l" t="t" r="r" b="b"/>
              <a:pathLst>
                <a:path w="4087" h="6453" extrusionOk="0">
                  <a:moveTo>
                    <a:pt x="2028" y="0"/>
                  </a:moveTo>
                  <a:lnTo>
                    <a:pt x="1844" y="31"/>
                  </a:lnTo>
                  <a:lnTo>
                    <a:pt x="1629" y="62"/>
                  </a:lnTo>
                  <a:lnTo>
                    <a:pt x="1444" y="154"/>
                  </a:lnTo>
                  <a:lnTo>
                    <a:pt x="1260" y="277"/>
                  </a:lnTo>
                  <a:lnTo>
                    <a:pt x="1076" y="400"/>
                  </a:lnTo>
                  <a:lnTo>
                    <a:pt x="891" y="553"/>
                  </a:lnTo>
                  <a:lnTo>
                    <a:pt x="738" y="738"/>
                  </a:lnTo>
                  <a:lnTo>
                    <a:pt x="584" y="953"/>
                  </a:lnTo>
                  <a:lnTo>
                    <a:pt x="461" y="1168"/>
                  </a:lnTo>
                  <a:lnTo>
                    <a:pt x="338" y="144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2" y="2274"/>
                  </a:lnTo>
                  <a:lnTo>
                    <a:pt x="31" y="2581"/>
                  </a:lnTo>
                  <a:lnTo>
                    <a:pt x="0" y="2889"/>
                  </a:lnTo>
                  <a:lnTo>
                    <a:pt x="0" y="3227"/>
                  </a:lnTo>
                  <a:lnTo>
                    <a:pt x="0" y="3565"/>
                  </a:lnTo>
                  <a:lnTo>
                    <a:pt x="31" y="3872"/>
                  </a:lnTo>
                  <a:lnTo>
                    <a:pt x="92" y="4179"/>
                  </a:lnTo>
                  <a:lnTo>
                    <a:pt x="154" y="4486"/>
                  </a:lnTo>
                  <a:lnTo>
                    <a:pt x="246" y="4763"/>
                  </a:lnTo>
                  <a:lnTo>
                    <a:pt x="338" y="5039"/>
                  </a:lnTo>
                  <a:lnTo>
                    <a:pt x="461" y="5285"/>
                  </a:lnTo>
                  <a:lnTo>
                    <a:pt x="584" y="5500"/>
                  </a:lnTo>
                  <a:lnTo>
                    <a:pt x="738" y="5715"/>
                  </a:lnTo>
                  <a:lnTo>
                    <a:pt x="891" y="5900"/>
                  </a:lnTo>
                  <a:lnTo>
                    <a:pt x="1076" y="6053"/>
                  </a:lnTo>
                  <a:lnTo>
                    <a:pt x="1260" y="6207"/>
                  </a:lnTo>
                  <a:lnTo>
                    <a:pt x="1444" y="6299"/>
                  </a:lnTo>
                  <a:lnTo>
                    <a:pt x="1629" y="6391"/>
                  </a:lnTo>
                  <a:lnTo>
                    <a:pt x="1844" y="6422"/>
                  </a:lnTo>
                  <a:lnTo>
                    <a:pt x="2028" y="6453"/>
                  </a:lnTo>
                  <a:lnTo>
                    <a:pt x="2243" y="6422"/>
                  </a:lnTo>
                  <a:lnTo>
                    <a:pt x="2458" y="6391"/>
                  </a:lnTo>
                  <a:lnTo>
                    <a:pt x="2643" y="6299"/>
                  </a:lnTo>
                  <a:lnTo>
                    <a:pt x="2827" y="6207"/>
                  </a:lnTo>
                  <a:lnTo>
                    <a:pt x="3011" y="6053"/>
                  </a:lnTo>
                  <a:lnTo>
                    <a:pt x="3196" y="5900"/>
                  </a:lnTo>
                  <a:lnTo>
                    <a:pt x="3349" y="5715"/>
                  </a:lnTo>
                  <a:lnTo>
                    <a:pt x="3503" y="5500"/>
                  </a:lnTo>
                  <a:lnTo>
                    <a:pt x="3626" y="5285"/>
                  </a:lnTo>
                  <a:lnTo>
                    <a:pt x="3749" y="5039"/>
                  </a:lnTo>
                  <a:lnTo>
                    <a:pt x="3841" y="4763"/>
                  </a:lnTo>
                  <a:lnTo>
                    <a:pt x="3933" y="4486"/>
                  </a:lnTo>
                  <a:lnTo>
                    <a:pt x="3995" y="4179"/>
                  </a:lnTo>
                  <a:lnTo>
                    <a:pt x="4056" y="3872"/>
                  </a:lnTo>
                  <a:lnTo>
                    <a:pt x="4087" y="3565"/>
                  </a:lnTo>
                  <a:lnTo>
                    <a:pt x="4087" y="3227"/>
                  </a:lnTo>
                  <a:lnTo>
                    <a:pt x="4087" y="2889"/>
                  </a:lnTo>
                  <a:lnTo>
                    <a:pt x="4056" y="2581"/>
                  </a:lnTo>
                  <a:lnTo>
                    <a:pt x="3995" y="2274"/>
                  </a:lnTo>
                  <a:lnTo>
                    <a:pt x="3933" y="1967"/>
                  </a:lnTo>
                  <a:lnTo>
                    <a:pt x="3841" y="1690"/>
                  </a:lnTo>
                  <a:lnTo>
                    <a:pt x="3749" y="1444"/>
                  </a:lnTo>
                  <a:lnTo>
                    <a:pt x="3626" y="1168"/>
                  </a:lnTo>
                  <a:lnTo>
                    <a:pt x="3503" y="953"/>
                  </a:lnTo>
                  <a:lnTo>
                    <a:pt x="3349" y="738"/>
                  </a:lnTo>
                  <a:lnTo>
                    <a:pt x="3196" y="553"/>
                  </a:lnTo>
                  <a:lnTo>
                    <a:pt x="3011" y="400"/>
                  </a:lnTo>
                  <a:lnTo>
                    <a:pt x="2827" y="277"/>
                  </a:lnTo>
                  <a:lnTo>
                    <a:pt x="2643" y="154"/>
                  </a:lnTo>
                  <a:lnTo>
                    <a:pt x="2458" y="62"/>
                  </a:lnTo>
                  <a:lnTo>
                    <a:pt x="2243" y="31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3"/>
            <p:cNvSpPr/>
            <p:nvPr/>
          </p:nvSpPr>
          <p:spPr>
            <a:xfrm>
              <a:off x="5371555" y="3630596"/>
              <a:ext cx="138905" cy="264745"/>
            </a:xfrm>
            <a:custGeom>
              <a:avLst/>
              <a:gdLst/>
              <a:ahLst/>
              <a:cxnLst/>
              <a:rect l="l" t="t" r="r" b="b"/>
              <a:pathLst>
                <a:path w="1967" h="3749" extrusionOk="0">
                  <a:moveTo>
                    <a:pt x="983" y="0"/>
                  </a:moveTo>
                  <a:lnTo>
                    <a:pt x="891" y="31"/>
                  </a:lnTo>
                  <a:lnTo>
                    <a:pt x="799" y="62"/>
                  </a:lnTo>
                  <a:lnTo>
                    <a:pt x="584" y="154"/>
                  </a:lnTo>
                  <a:lnTo>
                    <a:pt x="430" y="338"/>
                  </a:lnTo>
                  <a:lnTo>
                    <a:pt x="277" y="553"/>
                  </a:lnTo>
                  <a:lnTo>
                    <a:pt x="154" y="830"/>
                  </a:lnTo>
                  <a:lnTo>
                    <a:pt x="62" y="1137"/>
                  </a:lnTo>
                  <a:lnTo>
                    <a:pt x="0" y="1506"/>
                  </a:lnTo>
                  <a:lnTo>
                    <a:pt x="0" y="1875"/>
                  </a:lnTo>
                  <a:lnTo>
                    <a:pt x="0" y="2243"/>
                  </a:lnTo>
                  <a:lnTo>
                    <a:pt x="62" y="2612"/>
                  </a:lnTo>
                  <a:lnTo>
                    <a:pt x="154" y="2919"/>
                  </a:lnTo>
                  <a:lnTo>
                    <a:pt x="277" y="3196"/>
                  </a:lnTo>
                  <a:lnTo>
                    <a:pt x="430" y="3411"/>
                  </a:lnTo>
                  <a:lnTo>
                    <a:pt x="584" y="3595"/>
                  </a:lnTo>
                  <a:lnTo>
                    <a:pt x="799" y="3718"/>
                  </a:lnTo>
                  <a:lnTo>
                    <a:pt x="891" y="3718"/>
                  </a:lnTo>
                  <a:lnTo>
                    <a:pt x="983" y="3749"/>
                  </a:lnTo>
                  <a:lnTo>
                    <a:pt x="1076" y="3718"/>
                  </a:lnTo>
                  <a:lnTo>
                    <a:pt x="1168" y="3718"/>
                  </a:lnTo>
                  <a:lnTo>
                    <a:pt x="1352" y="3595"/>
                  </a:lnTo>
                  <a:lnTo>
                    <a:pt x="1537" y="3411"/>
                  </a:lnTo>
                  <a:lnTo>
                    <a:pt x="1690" y="3196"/>
                  </a:lnTo>
                  <a:lnTo>
                    <a:pt x="1813" y="2919"/>
                  </a:lnTo>
                  <a:lnTo>
                    <a:pt x="1905" y="2612"/>
                  </a:lnTo>
                  <a:lnTo>
                    <a:pt x="1936" y="2243"/>
                  </a:lnTo>
                  <a:lnTo>
                    <a:pt x="1967" y="1875"/>
                  </a:lnTo>
                  <a:lnTo>
                    <a:pt x="1936" y="1506"/>
                  </a:lnTo>
                  <a:lnTo>
                    <a:pt x="1905" y="1137"/>
                  </a:lnTo>
                  <a:lnTo>
                    <a:pt x="1813" y="830"/>
                  </a:lnTo>
                  <a:lnTo>
                    <a:pt x="1690" y="553"/>
                  </a:lnTo>
                  <a:lnTo>
                    <a:pt x="1537" y="338"/>
                  </a:lnTo>
                  <a:lnTo>
                    <a:pt x="1352" y="154"/>
                  </a:lnTo>
                  <a:lnTo>
                    <a:pt x="1168" y="62"/>
                  </a:lnTo>
                  <a:lnTo>
                    <a:pt x="1076" y="31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3"/>
            <p:cNvSpPr/>
            <p:nvPr/>
          </p:nvSpPr>
          <p:spPr>
            <a:xfrm>
              <a:off x="4931044" y="3888773"/>
              <a:ext cx="2260" cy="71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1" y="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3"/>
            <p:cNvSpPr/>
            <p:nvPr/>
          </p:nvSpPr>
          <p:spPr>
            <a:xfrm>
              <a:off x="4618633" y="3964757"/>
              <a:ext cx="2260" cy="71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3"/>
            <p:cNvSpPr/>
            <p:nvPr/>
          </p:nvSpPr>
          <p:spPr>
            <a:xfrm>
              <a:off x="5614549" y="3721692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3"/>
            <p:cNvSpPr/>
            <p:nvPr/>
          </p:nvSpPr>
          <p:spPr>
            <a:xfrm>
              <a:off x="5614549" y="3721692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3"/>
            <p:cNvSpPr/>
            <p:nvPr/>
          </p:nvSpPr>
          <p:spPr>
            <a:xfrm>
              <a:off x="5282577" y="3804173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3"/>
            <p:cNvSpPr/>
            <p:nvPr/>
          </p:nvSpPr>
          <p:spPr>
            <a:xfrm>
              <a:off x="5282577" y="3804173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3"/>
            <p:cNvSpPr/>
            <p:nvPr/>
          </p:nvSpPr>
          <p:spPr>
            <a:xfrm>
              <a:off x="4427683" y="3194463"/>
              <a:ext cx="1247670" cy="815915"/>
            </a:xfrm>
            <a:custGeom>
              <a:avLst/>
              <a:gdLst/>
              <a:ahLst/>
              <a:cxnLst/>
              <a:rect l="l" t="t" r="r" b="b"/>
              <a:pathLst>
                <a:path w="17668" h="11554" extrusionOk="0">
                  <a:moveTo>
                    <a:pt x="14718" y="0"/>
                  </a:moveTo>
                  <a:lnTo>
                    <a:pt x="14349" y="62"/>
                  </a:lnTo>
                  <a:lnTo>
                    <a:pt x="13674" y="154"/>
                  </a:lnTo>
                  <a:lnTo>
                    <a:pt x="13090" y="185"/>
                  </a:lnTo>
                  <a:lnTo>
                    <a:pt x="8358" y="431"/>
                  </a:lnTo>
                  <a:lnTo>
                    <a:pt x="4640" y="646"/>
                  </a:lnTo>
                  <a:lnTo>
                    <a:pt x="4118" y="984"/>
                  </a:lnTo>
                  <a:lnTo>
                    <a:pt x="3657" y="1322"/>
                  </a:lnTo>
                  <a:lnTo>
                    <a:pt x="3227" y="1721"/>
                  </a:lnTo>
                  <a:lnTo>
                    <a:pt x="2827" y="2090"/>
                  </a:lnTo>
                  <a:lnTo>
                    <a:pt x="2459" y="2520"/>
                  </a:lnTo>
                  <a:lnTo>
                    <a:pt x="2121" y="2919"/>
                  </a:lnTo>
                  <a:lnTo>
                    <a:pt x="1813" y="3380"/>
                  </a:lnTo>
                  <a:lnTo>
                    <a:pt x="1568" y="3810"/>
                  </a:lnTo>
                  <a:lnTo>
                    <a:pt x="1322" y="4241"/>
                  </a:lnTo>
                  <a:lnTo>
                    <a:pt x="1076" y="4701"/>
                  </a:lnTo>
                  <a:lnTo>
                    <a:pt x="892" y="5162"/>
                  </a:lnTo>
                  <a:lnTo>
                    <a:pt x="738" y="5623"/>
                  </a:lnTo>
                  <a:lnTo>
                    <a:pt x="584" y="6084"/>
                  </a:lnTo>
                  <a:lnTo>
                    <a:pt x="461" y="6514"/>
                  </a:lnTo>
                  <a:lnTo>
                    <a:pt x="246" y="7405"/>
                  </a:lnTo>
                  <a:lnTo>
                    <a:pt x="123" y="8235"/>
                  </a:lnTo>
                  <a:lnTo>
                    <a:pt x="31" y="9003"/>
                  </a:lnTo>
                  <a:lnTo>
                    <a:pt x="1" y="9710"/>
                  </a:lnTo>
                  <a:lnTo>
                    <a:pt x="1" y="10324"/>
                  </a:lnTo>
                  <a:lnTo>
                    <a:pt x="31" y="10847"/>
                  </a:lnTo>
                  <a:lnTo>
                    <a:pt x="62" y="11215"/>
                  </a:lnTo>
                  <a:lnTo>
                    <a:pt x="93" y="11553"/>
                  </a:lnTo>
                  <a:lnTo>
                    <a:pt x="2704" y="10908"/>
                  </a:lnTo>
                  <a:lnTo>
                    <a:pt x="2674" y="10724"/>
                  </a:lnTo>
                  <a:lnTo>
                    <a:pt x="2582" y="10201"/>
                  </a:lnTo>
                  <a:lnTo>
                    <a:pt x="2551" y="9433"/>
                  </a:lnTo>
                  <a:lnTo>
                    <a:pt x="2551" y="9034"/>
                  </a:lnTo>
                  <a:lnTo>
                    <a:pt x="2551" y="8573"/>
                  </a:lnTo>
                  <a:lnTo>
                    <a:pt x="2612" y="8112"/>
                  </a:lnTo>
                  <a:lnTo>
                    <a:pt x="2704" y="7682"/>
                  </a:lnTo>
                  <a:lnTo>
                    <a:pt x="2858" y="7252"/>
                  </a:lnTo>
                  <a:lnTo>
                    <a:pt x="3042" y="6852"/>
                  </a:lnTo>
                  <a:lnTo>
                    <a:pt x="3165" y="6668"/>
                  </a:lnTo>
                  <a:lnTo>
                    <a:pt x="3319" y="6484"/>
                  </a:lnTo>
                  <a:lnTo>
                    <a:pt x="3473" y="6330"/>
                  </a:lnTo>
                  <a:lnTo>
                    <a:pt x="3626" y="6176"/>
                  </a:lnTo>
                  <a:lnTo>
                    <a:pt x="3811" y="6053"/>
                  </a:lnTo>
                  <a:lnTo>
                    <a:pt x="4026" y="5930"/>
                  </a:lnTo>
                  <a:lnTo>
                    <a:pt x="4241" y="5838"/>
                  </a:lnTo>
                  <a:lnTo>
                    <a:pt x="4517" y="5777"/>
                  </a:lnTo>
                  <a:lnTo>
                    <a:pt x="4763" y="5746"/>
                  </a:lnTo>
                  <a:lnTo>
                    <a:pt x="4978" y="5715"/>
                  </a:lnTo>
                  <a:lnTo>
                    <a:pt x="5224" y="5715"/>
                  </a:lnTo>
                  <a:lnTo>
                    <a:pt x="5408" y="5746"/>
                  </a:lnTo>
                  <a:lnTo>
                    <a:pt x="5593" y="5777"/>
                  </a:lnTo>
                  <a:lnTo>
                    <a:pt x="5777" y="5838"/>
                  </a:lnTo>
                  <a:lnTo>
                    <a:pt x="5931" y="5930"/>
                  </a:lnTo>
                  <a:lnTo>
                    <a:pt x="6084" y="6023"/>
                  </a:lnTo>
                  <a:lnTo>
                    <a:pt x="6238" y="6146"/>
                  </a:lnTo>
                  <a:lnTo>
                    <a:pt x="6361" y="6268"/>
                  </a:lnTo>
                  <a:lnTo>
                    <a:pt x="6576" y="6545"/>
                  </a:lnTo>
                  <a:lnTo>
                    <a:pt x="6760" y="6852"/>
                  </a:lnTo>
                  <a:lnTo>
                    <a:pt x="6883" y="7221"/>
                  </a:lnTo>
                  <a:lnTo>
                    <a:pt x="6975" y="7590"/>
                  </a:lnTo>
                  <a:lnTo>
                    <a:pt x="7067" y="7958"/>
                  </a:lnTo>
                  <a:lnTo>
                    <a:pt x="7129" y="8327"/>
                  </a:lnTo>
                  <a:lnTo>
                    <a:pt x="7160" y="8696"/>
                  </a:lnTo>
                  <a:lnTo>
                    <a:pt x="7160" y="9341"/>
                  </a:lnTo>
                  <a:lnTo>
                    <a:pt x="7160" y="9833"/>
                  </a:lnTo>
                  <a:lnTo>
                    <a:pt x="12107" y="8634"/>
                  </a:lnTo>
                  <a:lnTo>
                    <a:pt x="12107" y="8450"/>
                  </a:lnTo>
                  <a:lnTo>
                    <a:pt x="12076" y="7958"/>
                  </a:lnTo>
                  <a:lnTo>
                    <a:pt x="12107" y="7252"/>
                  </a:lnTo>
                  <a:lnTo>
                    <a:pt x="12168" y="6852"/>
                  </a:lnTo>
                  <a:lnTo>
                    <a:pt x="12229" y="6453"/>
                  </a:lnTo>
                  <a:lnTo>
                    <a:pt x="12352" y="6053"/>
                  </a:lnTo>
                  <a:lnTo>
                    <a:pt x="12506" y="5654"/>
                  </a:lnTo>
                  <a:lnTo>
                    <a:pt x="12690" y="5285"/>
                  </a:lnTo>
                  <a:lnTo>
                    <a:pt x="12936" y="4978"/>
                  </a:lnTo>
                  <a:lnTo>
                    <a:pt x="13090" y="4824"/>
                  </a:lnTo>
                  <a:lnTo>
                    <a:pt x="13243" y="4671"/>
                  </a:lnTo>
                  <a:lnTo>
                    <a:pt x="13397" y="4579"/>
                  </a:lnTo>
                  <a:lnTo>
                    <a:pt x="13581" y="4486"/>
                  </a:lnTo>
                  <a:lnTo>
                    <a:pt x="13796" y="4394"/>
                  </a:lnTo>
                  <a:lnTo>
                    <a:pt x="14012" y="4333"/>
                  </a:lnTo>
                  <a:lnTo>
                    <a:pt x="14257" y="4302"/>
                  </a:lnTo>
                  <a:lnTo>
                    <a:pt x="14503" y="4271"/>
                  </a:lnTo>
                  <a:lnTo>
                    <a:pt x="14749" y="4302"/>
                  </a:lnTo>
                  <a:lnTo>
                    <a:pt x="14964" y="4333"/>
                  </a:lnTo>
                  <a:lnTo>
                    <a:pt x="15179" y="4363"/>
                  </a:lnTo>
                  <a:lnTo>
                    <a:pt x="15363" y="4425"/>
                  </a:lnTo>
                  <a:lnTo>
                    <a:pt x="15701" y="4579"/>
                  </a:lnTo>
                  <a:lnTo>
                    <a:pt x="15978" y="4794"/>
                  </a:lnTo>
                  <a:lnTo>
                    <a:pt x="16224" y="5009"/>
                  </a:lnTo>
                  <a:lnTo>
                    <a:pt x="16408" y="5285"/>
                  </a:lnTo>
                  <a:lnTo>
                    <a:pt x="16531" y="5562"/>
                  </a:lnTo>
                  <a:lnTo>
                    <a:pt x="16654" y="5869"/>
                  </a:lnTo>
                  <a:lnTo>
                    <a:pt x="16715" y="6176"/>
                  </a:lnTo>
                  <a:lnTo>
                    <a:pt x="16777" y="6453"/>
                  </a:lnTo>
                  <a:lnTo>
                    <a:pt x="16808" y="6975"/>
                  </a:lnTo>
                  <a:lnTo>
                    <a:pt x="16808" y="7313"/>
                  </a:lnTo>
                  <a:lnTo>
                    <a:pt x="16808" y="7467"/>
                  </a:lnTo>
                  <a:lnTo>
                    <a:pt x="16992" y="7344"/>
                  </a:lnTo>
                  <a:lnTo>
                    <a:pt x="17176" y="7190"/>
                  </a:lnTo>
                  <a:lnTo>
                    <a:pt x="17330" y="7006"/>
                  </a:lnTo>
                  <a:lnTo>
                    <a:pt x="17453" y="6821"/>
                  </a:lnTo>
                  <a:lnTo>
                    <a:pt x="17545" y="6637"/>
                  </a:lnTo>
                  <a:lnTo>
                    <a:pt x="17606" y="6453"/>
                  </a:lnTo>
                  <a:lnTo>
                    <a:pt x="17637" y="6299"/>
                  </a:lnTo>
                  <a:lnTo>
                    <a:pt x="17637" y="6146"/>
                  </a:lnTo>
                  <a:lnTo>
                    <a:pt x="17637" y="4456"/>
                  </a:lnTo>
                  <a:lnTo>
                    <a:pt x="17668" y="3319"/>
                  </a:lnTo>
                  <a:lnTo>
                    <a:pt x="17637" y="2428"/>
                  </a:lnTo>
                  <a:lnTo>
                    <a:pt x="17606" y="2120"/>
                  </a:lnTo>
                  <a:lnTo>
                    <a:pt x="17576" y="1844"/>
                  </a:lnTo>
                  <a:lnTo>
                    <a:pt x="17514" y="1598"/>
                  </a:lnTo>
                  <a:lnTo>
                    <a:pt x="17453" y="1352"/>
                  </a:lnTo>
                  <a:lnTo>
                    <a:pt x="17361" y="1168"/>
                  </a:lnTo>
                  <a:lnTo>
                    <a:pt x="17268" y="953"/>
                  </a:lnTo>
                  <a:lnTo>
                    <a:pt x="17146" y="799"/>
                  </a:lnTo>
                  <a:lnTo>
                    <a:pt x="17023" y="646"/>
                  </a:lnTo>
                  <a:lnTo>
                    <a:pt x="16900" y="523"/>
                  </a:lnTo>
                  <a:lnTo>
                    <a:pt x="16777" y="400"/>
                  </a:lnTo>
                  <a:lnTo>
                    <a:pt x="16470" y="215"/>
                  </a:lnTo>
                  <a:lnTo>
                    <a:pt x="16162" y="93"/>
                  </a:lnTo>
                  <a:lnTo>
                    <a:pt x="15824" y="31"/>
                  </a:lnTo>
                  <a:lnTo>
                    <a:pt x="1545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" name="Google Shape;1857;p43"/>
            <p:cNvSpPr/>
            <p:nvPr/>
          </p:nvSpPr>
          <p:spPr>
            <a:xfrm>
              <a:off x="4826954" y="3899648"/>
              <a:ext cx="62991" cy="15253"/>
            </a:xfrm>
            <a:custGeom>
              <a:avLst/>
              <a:gdLst/>
              <a:ahLst/>
              <a:cxnLst/>
              <a:rect l="l" t="t" r="r" b="b"/>
              <a:pathLst>
                <a:path w="892" h="216" extrusionOk="0">
                  <a:moveTo>
                    <a:pt x="0" y="215"/>
                  </a:moveTo>
                  <a:lnTo>
                    <a:pt x="0" y="215"/>
                  </a:lnTo>
                  <a:lnTo>
                    <a:pt x="0" y="215"/>
                  </a:lnTo>
                  <a:lnTo>
                    <a:pt x="891" y="0"/>
                  </a:lnTo>
                  <a:lnTo>
                    <a:pt x="891" y="0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3"/>
            <p:cNvSpPr/>
            <p:nvPr/>
          </p:nvSpPr>
          <p:spPr>
            <a:xfrm>
              <a:off x="4631626" y="3943007"/>
              <a:ext cx="82552" cy="19632"/>
            </a:xfrm>
            <a:custGeom>
              <a:avLst/>
              <a:gdLst/>
              <a:ahLst/>
              <a:cxnLst/>
              <a:rect l="l" t="t" r="r" b="b"/>
              <a:pathLst>
                <a:path w="1169" h="278" extrusionOk="0">
                  <a:moveTo>
                    <a:pt x="1168" y="1"/>
                  </a:moveTo>
                  <a:lnTo>
                    <a:pt x="1" y="277"/>
                  </a:lnTo>
                  <a:lnTo>
                    <a:pt x="1" y="277"/>
                  </a:lnTo>
                  <a:lnTo>
                    <a:pt x="1168" y="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3"/>
            <p:cNvSpPr/>
            <p:nvPr/>
          </p:nvSpPr>
          <p:spPr>
            <a:xfrm>
              <a:off x="4714107" y="3914831"/>
              <a:ext cx="112917" cy="28247"/>
            </a:xfrm>
            <a:custGeom>
              <a:avLst/>
              <a:gdLst/>
              <a:ahLst/>
              <a:cxnLst/>
              <a:rect l="l" t="t" r="r" b="b"/>
              <a:pathLst>
                <a:path w="1599" h="400" extrusionOk="0">
                  <a:moveTo>
                    <a:pt x="0" y="400"/>
                  </a:moveTo>
                  <a:lnTo>
                    <a:pt x="0" y="400"/>
                  </a:lnTo>
                  <a:lnTo>
                    <a:pt x="1598" y="0"/>
                  </a:lnTo>
                  <a:lnTo>
                    <a:pt x="1598" y="0"/>
                  </a:lnTo>
                  <a:lnTo>
                    <a:pt x="0" y="40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3"/>
            <p:cNvSpPr/>
            <p:nvPr/>
          </p:nvSpPr>
          <p:spPr>
            <a:xfrm>
              <a:off x="4618633" y="3895270"/>
              <a:ext cx="273431" cy="195399"/>
            </a:xfrm>
            <a:custGeom>
              <a:avLst/>
              <a:gdLst/>
              <a:ahLst/>
              <a:cxnLst/>
              <a:rect l="l" t="t" r="r" b="b"/>
              <a:pathLst>
                <a:path w="3872" h="2767" extrusionOk="0">
                  <a:moveTo>
                    <a:pt x="3872" y="1"/>
                  </a:moveTo>
                  <a:lnTo>
                    <a:pt x="2950" y="216"/>
                  </a:lnTo>
                  <a:lnTo>
                    <a:pt x="2889" y="462"/>
                  </a:lnTo>
                  <a:lnTo>
                    <a:pt x="2796" y="707"/>
                  </a:lnTo>
                  <a:lnTo>
                    <a:pt x="2704" y="892"/>
                  </a:lnTo>
                  <a:lnTo>
                    <a:pt x="2581" y="1076"/>
                  </a:lnTo>
                  <a:lnTo>
                    <a:pt x="2458" y="1230"/>
                  </a:lnTo>
                  <a:lnTo>
                    <a:pt x="2336" y="1322"/>
                  </a:lnTo>
                  <a:lnTo>
                    <a:pt x="2182" y="1383"/>
                  </a:lnTo>
                  <a:lnTo>
                    <a:pt x="2028" y="1414"/>
                  </a:lnTo>
                  <a:lnTo>
                    <a:pt x="1905" y="1383"/>
                  </a:lnTo>
                  <a:lnTo>
                    <a:pt x="1783" y="1353"/>
                  </a:lnTo>
                  <a:lnTo>
                    <a:pt x="1660" y="1291"/>
                  </a:lnTo>
                  <a:lnTo>
                    <a:pt x="1567" y="1199"/>
                  </a:lnTo>
                  <a:lnTo>
                    <a:pt x="1475" y="1076"/>
                  </a:lnTo>
                  <a:lnTo>
                    <a:pt x="1383" y="953"/>
                  </a:lnTo>
                  <a:lnTo>
                    <a:pt x="1229" y="646"/>
                  </a:lnTo>
                  <a:lnTo>
                    <a:pt x="0" y="923"/>
                  </a:lnTo>
                  <a:lnTo>
                    <a:pt x="154" y="1322"/>
                  </a:lnTo>
                  <a:lnTo>
                    <a:pt x="308" y="1660"/>
                  </a:lnTo>
                  <a:lnTo>
                    <a:pt x="523" y="1998"/>
                  </a:lnTo>
                  <a:lnTo>
                    <a:pt x="738" y="2244"/>
                  </a:lnTo>
                  <a:lnTo>
                    <a:pt x="1014" y="2459"/>
                  </a:lnTo>
                  <a:lnTo>
                    <a:pt x="1260" y="2612"/>
                  </a:lnTo>
                  <a:lnTo>
                    <a:pt x="1567" y="2735"/>
                  </a:lnTo>
                  <a:lnTo>
                    <a:pt x="1844" y="2766"/>
                  </a:lnTo>
                  <a:lnTo>
                    <a:pt x="2059" y="2735"/>
                  </a:lnTo>
                  <a:lnTo>
                    <a:pt x="2243" y="2705"/>
                  </a:lnTo>
                  <a:lnTo>
                    <a:pt x="2428" y="2643"/>
                  </a:lnTo>
                  <a:lnTo>
                    <a:pt x="2581" y="2551"/>
                  </a:lnTo>
                  <a:lnTo>
                    <a:pt x="2766" y="2428"/>
                  </a:lnTo>
                  <a:lnTo>
                    <a:pt x="2919" y="2305"/>
                  </a:lnTo>
                  <a:lnTo>
                    <a:pt x="3073" y="2152"/>
                  </a:lnTo>
                  <a:lnTo>
                    <a:pt x="3196" y="1967"/>
                  </a:lnTo>
                  <a:lnTo>
                    <a:pt x="3350" y="1783"/>
                  </a:lnTo>
                  <a:lnTo>
                    <a:pt x="3442" y="1568"/>
                  </a:lnTo>
                  <a:lnTo>
                    <a:pt x="3657" y="1076"/>
                  </a:lnTo>
                  <a:lnTo>
                    <a:pt x="3810" y="554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3"/>
            <p:cNvSpPr/>
            <p:nvPr/>
          </p:nvSpPr>
          <p:spPr>
            <a:xfrm>
              <a:off x="4605639" y="3637092"/>
              <a:ext cx="288614" cy="323358"/>
            </a:xfrm>
            <a:custGeom>
              <a:avLst/>
              <a:gdLst/>
              <a:ahLst/>
              <a:cxnLst/>
              <a:rect l="l" t="t" r="r" b="b"/>
              <a:pathLst>
                <a:path w="4087" h="4579" extrusionOk="0">
                  <a:moveTo>
                    <a:pt x="1844" y="0"/>
                  </a:moveTo>
                  <a:lnTo>
                    <a:pt x="1629" y="62"/>
                  </a:lnTo>
                  <a:lnTo>
                    <a:pt x="1444" y="123"/>
                  </a:lnTo>
                  <a:lnTo>
                    <a:pt x="1229" y="246"/>
                  </a:lnTo>
                  <a:lnTo>
                    <a:pt x="1075" y="369"/>
                  </a:lnTo>
                  <a:lnTo>
                    <a:pt x="891" y="523"/>
                  </a:lnTo>
                  <a:lnTo>
                    <a:pt x="738" y="707"/>
                  </a:lnTo>
                  <a:lnTo>
                    <a:pt x="584" y="922"/>
                  </a:lnTo>
                  <a:lnTo>
                    <a:pt x="461" y="1168"/>
                  </a:lnTo>
                  <a:lnTo>
                    <a:pt x="338" y="1414"/>
                  </a:lnTo>
                  <a:lnTo>
                    <a:pt x="246" y="1660"/>
                  </a:lnTo>
                  <a:lnTo>
                    <a:pt x="154" y="1936"/>
                  </a:lnTo>
                  <a:lnTo>
                    <a:pt x="92" y="2243"/>
                  </a:lnTo>
                  <a:lnTo>
                    <a:pt x="31" y="2551"/>
                  </a:lnTo>
                  <a:lnTo>
                    <a:pt x="0" y="2889"/>
                  </a:lnTo>
                  <a:lnTo>
                    <a:pt x="0" y="3196"/>
                  </a:lnTo>
                  <a:lnTo>
                    <a:pt x="0" y="3565"/>
                  </a:lnTo>
                  <a:lnTo>
                    <a:pt x="31" y="3933"/>
                  </a:lnTo>
                  <a:lnTo>
                    <a:pt x="123" y="4271"/>
                  </a:lnTo>
                  <a:lnTo>
                    <a:pt x="184" y="4579"/>
                  </a:lnTo>
                  <a:lnTo>
                    <a:pt x="1413" y="4302"/>
                  </a:lnTo>
                  <a:lnTo>
                    <a:pt x="1321" y="4056"/>
                  </a:lnTo>
                  <a:lnTo>
                    <a:pt x="1260" y="3780"/>
                  </a:lnTo>
                  <a:lnTo>
                    <a:pt x="1229" y="3503"/>
                  </a:lnTo>
                  <a:lnTo>
                    <a:pt x="1229" y="3196"/>
                  </a:lnTo>
                  <a:lnTo>
                    <a:pt x="1229" y="2827"/>
                  </a:lnTo>
                  <a:lnTo>
                    <a:pt x="1291" y="2489"/>
                  </a:lnTo>
                  <a:lnTo>
                    <a:pt x="1383" y="2151"/>
                  </a:lnTo>
                  <a:lnTo>
                    <a:pt x="1506" y="1875"/>
                  </a:lnTo>
                  <a:lnTo>
                    <a:pt x="1659" y="1660"/>
                  </a:lnTo>
                  <a:lnTo>
                    <a:pt x="1813" y="1475"/>
                  </a:lnTo>
                  <a:lnTo>
                    <a:pt x="1997" y="1383"/>
                  </a:lnTo>
                  <a:lnTo>
                    <a:pt x="2120" y="1352"/>
                  </a:lnTo>
                  <a:lnTo>
                    <a:pt x="2305" y="1352"/>
                  </a:lnTo>
                  <a:lnTo>
                    <a:pt x="2397" y="1383"/>
                  </a:lnTo>
                  <a:lnTo>
                    <a:pt x="2581" y="1475"/>
                  </a:lnTo>
                  <a:lnTo>
                    <a:pt x="2765" y="1660"/>
                  </a:lnTo>
                  <a:lnTo>
                    <a:pt x="2919" y="1875"/>
                  </a:lnTo>
                  <a:lnTo>
                    <a:pt x="3042" y="2151"/>
                  </a:lnTo>
                  <a:lnTo>
                    <a:pt x="3103" y="2489"/>
                  </a:lnTo>
                  <a:lnTo>
                    <a:pt x="3165" y="2827"/>
                  </a:lnTo>
                  <a:lnTo>
                    <a:pt x="3196" y="3196"/>
                  </a:lnTo>
                  <a:lnTo>
                    <a:pt x="3165" y="3534"/>
                  </a:lnTo>
                  <a:lnTo>
                    <a:pt x="3134" y="3872"/>
                  </a:lnTo>
                  <a:lnTo>
                    <a:pt x="4056" y="3657"/>
                  </a:lnTo>
                  <a:lnTo>
                    <a:pt x="4087" y="3196"/>
                  </a:lnTo>
                  <a:lnTo>
                    <a:pt x="4087" y="2889"/>
                  </a:lnTo>
                  <a:lnTo>
                    <a:pt x="4056" y="2551"/>
                  </a:lnTo>
                  <a:lnTo>
                    <a:pt x="3994" y="2243"/>
                  </a:lnTo>
                  <a:lnTo>
                    <a:pt x="3933" y="1936"/>
                  </a:lnTo>
                  <a:lnTo>
                    <a:pt x="3841" y="1660"/>
                  </a:lnTo>
                  <a:lnTo>
                    <a:pt x="3749" y="1414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49" y="707"/>
                  </a:lnTo>
                  <a:lnTo>
                    <a:pt x="3196" y="523"/>
                  </a:lnTo>
                  <a:lnTo>
                    <a:pt x="3011" y="369"/>
                  </a:lnTo>
                  <a:lnTo>
                    <a:pt x="2827" y="246"/>
                  </a:lnTo>
                  <a:lnTo>
                    <a:pt x="2642" y="123"/>
                  </a:lnTo>
                  <a:lnTo>
                    <a:pt x="2458" y="62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3"/>
            <p:cNvSpPr/>
            <p:nvPr/>
          </p:nvSpPr>
          <p:spPr>
            <a:xfrm>
              <a:off x="4705421" y="3910452"/>
              <a:ext cx="121603" cy="84741"/>
            </a:xfrm>
            <a:custGeom>
              <a:avLst/>
              <a:gdLst/>
              <a:ahLst/>
              <a:cxnLst/>
              <a:rect l="l" t="t" r="r" b="b"/>
              <a:pathLst>
                <a:path w="1722" h="1200" extrusionOk="0">
                  <a:moveTo>
                    <a:pt x="1721" y="1"/>
                  </a:moveTo>
                  <a:lnTo>
                    <a:pt x="0" y="431"/>
                  </a:lnTo>
                  <a:lnTo>
                    <a:pt x="154" y="738"/>
                  </a:lnTo>
                  <a:lnTo>
                    <a:pt x="246" y="861"/>
                  </a:lnTo>
                  <a:lnTo>
                    <a:pt x="338" y="984"/>
                  </a:lnTo>
                  <a:lnTo>
                    <a:pt x="431" y="1076"/>
                  </a:lnTo>
                  <a:lnTo>
                    <a:pt x="554" y="1138"/>
                  </a:lnTo>
                  <a:lnTo>
                    <a:pt x="676" y="1168"/>
                  </a:lnTo>
                  <a:lnTo>
                    <a:pt x="799" y="1199"/>
                  </a:lnTo>
                  <a:lnTo>
                    <a:pt x="953" y="1168"/>
                  </a:lnTo>
                  <a:lnTo>
                    <a:pt x="1107" y="1107"/>
                  </a:lnTo>
                  <a:lnTo>
                    <a:pt x="1229" y="1015"/>
                  </a:lnTo>
                  <a:lnTo>
                    <a:pt x="1352" y="861"/>
                  </a:lnTo>
                  <a:lnTo>
                    <a:pt x="1475" y="677"/>
                  </a:lnTo>
                  <a:lnTo>
                    <a:pt x="1567" y="492"/>
                  </a:lnTo>
                  <a:lnTo>
                    <a:pt x="1660" y="247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3"/>
            <p:cNvSpPr/>
            <p:nvPr/>
          </p:nvSpPr>
          <p:spPr>
            <a:xfrm>
              <a:off x="4692428" y="3732567"/>
              <a:ext cx="138905" cy="208392"/>
            </a:xfrm>
            <a:custGeom>
              <a:avLst/>
              <a:gdLst/>
              <a:ahLst/>
              <a:cxnLst/>
              <a:rect l="l" t="t" r="r" b="b"/>
              <a:pathLst>
                <a:path w="1967" h="2951" extrusionOk="0">
                  <a:moveTo>
                    <a:pt x="891" y="0"/>
                  </a:moveTo>
                  <a:lnTo>
                    <a:pt x="768" y="31"/>
                  </a:lnTo>
                  <a:lnTo>
                    <a:pt x="584" y="123"/>
                  </a:lnTo>
                  <a:lnTo>
                    <a:pt x="430" y="308"/>
                  </a:lnTo>
                  <a:lnTo>
                    <a:pt x="277" y="523"/>
                  </a:lnTo>
                  <a:lnTo>
                    <a:pt x="154" y="799"/>
                  </a:lnTo>
                  <a:lnTo>
                    <a:pt x="62" y="1137"/>
                  </a:lnTo>
                  <a:lnTo>
                    <a:pt x="0" y="1475"/>
                  </a:lnTo>
                  <a:lnTo>
                    <a:pt x="0" y="1844"/>
                  </a:lnTo>
                  <a:lnTo>
                    <a:pt x="0" y="2151"/>
                  </a:lnTo>
                  <a:lnTo>
                    <a:pt x="31" y="2428"/>
                  </a:lnTo>
                  <a:lnTo>
                    <a:pt x="92" y="2704"/>
                  </a:lnTo>
                  <a:lnTo>
                    <a:pt x="184" y="2950"/>
                  </a:lnTo>
                  <a:lnTo>
                    <a:pt x="1905" y="2520"/>
                  </a:lnTo>
                  <a:lnTo>
                    <a:pt x="1936" y="2182"/>
                  </a:lnTo>
                  <a:lnTo>
                    <a:pt x="1967" y="1844"/>
                  </a:lnTo>
                  <a:lnTo>
                    <a:pt x="1936" y="1475"/>
                  </a:lnTo>
                  <a:lnTo>
                    <a:pt x="1874" y="1137"/>
                  </a:lnTo>
                  <a:lnTo>
                    <a:pt x="1813" y="799"/>
                  </a:lnTo>
                  <a:lnTo>
                    <a:pt x="1690" y="523"/>
                  </a:lnTo>
                  <a:lnTo>
                    <a:pt x="1536" y="308"/>
                  </a:lnTo>
                  <a:lnTo>
                    <a:pt x="1352" y="123"/>
                  </a:lnTo>
                  <a:lnTo>
                    <a:pt x="1168" y="31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3"/>
            <p:cNvSpPr/>
            <p:nvPr/>
          </p:nvSpPr>
          <p:spPr>
            <a:xfrm>
              <a:off x="3101984" y="3806362"/>
              <a:ext cx="1495043" cy="204014"/>
            </a:xfrm>
            <a:custGeom>
              <a:avLst/>
              <a:gdLst/>
              <a:ahLst/>
              <a:cxnLst/>
              <a:rect l="l" t="t" r="r" b="b"/>
              <a:pathLst>
                <a:path w="21171" h="2889" extrusionOk="0">
                  <a:moveTo>
                    <a:pt x="1076" y="0"/>
                  </a:moveTo>
                  <a:lnTo>
                    <a:pt x="645" y="61"/>
                  </a:lnTo>
                  <a:lnTo>
                    <a:pt x="492" y="123"/>
                  </a:lnTo>
                  <a:lnTo>
                    <a:pt x="369" y="184"/>
                  </a:lnTo>
                  <a:lnTo>
                    <a:pt x="246" y="277"/>
                  </a:lnTo>
                  <a:lnTo>
                    <a:pt x="184" y="369"/>
                  </a:lnTo>
                  <a:lnTo>
                    <a:pt x="62" y="676"/>
                  </a:lnTo>
                  <a:lnTo>
                    <a:pt x="0" y="983"/>
                  </a:lnTo>
                  <a:lnTo>
                    <a:pt x="0" y="1229"/>
                  </a:lnTo>
                  <a:lnTo>
                    <a:pt x="92" y="1444"/>
                  </a:lnTo>
                  <a:lnTo>
                    <a:pt x="215" y="1629"/>
                  </a:lnTo>
                  <a:lnTo>
                    <a:pt x="369" y="1751"/>
                  </a:lnTo>
                  <a:lnTo>
                    <a:pt x="584" y="1844"/>
                  </a:lnTo>
                  <a:lnTo>
                    <a:pt x="768" y="1905"/>
                  </a:lnTo>
                  <a:lnTo>
                    <a:pt x="1721" y="1997"/>
                  </a:lnTo>
                  <a:lnTo>
                    <a:pt x="3749" y="2089"/>
                  </a:lnTo>
                  <a:lnTo>
                    <a:pt x="9617" y="2427"/>
                  </a:lnTo>
                  <a:lnTo>
                    <a:pt x="18466" y="2888"/>
                  </a:lnTo>
                  <a:lnTo>
                    <a:pt x="18743" y="2888"/>
                  </a:lnTo>
                  <a:lnTo>
                    <a:pt x="19019" y="2858"/>
                  </a:lnTo>
                  <a:lnTo>
                    <a:pt x="19480" y="2796"/>
                  </a:lnTo>
                  <a:lnTo>
                    <a:pt x="19972" y="2673"/>
                  </a:lnTo>
                  <a:lnTo>
                    <a:pt x="20463" y="2520"/>
                  </a:lnTo>
                  <a:lnTo>
                    <a:pt x="20709" y="2397"/>
                  </a:lnTo>
                  <a:lnTo>
                    <a:pt x="20894" y="2274"/>
                  </a:lnTo>
                  <a:lnTo>
                    <a:pt x="21017" y="2151"/>
                  </a:lnTo>
                  <a:lnTo>
                    <a:pt x="21109" y="1997"/>
                  </a:lnTo>
                  <a:lnTo>
                    <a:pt x="21139" y="1813"/>
                  </a:lnTo>
                  <a:lnTo>
                    <a:pt x="21170" y="1659"/>
                  </a:lnTo>
                  <a:lnTo>
                    <a:pt x="21139" y="1475"/>
                  </a:lnTo>
                  <a:lnTo>
                    <a:pt x="21139" y="1291"/>
                  </a:lnTo>
                  <a:lnTo>
                    <a:pt x="21078" y="1137"/>
                  </a:lnTo>
                  <a:lnTo>
                    <a:pt x="21017" y="983"/>
                  </a:lnTo>
                  <a:lnTo>
                    <a:pt x="20924" y="860"/>
                  </a:lnTo>
                  <a:lnTo>
                    <a:pt x="20801" y="737"/>
                  </a:lnTo>
                  <a:lnTo>
                    <a:pt x="20679" y="645"/>
                  </a:lnTo>
                  <a:lnTo>
                    <a:pt x="20525" y="615"/>
                  </a:lnTo>
                  <a:lnTo>
                    <a:pt x="20371" y="615"/>
                  </a:lnTo>
                  <a:lnTo>
                    <a:pt x="20187" y="676"/>
                  </a:lnTo>
                  <a:lnTo>
                    <a:pt x="20003" y="768"/>
                  </a:lnTo>
                  <a:lnTo>
                    <a:pt x="19818" y="830"/>
                  </a:lnTo>
                  <a:lnTo>
                    <a:pt x="19388" y="922"/>
                  </a:lnTo>
                  <a:lnTo>
                    <a:pt x="19019" y="983"/>
                  </a:lnTo>
                  <a:lnTo>
                    <a:pt x="18712" y="983"/>
                  </a:lnTo>
                  <a:lnTo>
                    <a:pt x="16316" y="860"/>
                  </a:lnTo>
                  <a:lnTo>
                    <a:pt x="11737" y="615"/>
                  </a:lnTo>
                  <a:lnTo>
                    <a:pt x="4425" y="154"/>
                  </a:lnTo>
                  <a:lnTo>
                    <a:pt x="2858" y="31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E2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3"/>
            <p:cNvSpPr/>
            <p:nvPr/>
          </p:nvSpPr>
          <p:spPr>
            <a:xfrm>
              <a:off x="3646585" y="3864904"/>
              <a:ext cx="748616" cy="86860"/>
            </a:xfrm>
            <a:custGeom>
              <a:avLst/>
              <a:gdLst/>
              <a:ahLst/>
              <a:cxnLst/>
              <a:rect l="l" t="t" r="r" b="b"/>
              <a:pathLst>
                <a:path w="10601" h="1230" extrusionOk="0">
                  <a:moveTo>
                    <a:pt x="0" y="1"/>
                  </a:moveTo>
                  <a:lnTo>
                    <a:pt x="10601" y="1230"/>
                  </a:lnTo>
                  <a:lnTo>
                    <a:pt x="10570" y="1045"/>
                  </a:lnTo>
                  <a:lnTo>
                    <a:pt x="10570" y="830"/>
                  </a:lnTo>
                  <a:lnTo>
                    <a:pt x="10601" y="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3"/>
            <p:cNvSpPr/>
            <p:nvPr/>
          </p:nvSpPr>
          <p:spPr>
            <a:xfrm>
              <a:off x="3357972" y="3762933"/>
              <a:ext cx="102042" cy="225694"/>
            </a:xfrm>
            <a:custGeom>
              <a:avLst/>
              <a:gdLst/>
              <a:ahLst/>
              <a:cxnLst/>
              <a:rect l="l" t="t" r="r" b="b"/>
              <a:pathLst>
                <a:path w="1445" h="3196" extrusionOk="0">
                  <a:moveTo>
                    <a:pt x="892" y="1"/>
                  </a:moveTo>
                  <a:lnTo>
                    <a:pt x="769" y="31"/>
                  </a:lnTo>
                  <a:lnTo>
                    <a:pt x="677" y="93"/>
                  </a:lnTo>
                  <a:lnTo>
                    <a:pt x="585" y="185"/>
                  </a:lnTo>
                  <a:lnTo>
                    <a:pt x="339" y="584"/>
                  </a:lnTo>
                  <a:lnTo>
                    <a:pt x="185" y="953"/>
                  </a:lnTo>
                  <a:lnTo>
                    <a:pt x="62" y="1322"/>
                  </a:lnTo>
                  <a:lnTo>
                    <a:pt x="32" y="1690"/>
                  </a:lnTo>
                  <a:lnTo>
                    <a:pt x="1" y="2028"/>
                  </a:lnTo>
                  <a:lnTo>
                    <a:pt x="32" y="2336"/>
                  </a:lnTo>
                  <a:lnTo>
                    <a:pt x="62" y="2612"/>
                  </a:lnTo>
                  <a:lnTo>
                    <a:pt x="124" y="2858"/>
                  </a:lnTo>
                  <a:lnTo>
                    <a:pt x="185" y="2981"/>
                  </a:lnTo>
                  <a:lnTo>
                    <a:pt x="277" y="3104"/>
                  </a:lnTo>
                  <a:lnTo>
                    <a:pt x="400" y="3165"/>
                  </a:lnTo>
                  <a:lnTo>
                    <a:pt x="554" y="3196"/>
                  </a:lnTo>
                  <a:lnTo>
                    <a:pt x="707" y="3196"/>
                  </a:lnTo>
                  <a:lnTo>
                    <a:pt x="830" y="3165"/>
                  </a:lnTo>
                  <a:lnTo>
                    <a:pt x="923" y="3104"/>
                  </a:lnTo>
                  <a:lnTo>
                    <a:pt x="984" y="3042"/>
                  </a:lnTo>
                  <a:lnTo>
                    <a:pt x="1045" y="2981"/>
                  </a:lnTo>
                  <a:lnTo>
                    <a:pt x="1076" y="2858"/>
                  </a:lnTo>
                  <a:lnTo>
                    <a:pt x="1107" y="2766"/>
                  </a:lnTo>
                  <a:lnTo>
                    <a:pt x="1107" y="2674"/>
                  </a:lnTo>
                  <a:lnTo>
                    <a:pt x="1076" y="2366"/>
                  </a:lnTo>
                  <a:lnTo>
                    <a:pt x="1076" y="2090"/>
                  </a:lnTo>
                  <a:lnTo>
                    <a:pt x="1107" y="1813"/>
                  </a:lnTo>
                  <a:lnTo>
                    <a:pt x="1138" y="1537"/>
                  </a:lnTo>
                  <a:lnTo>
                    <a:pt x="1261" y="1076"/>
                  </a:lnTo>
                  <a:lnTo>
                    <a:pt x="1414" y="676"/>
                  </a:lnTo>
                  <a:lnTo>
                    <a:pt x="1445" y="554"/>
                  </a:lnTo>
                  <a:lnTo>
                    <a:pt x="1445" y="461"/>
                  </a:lnTo>
                  <a:lnTo>
                    <a:pt x="1445" y="339"/>
                  </a:lnTo>
                  <a:lnTo>
                    <a:pt x="1383" y="246"/>
                  </a:lnTo>
                  <a:lnTo>
                    <a:pt x="1322" y="154"/>
                  </a:lnTo>
                  <a:lnTo>
                    <a:pt x="1230" y="93"/>
                  </a:lnTo>
                  <a:lnTo>
                    <a:pt x="1138" y="31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3"/>
            <p:cNvSpPr/>
            <p:nvPr/>
          </p:nvSpPr>
          <p:spPr>
            <a:xfrm>
              <a:off x="3956878" y="3795487"/>
              <a:ext cx="102042" cy="225694"/>
            </a:xfrm>
            <a:custGeom>
              <a:avLst/>
              <a:gdLst/>
              <a:ahLst/>
              <a:cxnLst/>
              <a:rect l="l" t="t" r="r" b="b"/>
              <a:pathLst>
                <a:path w="1445" h="3196" extrusionOk="0">
                  <a:moveTo>
                    <a:pt x="891" y="0"/>
                  </a:moveTo>
                  <a:lnTo>
                    <a:pt x="768" y="31"/>
                  </a:lnTo>
                  <a:lnTo>
                    <a:pt x="676" y="93"/>
                  </a:lnTo>
                  <a:lnTo>
                    <a:pt x="584" y="185"/>
                  </a:lnTo>
                  <a:lnTo>
                    <a:pt x="338" y="553"/>
                  </a:lnTo>
                  <a:lnTo>
                    <a:pt x="184" y="953"/>
                  </a:lnTo>
                  <a:lnTo>
                    <a:pt x="62" y="1322"/>
                  </a:lnTo>
                  <a:lnTo>
                    <a:pt x="0" y="1690"/>
                  </a:lnTo>
                  <a:lnTo>
                    <a:pt x="0" y="2028"/>
                  </a:lnTo>
                  <a:lnTo>
                    <a:pt x="31" y="2336"/>
                  </a:lnTo>
                  <a:lnTo>
                    <a:pt x="62" y="2612"/>
                  </a:lnTo>
                  <a:lnTo>
                    <a:pt x="123" y="2827"/>
                  </a:lnTo>
                  <a:lnTo>
                    <a:pt x="184" y="2981"/>
                  </a:lnTo>
                  <a:lnTo>
                    <a:pt x="277" y="3073"/>
                  </a:lnTo>
                  <a:lnTo>
                    <a:pt x="400" y="3165"/>
                  </a:lnTo>
                  <a:lnTo>
                    <a:pt x="553" y="3196"/>
                  </a:lnTo>
                  <a:lnTo>
                    <a:pt x="707" y="3196"/>
                  </a:lnTo>
                  <a:lnTo>
                    <a:pt x="799" y="3165"/>
                  </a:lnTo>
                  <a:lnTo>
                    <a:pt x="891" y="3104"/>
                  </a:lnTo>
                  <a:lnTo>
                    <a:pt x="983" y="3042"/>
                  </a:lnTo>
                  <a:lnTo>
                    <a:pt x="1045" y="2950"/>
                  </a:lnTo>
                  <a:lnTo>
                    <a:pt x="1075" y="2858"/>
                  </a:lnTo>
                  <a:lnTo>
                    <a:pt x="1106" y="2766"/>
                  </a:lnTo>
                  <a:lnTo>
                    <a:pt x="1106" y="2643"/>
                  </a:lnTo>
                  <a:lnTo>
                    <a:pt x="1075" y="2366"/>
                  </a:lnTo>
                  <a:lnTo>
                    <a:pt x="1075" y="2059"/>
                  </a:lnTo>
                  <a:lnTo>
                    <a:pt x="1075" y="1783"/>
                  </a:lnTo>
                  <a:lnTo>
                    <a:pt x="1137" y="1537"/>
                  </a:lnTo>
                  <a:lnTo>
                    <a:pt x="1260" y="1076"/>
                  </a:lnTo>
                  <a:lnTo>
                    <a:pt x="1413" y="676"/>
                  </a:lnTo>
                  <a:lnTo>
                    <a:pt x="1444" y="553"/>
                  </a:lnTo>
                  <a:lnTo>
                    <a:pt x="1444" y="431"/>
                  </a:lnTo>
                  <a:lnTo>
                    <a:pt x="1413" y="338"/>
                  </a:lnTo>
                  <a:lnTo>
                    <a:pt x="1383" y="215"/>
                  </a:lnTo>
                  <a:lnTo>
                    <a:pt x="1321" y="123"/>
                  </a:lnTo>
                  <a:lnTo>
                    <a:pt x="1229" y="62"/>
                  </a:lnTo>
                  <a:lnTo>
                    <a:pt x="1137" y="31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3"/>
            <p:cNvSpPr/>
            <p:nvPr/>
          </p:nvSpPr>
          <p:spPr>
            <a:xfrm>
              <a:off x="4100019" y="3552493"/>
              <a:ext cx="214889" cy="217008"/>
            </a:xfrm>
            <a:custGeom>
              <a:avLst/>
              <a:gdLst/>
              <a:ahLst/>
              <a:cxnLst/>
              <a:rect l="l" t="t" r="r" b="b"/>
              <a:pathLst>
                <a:path w="3043" h="3073" extrusionOk="0">
                  <a:moveTo>
                    <a:pt x="1537" y="0"/>
                  </a:moveTo>
                  <a:lnTo>
                    <a:pt x="1230" y="31"/>
                  </a:lnTo>
                  <a:lnTo>
                    <a:pt x="923" y="123"/>
                  </a:lnTo>
                  <a:lnTo>
                    <a:pt x="677" y="277"/>
                  </a:lnTo>
                  <a:lnTo>
                    <a:pt x="462" y="461"/>
                  </a:lnTo>
                  <a:lnTo>
                    <a:pt x="278" y="676"/>
                  </a:lnTo>
                  <a:lnTo>
                    <a:pt x="124" y="953"/>
                  </a:lnTo>
                  <a:lnTo>
                    <a:pt x="32" y="1229"/>
                  </a:lnTo>
                  <a:lnTo>
                    <a:pt x="1" y="1536"/>
                  </a:lnTo>
                  <a:lnTo>
                    <a:pt x="32" y="1844"/>
                  </a:lnTo>
                  <a:lnTo>
                    <a:pt x="124" y="2120"/>
                  </a:lnTo>
                  <a:lnTo>
                    <a:pt x="278" y="2397"/>
                  </a:lnTo>
                  <a:lnTo>
                    <a:pt x="462" y="2612"/>
                  </a:lnTo>
                  <a:lnTo>
                    <a:pt x="677" y="2796"/>
                  </a:lnTo>
                  <a:lnTo>
                    <a:pt x="923" y="2950"/>
                  </a:lnTo>
                  <a:lnTo>
                    <a:pt x="1230" y="3042"/>
                  </a:lnTo>
                  <a:lnTo>
                    <a:pt x="1537" y="3073"/>
                  </a:lnTo>
                  <a:lnTo>
                    <a:pt x="1845" y="3042"/>
                  </a:lnTo>
                  <a:lnTo>
                    <a:pt x="2121" y="2950"/>
                  </a:lnTo>
                  <a:lnTo>
                    <a:pt x="2367" y="2796"/>
                  </a:lnTo>
                  <a:lnTo>
                    <a:pt x="2613" y="2612"/>
                  </a:lnTo>
                  <a:lnTo>
                    <a:pt x="2797" y="2397"/>
                  </a:lnTo>
                  <a:lnTo>
                    <a:pt x="2920" y="2120"/>
                  </a:lnTo>
                  <a:lnTo>
                    <a:pt x="3012" y="1844"/>
                  </a:lnTo>
                  <a:lnTo>
                    <a:pt x="3043" y="1536"/>
                  </a:lnTo>
                  <a:lnTo>
                    <a:pt x="3012" y="1229"/>
                  </a:lnTo>
                  <a:lnTo>
                    <a:pt x="2920" y="953"/>
                  </a:lnTo>
                  <a:lnTo>
                    <a:pt x="2797" y="676"/>
                  </a:lnTo>
                  <a:lnTo>
                    <a:pt x="2613" y="461"/>
                  </a:lnTo>
                  <a:lnTo>
                    <a:pt x="2367" y="277"/>
                  </a:lnTo>
                  <a:lnTo>
                    <a:pt x="2121" y="123"/>
                  </a:lnTo>
                  <a:lnTo>
                    <a:pt x="1845" y="31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3"/>
            <p:cNvSpPr/>
            <p:nvPr/>
          </p:nvSpPr>
          <p:spPr>
            <a:xfrm>
              <a:off x="3312424" y="3506874"/>
              <a:ext cx="214889" cy="214889"/>
            </a:xfrm>
            <a:custGeom>
              <a:avLst/>
              <a:gdLst/>
              <a:ahLst/>
              <a:cxnLst/>
              <a:rect l="l" t="t" r="r" b="b"/>
              <a:pathLst>
                <a:path w="3043" h="3043" extrusionOk="0">
                  <a:moveTo>
                    <a:pt x="1537" y="1"/>
                  </a:moveTo>
                  <a:lnTo>
                    <a:pt x="1230" y="32"/>
                  </a:lnTo>
                  <a:lnTo>
                    <a:pt x="922" y="124"/>
                  </a:lnTo>
                  <a:lnTo>
                    <a:pt x="677" y="247"/>
                  </a:lnTo>
                  <a:lnTo>
                    <a:pt x="461" y="431"/>
                  </a:lnTo>
                  <a:lnTo>
                    <a:pt x="277" y="677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1" y="1506"/>
                  </a:lnTo>
                  <a:lnTo>
                    <a:pt x="31" y="1814"/>
                  </a:lnTo>
                  <a:lnTo>
                    <a:pt x="123" y="2121"/>
                  </a:lnTo>
                  <a:lnTo>
                    <a:pt x="277" y="2367"/>
                  </a:lnTo>
                  <a:lnTo>
                    <a:pt x="461" y="2582"/>
                  </a:lnTo>
                  <a:lnTo>
                    <a:pt x="677" y="2766"/>
                  </a:lnTo>
                  <a:lnTo>
                    <a:pt x="922" y="2920"/>
                  </a:lnTo>
                  <a:lnTo>
                    <a:pt x="1230" y="3012"/>
                  </a:lnTo>
                  <a:lnTo>
                    <a:pt x="1537" y="3043"/>
                  </a:lnTo>
                  <a:lnTo>
                    <a:pt x="1844" y="3012"/>
                  </a:lnTo>
                  <a:lnTo>
                    <a:pt x="2121" y="2920"/>
                  </a:lnTo>
                  <a:lnTo>
                    <a:pt x="2366" y="2766"/>
                  </a:lnTo>
                  <a:lnTo>
                    <a:pt x="2612" y="2582"/>
                  </a:lnTo>
                  <a:lnTo>
                    <a:pt x="2797" y="2367"/>
                  </a:lnTo>
                  <a:lnTo>
                    <a:pt x="2919" y="2121"/>
                  </a:lnTo>
                  <a:lnTo>
                    <a:pt x="3012" y="1814"/>
                  </a:lnTo>
                  <a:lnTo>
                    <a:pt x="3042" y="1506"/>
                  </a:lnTo>
                  <a:lnTo>
                    <a:pt x="3012" y="1199"/>
                  </a:lnTo>
                  <a:lnTo>
                    <a:pt x="2919" y="923"/>
                  </a:lnTo>
                  <a:lnTo>
                    <a:pt x="2797" y="677"/>
                  </a:lnTo>
                  <a:lnTo>
                    <a:pt x="2612" y="431"/>
                  </a:lnTo>
                  <a:lnTo>
                    <a:pt x="2366" y="247"/>
                  </a:lnTo>
                  <a:lnTo>
                    <a:pt x="2121" y="124"/>
                  </a:lnTo>
                  <a:lnTo>
                    <a:pt x="1844" y="32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3"/>
            <p:cNvSpPr/>
            <p:nvPr/>
          </p:nvSpPr>
          <p:spPr>
            <a:xfrm>
              <a:off x="4132574" y="3561179"/>
              <a:ext cx="182334" cy="208322"/>
            </a:xfrm>
            <a:custGeom>
              <a:avLst/>
              <a:gdLst/>
              <a:ahLst/>
              <a:cxnLst/>
              <a:rect l="l" t="t" r="r" b="b"/>
              <a:pathLst>
                <a:path w="2582" h="2950" extrusionOk="0">
                  <a:moveTo>
                    <a:pt x="1660" y="0"/>
                  </a:moveTo>
                  <a:lnTo>
                    <a:pt x="1875" y="246"/>
                  </a:lnTo>
                  <a:lnTo>
                    <a:pt x="1998" y="492"/>
                  </a:lnTo>
                  <a:lnTo>
                    <a:pt x="2090" y="799"/>
                  </a:lnTo>
                  <a:lnTo>
                    <a:pt x="2121" y="1106"/>
                  </a:lnTo>
                  <a:lnTo>
                    <a:pt x="2090" y="1413"/>
                  </a:lnTo>
                  <a:lnTo>
                    <a:pt x="1998" y="1690"/>
                  </a:lnTo>
                  <a:lnTo>
                    <a:pt x="1875" y="1966"/>
                  </a:lnTo>
                  <a:lnTo>
                    <a:pt x="1691" y="2182"/>
                  </a:lnTo>
                  <a:lnTo>
                    <a:pt x="1445" y="2366"/>
                  </a:lnTo>
                  <a:lnTo>
                    <a:pt x="1199" y="2520"/>
                  </a:lnTo>
                  <a:lnTo>
                    <a:pt x="923" y="2612"/>
                  </a:lnTo>
                  <a:lnTo>
                    <a:pt x="615" y="2642"/>
                  </a:lnTo>
                  <a:lnTo>
                    <a:pt x="308" y="2612"/>
                  </a:lnTo>
                  <a:lnTo>
                    <a:pt x="1" y="2520"/>
                  </a:lnTo>
                  <a:lnTo>
                    <a:pt x="247" y="2673"/>
                  </a:lnTo>
                  <a:lnTo>
                    <a:pt x="492" y="2827"/>
                  </a:lnTo>
                  <a:lnTo>
                    <a:pt x="769" y="2919"/>
                  </a:lnTo>
                  <a:lnTo>
                    <a:pt x="1076" y="2950"/>
                  </a:lnTo>
                  <a:lnTo>
                    <a:pt x="1384" y="2919"/>
                  </a:lnTo>
                  <a:lnTo>
                    <a:pt x="1660" y="2827"/>
                  </a:lnTo>
                  <a:lnTo>
                    <a:pt x="1906" y="2673"/>
                  </a:lnTo>
                  <a:lnTo>
                    <a:pt x="2152" y="2489"/>
                  </a:lnTo>
                  <a:lnTo>
                    <a:pt x="2336" y="2274"/>
                  </a:lnTo>
                  <a:lnTo>
                    <a:pt x="2459" y="1997"/>
                  </a:lnTo>
                  <a:lnTo>
                    <a:pt x="2551" y="1721"/>
                  </a:lnTo>
                  <a:lnTo>
                    <a:pt x="2582" y="1413"/>
                  </a:lnTo>
                  <a:lnTo>
                    <a:pt x="2582" y="1198"/>
                  </a:lnTo>
                  <a:lnTo>
                    <a:pt x="2520" y="953"/>
                  </a:lnTo>
                  <a:lnTo>
                    <a:pt x="2428" y="768"/>
                  </a:lnTo>
                  <a:lnTo>
                    <a:pt x="2336" y="553"/>
                  </a:lnTo>
                  <a:lnTo>
                    <a:pt x="2213" y="399"/>
                  </a:lnTo>
                  <a:lnTo>
                    <a:pt x="2029" y="246"/>
                  </a:lnTo>
                  <a:lnTo>
                    <a:pt x="1875" y="123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3"/>
            <p:cNvSpPr/>
            <p:nvPr/>
          </p:nvSpPr>
          <p:spPr>
            <a:xfrm>
              <a:off x="3344978" y="3515560"/>
              <a:ext cx="182334" cy="206203"/>
            </a:xfrm>
            <a:custGeom>
              <a:avLst/>
              <a:gdLst/>
              <a:ahLst/>
              <a:cxnLst/>
              <a:rect l="l" t="t" r="r" b="b"/>
              <a:pathLst>
                <a:path w="2582" h="2920" extrusionOk="0">
                  <a:moveTo>
                    <a:pt x="1660" y="1"/>
                  </a:moveTo>
                  <a:lnTo>
                    <a:pt x="1844" y="216"/>
                  </a:lnTo>
                  <a:lnTo>
                    <a:pt x="1998" y="492"/>
                  </a:lnTo>
                  <a:lnTo>
                    <a:pt x="2090" y="769"/>
                  </a:lnTo>
                  <a:lnTo>
                    <a:pt x="2120" y="1076"/>
                  </a:lnTo>
                  <a:lnTo>
                    <a:pt x="2090" y="1383"/>
                  </a:lnTo>
                  <a:lnTo>
                    <a:pt x="1998" y="1691"/>
                  </a:lnTo>
                  <a:lnTo>
                    <a:pt x="1875" y="1937"/>
                  </a:lnTo>
                  <a:lnTo>
                    <a:pt x="1690" y="2152"/>
                  </a:lnTo>
                  <a:lnTo>
                    <a:pt x="1445" y="2336"/>
                  </a:lnTo>
                  <a:lnTo>
                    <a:pt x="1199" y="2490"/>
                  </a:lnTo>
                  <a:lnTo>
                    <a:pt x="922" y="2582"/>
                  </a:lnTo>
                  <a:lnTo>
                    <a:pt x="615" y="2612"/>
                  </a:lnTo>
                  <a:lnTo>
                    <a:pt x="308" y="2582"/>
                  </a:lnTo>
                  <a:lnTo>
                    <a:pt x="0" y="2490"/>
                  </a:lnTo>
                  <a:lnTo>
                    <a:pt x="0" y="2490"/>
                  </a:lnTo>
                  <a:lnTo>
                    <a:pt x="246" y="2674"/>
                  </a:lnTo>
                  <a:lnTo>
                    <a:pt x="492" y="2797"/>
                  </a:lnTo>
                  <a:lnTo>
                    <a:pt x="769" y="2889"/>
                  </a:lnTo>
                  <a:lnTo>
                    <a:pt x="1076" y="2920"/>
                  </a:lnTo>
                  <a:lnTo>
                    <a:pt x="1383" y="2889"/>
                  </a:lnTo>
                  <a:lnTo>
                    <a:pt x="1660" y="2797"/>
                  </a:lnTo>
                  <a:lnTo>
                    <a:pt x="1905" y="2643"/>
                  </a:lnTo>
                  <a:lnTo>
                    <a:pt x="2151" y="2459"/>
                  </a:lnTo>
                  <a:lnTo>
                    <a:pt x="2336" y="2244"/>
                  </a:lnTo>
                  <a:lnTo>
                    <a:pt x="2458" y="1998"/>
                  </a:lnTo>
                  <a:lnTo>
                    <a:pt x="2551" y="1691"/>
                  </a:lnTo>
                  <a:lnTo>
                    <a:pt x="2581" y="1383"/>
                  </a:lnTo>
                  <a:lnTo>
                    <a:pt x="2581" y="1168"/>
                  </a:lnTo>
                  <a:lnTo>
                    <a:pt x="2520" y="953"/>
                  </a:lnTo>
                  <a:lnTo>
                    <a:pt x="2428" y="738"/>
                  </a:lnTo>
                  <a:lnTo>
                    <a:pt x="2336" y="554"/>
                  </a:lnTo>
                  <a:lnTo>
                    <a:pt x="2182" y="369"/>
                  </a:lnTo>
                  <a:lnTo>
                    <a:pt x="2028" y="216"/>
                  </a:lnTo>
                  <a:lnTo>
                    <a:pt x="1875" y="93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3"/>
            <p:cNvSpPr/>
            <p:nvPr/>
          </p:nvSpPr>
          <p:spPr>
            <a:xfrm>
              <a:off x="3572790" y="3582858"/>
              <a:ext cx="483942" cy="60802"/>
            </a:xfrm>
            <a:custGeom>
              <a:avLst/>
              <a:gdLst/>
              <a:ahLst/>
              <a:cxnLst/>
              <a:rect l="l" t="t" r="r" b="b"/>
              <a:pathLst>
                <a:path w="6853" h="861" extrusionOk="0">
                  <a:moveTo>
                    <a:pt x="1353" y="0"/>
                  </a:moveTo>
                  <a:lnTo>
                    <a:pt x="738" y="31"/>
                  </a:lnTo>
                  <a:lnTo>
                    <a:pt x="308" y="31"/>
                  </a:lnTo>
                  <a:lnTo>
                    <a:pt x="31" y="92"/>
                  </a:lnTo>
                  <a:lnTo>
                    <a:pt x="1" y="123"/>
                  </a:lnTo>
                  <a:lnTo>
                    <a:pt x="1" y="154"/>
                  </a:lnTo>
                  <a:lnTo>
                    <a:pt x="31" y="215"/>
                  </a:lnTo>
                  <a:lnTo>
                    <a:pt x="124" y="246"/>
                  </a:lnTo>
                  <a:lnTo>
                    <a:pt x="369" y="308"/>
                  </a:lnTo>
                  <a:lnTo>
                    <a:pt x="1015" y="461"/>
                  </a:lnTo>
                  <a:lnTo>
                    <a:pt x="1568" y="553"/>
                  </a:lnTo>
                  <a:lnTo>
                    <a:pt x="2858" y="707"/>
                  </a:lnTo>
                  <a:lnTo>
                    <a:pt x="4179" y="830"/>
                  </a:lnTo>
                  <a:lnTo>
                    <a:pt x="4855" y="861"/>
                  </a:lnTo>
                  <a:lnTo>
                    <a:pt x="6054" y="861"/>
                  </a:lnTo>
                  <a:lnTo>
                    <a:pt x="6453" y="830"/>
                  </a:lnTo>
                  <a:lnTo>
                    <a:pt x="6730" y="768"/>
                  </a:lnTo>
                  <a:lnTo>
                    <a:pt x="6822" y="738"/>
                  </a:lnTo>
                  <a:lnTo>
                    <a:pt x="6852" y="707"/>
                  </a:lnTo>
                  <a:lnTo>
                    <a:pt x="6822" y="646"/>
                  </a:lnTo>
                  <a:lnTo>
                    <a:pt x="6760" y="615"/>
                  </a:lnTo>
                  <a:lnTo>
                    <a:pt x="6453" y="492"/>
                  </a:lnTo>
                  <a:lnTo>
                    <a:pt x="5654" y="338"/>
                  </a:lnTo>
                  <a:lnTo>
                    <a:pt x="4794" y="215"/>
                  </a:lnTo>
                  <a:lnTo>
                    <a:pt x="3872" y="123"/>
                  </a:lnTo>
                  <a:lnTo>
                    <a:pt x="2950" y="62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3"/>
            <p:cNvSpPr/>
            <p:nvPr/>
          </p:nvSpPr>
          <p:spPr>
            <a:xfrm>
              <a:off x="3572790" y="3663150"/>
              <a:ext cx="483942" cy="60802"/>
            </a:xfrm>
            <a:custGeom>
              <a:avLst/>
              <a:gdLst/>
              <a:ahLst/>
              <a:cxnLst/>
              <a:rect l="l" t="t" r="r" b="b"/>
              <a:pathLst>
                <a:path w="6853" h="861" extrusionOk="0">
                  <a:moveTo>
                    <a:pt x="738" y="0"/>
                  </a:moveTo>
                  <a:lnTo>
                    <a:pt x="308" y="31"/>
                  </a:lnTo>
                  <a:lnTo>
                    <a:pt x="31" y="92"/>
                  </a:lnTo>
                  <a:lnTo>
                    <a:pt x="1" y="123"/>
                  </a:lnTo>
                  <a:lnTo>
                    <a:pt x="1" y="154"/>
                  </a:lnTo>
                  <a:lnTo>
                    <a:pt x="31" y="184"/>
                  </a:lnTo>
                  <a:lnTo>
                    <a:pt x="124" y="215"/>
                  </a:lnTo>
                  <a:lnTo>
                    <a:pt x="369" y="307"/>
                  </a:lnTo>
                  <a:lnTo>
                    <a:pt x="1015" y="461"/>
                  </a:lnTo>
                  <a:lnTo>
                    <a:pt x="1568" y="522"/>
                  </a:lnTo>
                  <a:lnTo>
                    <a:pt x="2858" y="707"/>
                  </a:lnTo>
                  <a:lnTo>
                    <a:pt x="4179" y="799"/>
                  </a:lnTo>
                  <a:lnTo>
                    <a:pt x="4855" y="860"/>
                  </a:lnTo>
                  <a:lnTo>
                    <a:pt x="6054" y="860"/>
                  </a:lnTo>
                  <a:lnTo>
                    <a:pt x="6453" y="799"/>
                  </a:lnTo>
                  <a:lnTo>
                    <a:pt x="6730" y="768"/>
                  </a:lnTo>
                  <a:lnTo>
                    <a:pt x="6822" y="707"/>
                  </a:lnTo>
                  <a:lnTo>
                    <a:pt x="6852" y="676"/>
                  </a:lnTo>
                  <a:lnTo>
                    <a:pt x="6822" y="645"/>
                  </a:lnTo>
                  <a:lnTo>
                    <a:pt x="6760" y="584"/>
                  </a:lnTo>
                  <a:lnTo>
                    <a:pt x="6453" y="492"/>
                  </a:lnTo>
                  <a:lnTo>
                    <a:pt x="5654" y="307"/>
                  </a:lnTo>
                  <a:lnTo>
                    <a:pt x="4794" y="184"/>
                  </a:lnTo>
                  <a:lnTo>
                    <a:pt x="3872" y="92"/>
                  </a:lnTo>
                  <a:lnTo>
                    <a:pt x="2950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3"/>
            <p:cNvSpPr/>
            <p:nvPr/>
          </p:nvSpPr>
          <p:spPr>
            <a:xfrm>
              <a:off x="4560020" y="3537310"/>
              <a:ext cx="438393" cy="440512"/>
            </a:xfrm>
            <a:custGeom>
              <a:avLst/>
              <a:gdLst/>
              <a:ahLst/>
              <a:cxnLst/>
              <a:rect l="l" t="t" r="r" b="b"/>
              <a:pathLst>
                <a:path w="6208" h="6238" extrusionOk="0">
                  <a:moveTo>
                    <a:pt x="2705" y="0"/>
                  </a:moveTo>
                  <a:lnTo>
                    <a:pt x="2336" y="61"/>
                  </a:lnTo>
                  <a:lnTo>
                    <a:pt x="1967" y="154"/>
                  </a:lnTo>
                  <a:lnTo>
                    <a:pt x="1629" y="307"/>
                  </a:lnTo>
                  <a:lnTo>
                    <a:pt x="1322" y="492"/>
                  </a:lnTo>
                  <a:lnTo>
                    <a:pt x="1046" y="737"/>
                  </a:lnTo>
                  <a:lnTo>
                    <a:pt x="769" y="1014"/>
                  </a:lnTo>
                  <a:lnTo>
                    <a:pt x="554" y="1352"/>
                  </a:lnTo>
                  <a:lnTo>
                    <a:pt x="370" y="1751"/>
                  </a:lnTo>
                  <a:lnTo>
                    <a:pt x="216" y="2182"/>
                  </a:lnTo>
                  <a:lnTo>
                    <a:pt x="93" y="2673"/>
                  </a:lnTo>
                  <a:lnTo>
                    <a:pt x="32" y="3196"/>
                  </a:lnTo>
                  <a:lnTo>
                    <a:pt x="1" y="3779"/>
                  </a:lnTo>
                  <a:lnTo>
                    <a:pt x="1" y="4425"/>
                  </a:lnTo>
                  <a:lnTo>
                    <a:pt x="93" y="5408"/>
                  </a:lnTo>
                  <a:lnTo>
                    <a:pt x="154" y="6237"/>
                  </a:lnTo>
                  <a:lnTo>
                    <a:pt x="1015" y="6022"/>
                  </a:lnTo>
                  <a:lnTo>
                    <a:pt x="984" y="5807"/>
                  </a:lnTo>
                  <a:lnTo>
                    <a:pt x="861" y="5316"/>
                  </a:lnTo>
                  <a:lnTo>
                    <a:pt x="800" y="4547"/>
                  </a:lnTo>
                  <a:lnTo>
                    <a:pt x="769" y="4148"/>
                  </a:lnTo>
                  <a:lnTo>
                    <a:pt x="769" y="3687"/>
                  </a:lnTo>
                  <a:lnTo>
                    <a:pt x="800" y="3257"/>
                  </a:lnTo>
                  <a:lnTo>
                    <a:pt x="892" y="2796"/>
                  </a:lnTo>
                  <a:lnTo>
                    <a:pt x="1015" y="2366"/>
                  </a:lnTo>
                  <a:lnTo>
                    <a:pt x="1199" y="1966"/>
                  </a:lnTo>
                  <a:lnTo>
                    <a:pt x="1291" y="1782"/>
                  </a:lnTo>
                  <a:lnTo>
                    <a:pt x="1445" y="1629"/>
                  </a:lnTo>
                  <a:lnTo>
                    <a:pt x="1599" y="1475"/>
                  </a:lnTo>
                  <a:lnTo>
                    <a:pt x="1752" y="1321"/>
                  </a:lnTo>
                  <a:lnTo>
                    <a:pt x="1937" y="1198"/>
                  </a:lnTo>
                  <a:lnTo>
                    <a:pt x="2152" y="1075"/>
                  </a:lnTo>
                  <a:lnTo>
                    <a:pt x="2367" y="983"/>
                  </a:lnTo>
                  <a:lnTo>
                    <a:pt x="2643" y="922"/>
                  </a:lnTo>
                  <a:lnTo>
                    <a:pt x="2889" y="891"/>
                  </a:lnTo>
                  <a:lnTo>
                    <a:pt x="3135" y="860"/>
                  </a:lnTo>
                  <a:lnTo>
                    <a:pt x="3350" y="891"/>
                  </a:lnTo>
                  <a:lnTo>
                    <a:pt x="3565" y="922"/>
                  </a:lnTo>
                  <a:lnTo>
                    <a:pt x="3749" y="983"/>
                  </a:lnTo>
                  <a:lnTo>
                    <a:pt x="3934" y="1075"/>
                  </a:lnTo>
                  <a:lnTo>
                    <a:pt x="4087" y="1198"/>
                  </a:lnTo>
                  <a:lnTo>
                    <a:pt x="4241" y="1321"/>
                  </a:lnTo>
                  <a:lnTo>
                    <a:pt x="4364" y="1444"/>
                  </a:lnTo>
                  <a:lnTo>
                    <a:pt x="4487" y="1598"/>
                  </a:lnTo>
                  <a:lnTo>
                    <a:pt x="4702" y="1936"/>
                  </a:lnTo>
                  <a:lnTo>
                    <a:pt x="4886" y="2335"/>
                  </a:lnTo>
                  <a:lnTo>
                    <a:pt x="5009" y="2735"/>
                  </a:lnTo>
                  <a:lnTo>
                    <a:pt x="5132" y="3134"/>
                  </a:lnTo>
                  <a:lnTo>
                    <a:pt x="5193" y="3534"/>
                  </a:lnTo>
                  <a:lnTo>
                    <a:pt x="5286" y="4271"/>
                  </a:lnTo>
                  <a:lnTo>
                    <a:pt x="5286" y="4793"/>
                  </a:lnTo>
                  <a:lnTo>
                    <a:pt x="5286" y="4978"/>
                  </a:lnTo>
                  <a:lnTo>
                    <a:pt x="5409" y="5008"/>
                  </a:lnTo>
                  <a:lnTo>
                    <a:pt x="5624" y="5039"/>
                  </a:lnTo>
                  <a:lnTo>
                    <a:pt x="5777" y="5039"/>
                  </a:lnTo>
                  <a:lnTo>
                    <a:pt x="5931" y="5008"/>
                  </a:lnTo>
                  <a:lnTo>
                    <a:pt x="6085" y="4916"/>
                  </a:lnTo>
                  <a:lnTo>
                    <a:pt x="6207" y="4763"/>
                  </a:lnTo>
                  <a:lnTo>
                    <a:pt x="6207" y="4578"/>
                  </a:lnTo>
                  <a:lnTo>
                    <a:pt x="6177" y="4117"/>
                  </a:lnTo>
                  <a:lnTo>
                    <a:pt x="6115" y="3441"/>
                  </a:lnTo>
                  <a:lnTo>
                    <a:pt x="6054" y="3042"/>
                  </a:lnTo>
                  <a:lnTo>
                    <a:pt x="5992" y="2642"/>
                  </a:lnTo>
                  <a:lnTo>
                    <a:pt x="5869" y="2243"/>
                  </a:lnTo>
                  <a:lnTo>
                    <a:pt x="5716" y="1844"/>
                  </a:lnTo>
                  <a:lnTo>
                    <a:pt x="5531" y="1444"/>
                  </a:lnTo>
                  <a:lnTo>
                    <a:pt x="5316" y="1075"/>
                  </a:lnTo>
                  <a:lnTo>
                    <a:pt x="5071" y="768"/>
                  </a:lnTo>
                  <a:lnTo>
                    <a:pt x="4917" y="615"/>
                  </a:lnTo>
                  <a:lnTo>
                    <a:pt x="4763" y="492"/>
                  </a:lnTo>
                  <a:lnTo>
                    <a:pt x="4579" y="369"/>
                  </a:lnTo>
                  <a:lnTo>
                    <a:pt x="4395" y="277"/>
                  </a:lnTo>
                  <a:lnTo>
                    <a:pt x="4210" y="184"/>
                  </a:lnTo>
                  <a:lnTo>
                    <a:pt x="3995" y="123"/>
                  </a:lnTo>
                  <a:lnTo>
                    <a:pt x="3534" y="31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3"/>
            <p:cNvSpPr/>
            <p:nvPr/>
          </p:nvSpPr>
          <p:spPr>
            <a:xfrm>
              <a:off x="4425494" y="3849721"/>
              <a:ext cx="171530" cy="160655"/>
            </a:xfrm>
            <a:custGeom>
              <a:avLst/>
              <a:gdLst/>
              <a:ahLst/>
              <a:cxnLst/>
              <a:rect l="l" t="t" r="r" b="b"/>
              <a:pathLst>
                <a:path w="2429" h="2275" extrusionOk="0">
                  <a:moveTo>
                    <a:pt x="1660" y="1"/>
                  </a:moveTo>
                  <a:lnTo>
                    <a:pt x="1537" y="31"/>
                  </a:lnTo>
                  <a:lnTo>
                    <a:pt x="1445" y="62"/>
                  </a:lnTo>
                  <a:lnTo>
                    <a:pt x="1138" y="185"/>
                  </a:lnTo>
                  <a:lnTo>
                    <a:pt x="830" y="277"/>
                  </a:lnTo>
                  <a:lnTo>
                    <a:pt x="462" y="339"/>
                  </a:lnTo>
                  <a:lnTo>
                    <a:pt x="339" y="461"/>
                  </a:lnTo>
                  <a:lnTo>
                    <a:pt x="216" y="615"/>
                  </a:lnTo>
                  <a:lnTo>
                    <a:pt x="124" y="769"/>
                  </a:lnTo>
                  <a:lnTo>
                    <a:pt x="62" y="922"/>
                  </a:lnTo>
                  <a:lnTo>
                    <a:pt x="1" y="1230"/>
                  </a:lnTo>
                  <a:lnTo>
                    <a:pt x="1" y="1537"/>
                  </a:lnTo>
                  <a:lnTo>
                    <a:pt x="32" y="1813"/>
                  </a:lnTo>
                  <a:lnTo>
                    <a:pt x="62" y="2059"/>
                  </a:lnTo>
                  <a:lnTo>
                    <a:pt x="124" y="2274"/>
                  </a:lnTo>
                  <a:lnTo>
                    <a:pt x="492" y="2244"/>
                  </a:lnTo>
                  <a:lnTo>
                    <a:pt x="923" y="2151"/>
                  </a:lnTo>
                  <a:lnTo>
                    <a:pt x="1414" y="1998"/>
                  </a:lnTo>
                  <a:lnTo>
                    <a:pt x="1875" y="1844"/>
                  </a:lnTo>
                  <a:lnTo>
                    <a:pt x="2090" y="1721"/>
                  </a:lnTo>
                  <a:lnTo>
                    <a:pt x="2213" y="1598"/>
                  </a:lnTo>
                  <a:lnTo>
                    <a:pt x="2305" y="1475"/>
                  </a:lnTo>
                  <a:lnTo>
                    <a:pt x="2367" y="1322"/>
                  </a:lnTo>
                  <a:lnTo>
                    <a:pt x="2397" y="1199"/>
                  </a:lnTo>
                  <a:lnTo>
                    <a:pt x="2428" y="1045"/>
                  </a:lnTo>
                  <a:lnTo>
                    <a:pt x="2397" y="830"/>
                  </a:lnTo>
                  <a:lnTo>
                    <a:pt x="2336" y="492"/>
                  </a:lnTo>
                  <a:lnTo>
                    <a:pt x="2213" y="246"/>
                  </a:lnTo>
                  <a:lnTo>
                    <a:pt x="2090" y="93"/>
                  </a:lnTo>
                  <a:lnTo>
                    <a:pt x="1937" y="31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3"/>
            <p:cNvSpPr/>
            <p:nvPr/>
          </p:nvSpPr>
          <p:spPr>
            <a:xfrm>
              <a:off x="5221846" y="3433150"/>
              <a:ext cx="427518" cy="388467"/>
            </a:xfrm>
            <a:custGeom>
              <a:avLst/>
              <a:gdLst/>
              <a:ahLst/>
              <a:cxnLst/>
              <a:rect l="l" t="t" r="r" b="b"/>
              <a:pathLst>
                <a:path w="6054" h="5501" extrusionOk="0">
                  <a:moveTo>
                    <a:pt x="3226" y="0"/>
                  </a:moveTo>
                  <a:lnTo>
                    <a:pt x="2919" y="31"/>
                  </a:lnTo>
                  <a:lnTo>
                    <a:pt x="2643" y="92"/>
                  </a:lnTo>
                  <a:lnTo>
                    <a:pt x="2366" y="154"/>
                  </a:lnTo>
                  <a:lnTo>
                    <a:pt x="2090" y="246"/>
                  </a:lnTo>
                  <a:lnTo>
                    <a:pt x="1844" y="369"/>
                  </a:lnTo>
                  <a:lnTo>
                    <a:pt x="1629" y="492"/>
                  </a:lnTo>
                  <a:lnTo>
                    <a:pt x="1414" y="615"/>
                  </a:lnTo>
                  <a:lnTo>
                    <a:pt x="1229" y="768"/>
                  </a:lnTo>
                  <a:lnTo>
                    <a:pt x="1076" y="953"/>
                  </a:lnTo>
                  <a:lnTo>
                    <a:pt x="922" y="1137"/>
                  </a:lnTo>
                  <a:lnTo>
                    <a:pt x="768" y="1321"/>
                  </a:lnTo>
                  <a:lnTo>
                    <a:pt x="523" y="1752"/>
                  </a:lnTo>
                  <a:lnTo>
                    <a:pt x="338" y="2182"/>
                  </a:lnTo>
                  <a:lnTo>
                    <a:pt x="215" y="2643"/>
                  </a:lnTo>
                  <a:lnTo>
                    <a:pt x="92" y="3073"/>
                  </a:lnTo>
                  <a:lnTo>
                    <a:pt x="31" y="3534"/>
                  </a:lnTo>
                  <a:lnTo>
                    <a:pt x="0" y="3964"/>
                  </a:lnTo>
                  <a:lnTo>
                    <a:pt x="0" y="4363"/>
                  </a:lnTo>
                  <a:lnTo>
                    <a:pt x="0" y="4732"/>
                  </a:lnTo>
                  <a:lnTo>
                    <a:pt x="31" y="5039"/>
                  </a:lnTo>
                  <a:lnTo>
                    <a:pt x="62" y="5254"/>
                  </a:lnTo>
                  <a:lnTo>
                    <a:pt x="123" y="5439"/>
                  </a:lnTo>
                  <a:lnTo>
                    <a:pt x="185" y="5469"/>
                  </a:lnTo>
                  <a:lnTo>
                    <a:pt x="369" y="5500"/>
                  </a:lnTo>
                  <a:lnTo>
                    <a:pt x="492" y="5500"/>
                  </a:lnTo>
                  <a:lnTo>
                    <a:pt x="615" y="5469"/>
                  </a:lnTo>
                  <a:lnTo>
                    <a:pt x="738" y="5377"/>
                  </a:lnTo>
                  <a:lnTo>
                    <a:pt x="861" y="5254"/>
                  </a:lnTo>
                  <a:lnTo>
                    <a:pt x="861" y="5070"/>
                  </a:lnTo>
                  <a:lnTo>
                    <a:pt x="830" y="4578"/>
                  </a:lnTo>
                  <a:lnTo>
                    <a:pt x="861" y="3872"/>
                  </a:lnTo>
                  <a:lnTo>
                    <a:pt x="922" y="3472"/>
                  </a:lnTo>
                  <a:lnTo>
                    <a:pt x="983" y="3073"/>
                  </a:lnTo>
                  <a:lnTo>
                    <a:pt x="1106" y="2673"/>
                  </a:lnTo>
                  <a:lnTo>
                    <a:pt x="1260" y="2274"/>
                  </a:lnTo>
                  <a:lnTo>
                    <a:pt x="1444" y="1905"/>
                  </a:lnTo>
                  <a:lnTo>
                    <a:pt x="1690" y="1598"/>
                  </a:lnTo>
                  <a:lnTo>
                    <a:pt x="1844" y="1444"/>
                  </a:lnTo>
                  <a:lnTo>
                    <a:pt x="1997" y="1291"/>
                  </a:lnTo>
                  <a:lnTo>
                    <a:pt x="2151" y="1199"/>
                  </a:lnTo>
                  <a:lnTo>
                    <a:pt x="2335" y="1076"/>
                  </a:lnTo>
                  <a:lnTo>
                    <a:pt x="2550" y="1014"/>
                  </a:lnTo>
                  <a:lnTo>
                    <a:pt x="2766" y="953"/>
                  </a:lnTo>
                  <a:lnTo>
                    <a:pt x="3011" y="922"/>
                  </a:lnTo>
                  <a:lnTo>
                    <a:pt x="3257" y="891"/>
                  </a:lnTo>
                  <a:lnTo>
                    <a:pt x="3503" y="922"/>
                  </a:lnTo>
                  <a:lnTo>
                    <a:pt x="3718" y="953"/>
                  </a:lnTo>
                  <a:lnTo>
                    <a:pt x="3933" y="983"/>
                  </a:lnTo>
                  <a:lnTo>
                    <a:pt x="4117" y="1045"/>
                  </a:lnTo>
                  <a:lnTo>
                    <a:pt x="4455" y="1199"/>
                  </a:lnTo>
                  <a:lnTo>
                    <a:pt x="4732" y="1414"/>
                  </a:lnTo>
                  <a:lnTo>
                    <a:pt x="4978" y="1629"/>
                  </a:lnTo>
                  <a:lnTo>
                    <a:pt x="5162" y="1905"/>
                  </a:lnTo>
                  <a:lnTo>
                    <a:pt x="5285" y="2182"/>
                  </a:lnTo>
                  <a:lnTo>
                    <a:pt x="5408" y="2489"/>
                  </a:lnTo>
                  <a:lnTo>
                    <a:pt x="5469" y="2796"/>
                  </a:lnTo>
                  <a:lnTo>
                    <a:pt x="5531" y="3073"/>
                  </a:lnTo>
                  <a:lnTo>
                    <a:pt x="5562" y="3595"/>
                  </a:lnTo>
                  <a:lnTo>
                    <a:pt x="5562" y="3933"/>
                  </a:lnTo>
                  <a:lnTo>
                    <a:pt x="5562" y="4087"/>
                  </a:lnTo>
                  <a:lnTo>
                    <a:pt x="5746" y="4087"/>
                  </a:lnTo>
                  <a:lnTo>
                    <a:pt x="5838" y="4056"/>
                  </a:lnTo>
                  <a:lnTo>
                    <a:pt x="5930" y="3964"/>
                  </a:lnTo>
                  <a:lnTo>
                    <a:pt x="5992" y="3841"/>
                  </a:lnTo>
                  <a:lnTo>
                    <a:pt x="6053" y="3687"/>
                  </a:lnTo>
                  <a:lnTo>
                    <a:pt x="6053" y="3503"/>
                  </a:lnTo>
                  <a:lnTo>
                    <a:pt x="6022" y="3042"/>
                  </a:lnTo>
                  <a:lnTo>
                    <a:pt x="5992" y="2766"/>
                  </a:lnTo>
                  <a:lnTo>
                    <a:pt x="5930" y="2428"/>
                  </a:lnTo>
                  <a:lnTo>
                    <a:pt x="5838" y="2059"/>
                  </a:lnTo>
                  <a:lnTo>
                    <a:pt x="5715" y="1690"/>
                  </a:lnTo>
                  <a:lnTo>
                    <a:pt x="5562" y="1352"/>
                  </a:lnTo>
                  <a:lnTo>
                    <a:pt x="5377" y="1014"/>
                  </a:lnTo>
                  <a:lnTo>
                    <a:pt x="5131" y="707"/>
                  </a:lnTo>
                  <a:lnTo>
                    <a:pt x="4978" y="553"/>
                  </a:lnTo>
                  <a:lnTo>
                    <a:pt x="4824" y="430"/>
                  </a:lnTo>
                  <a:lnTo>
                    <a:pt x="4640" y="307"/>
                  </a:lnTo>
                  <a:lnTo>
                    <a:pt x="4455" y="215"/>
                  </a:lnTo>
                  <a:lnTo>
                    <a:pt x="4240" y="123"/>
                  </a:lnTo>
                  <a:lnTo>
                    <a:pt x="4025" y="62"/>
                  </a:lnTo>
                  <a:lnTo>
                    <a:pt x="3779" y="31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3"/>
            <p:cNvSpPr/>
            <p:nvPr/>
          </p:nvSpPr>
          <p:spPr>
            <a:xfrm>
              <a:off x="5510389" y="3227018"/>
              <a:ext cx="134597" cy="167152"/>
            </a:xfrm>
            <a:custGeom>
              <a:avLst/>
              <a:gdLst/>
              <a:ahLst/>
              <a:cxnLst/>
              <a:rect l="l" t="t" r="r" b="b"/>
              <a:pathLst>
                <a:path w="1906" h="2367" extrusionOk="0">
                  <a:moveTo>
                    <a:pt x="1" y="0"/>
                  </a:moveTo>
                  <a:lnTo>
                    <a:pt x="247" y="62"/>
                  </a:lnTo>
                  <a:lnTo>
                    <a:pt x="492" y="154"/>
                  </a:lnTo>
                  <a:lnTo>
                    <a:pt x="677" y="277"/>
                  </a:lnTo>
                  <a:lnTo>
                    <a:pt x="861" y="461"/>
                  </a:lnTo>
                  <a:lnTo>
                    <a:pt x="1045" y="645"/>
                  </a:lnTo>
                  <a:lnTo>
                    <a:pt x="1199" y="830"/>
                  </a:lnTo>
                  <a:lnTo>
                    <a:pt x="1476" y="1260"/>
                  </a:lnTo>
                  <a:lnTo>
                    <a:pt x="1660" y="1659"/>
                  </a:lnTo>
                  <a:lnTo>
                    <a:pt x="1783" y="2028"/>
                  </a:lnTo>
                  <a:lnTo>
                    <a:pt x="1906" y="2366"/>
                  </a:lnTo>
                  <a:lnTo>
                    <a:pt x="1875" y="1936"/>
                  </a:lnTo>
                  <a:lnTo>
                    <a:pt x="1783" y="1537"/>
                  </a:lnTo>
                  <a:lnTo>
                    <a:pt x="1691" y="1229"/>
                  </a:lnTo>
                  <a:lnTo>
                    <a:pt x="1568" y="953"/>
                  </a:lnTo>
                  <a:lnTo>
                    <a:pt x="1414" y="707"/>
                  </a:lnTo>
                  <a:lnTo>
                    <a:pt x="1260" y="523"/>
                  </a:lnTo>
                  <a:lnTo>
                    <a:pt x="1076" y="369"/>
                  </a:lnTo>
                  <a:lnTo>
                    <a:pt x="922" y="246"/>
                  </a:lnTo>
                  <a:lnTo>
                    <a:pt x="738" y="154"/>
                  </a:lnTo>
                  <a:lnTo>
                    <a:pt x="585" y="92"/>
                  </a:lnTo>
                  <a:lnTo>
                    <a:pt x="277" y="3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3"/>
            <p:cNvSpPr/>
            <p:nvPr/>
          </p:nvSpPr>
          <p:spPr>
            <a:xfrm>
              <a:off x="3846220" y="3240011"/>
              <a:ext cx="713872" cy="54305"/>
            </a:xfrm>
            <a:custGeom>
              <a:avLst/>
              <a:gdLst/>
              <a:ahLst/>
              <a:cxnLst/>
              <a:rect l="l" t="t" r="r" b="b"/>
              <a:pathLst>
                <a:path w="10109" h="769" extrusionOk="0">
                  <a:moveTo>
                    <a:pt x="4148" y="1"/>
                  </a:moveTo>
                  <a:lnTo>
                    <a:pt x="2581" y="31"/>
                  </a:lnTo>
                  <a:lnTo>
                    <a:pt x="1229" y="62"/>
                  </a:lnTo>
                  <a:lnTo>
                    <a:pt x="0" y="124"/>
                  </a:lnTo>
                  <a:lnTo>
                    <a:pt x="1751" y="124"/>
                  </a:lnTo>
                  <a:lnTo>
                    <a:pt x="3503" y="154"/>
                  </a:lnTo>
                  <a:lnTo>
                    <a:pt x="5193" y="277"/>
                  </a:lnTo>
                  <a:lnTo>
                    <a:pt x="6760" y="400"/>
                  </a:lnTo>
                  <a:lnTo>
                    <a:pt x="8112" y="523"/>
                  </a:lnTo>
                  <a:lnTo>
                    <a:pt x="9156" y="646"/>
                  </a:lnTo>
                  <a:lnTo>
                    <a:pt x="10109" y="769"/>
                  </a:lnTo>
                  <a:lnTo>
                    <a:pt x="9863" y="677"/>
                  </a:lnTo>
                  <a:lnTo>
                    <a:pt x="9587" y="584"/>
                  </a:lnTo>
                  <a:lnTo>
                    <a:pt x="8972" y="400"/>
                  </a:lnTo>
                  <a:lnTo>
                    <a:pt x="8296" y="277"/>
                  </a:lnTo>
                  <a:lnTo>
                    <a:pt x="7528" y="185"/>
                  </a:lnTo>
                  <a:lnTo>
                    <a:pt x="6698" y="93"/>
                  </a:lnTo>
                  <a:lnTo>
                    <a:pt x="5869" y="62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3"/>
            <p:cNvSpPr/>
            <p:nvPr/>
          </p:nvSpPr>
          <p:spPr>
            <a:xfrm>
              <a:off x="4449363" y="2252781"/>
              <a:ext cx="253941" cy="102042"/>
            </a:xfrm>
            <a:custGeom>
              <a:avLst/>
              <a:gdLst/>
              <a:ahLst/>
              <a:cxnLst/>
              <a:rect l="l" t="t" r="r" b="b"/>
              <a:pathLst>
                <a:path w="3596" h="1445" extrusionOk="0">
                  <a:moveTo>
                    <a:pt x="1660" y="0"/>
                  </a:moveTo>
                  <a:lnTo>
                    <a:pt x="892" y="93"/>
                  </a:lnTo>
                  <a:lnTo>
                    <a:pt x="462" y="154"/>
                  </a:lnTo>
                  <a:lnTo>
                    <a:pt x="1" y="277"/>
                  </a:lnTo>
                  <a:lnTo>
                    <a:pt x="400" y="277"/>
                  </a:lnTo>
                  <a:lnTo>
                    <a:pt x="830" y="338"/>
                  </a:lnTo>
                  <a:lnTo>
                    <a:pt x="1322" y="400"/>
                  </a:lnTo>
                  <a:lnTo>
                    <a:pt x="1844" y="553"/>
                  </a:lnTo>
                  <a:lnTo>
                    <a:pt x="2121" y="646"/>
                  </a:lnTo>
                  <a:lnTo>
                    <a:pt x="2367" y="769"/>
                  </a:lnTo>
                  <a:lnTo>
                    <a:pt x="2582" y="891"/>
                  </a:lnTo>
                  <a:lnTo>
                    <a:pt x="2797" y="1045"/>
                  </a:lnTo>
                  <a:lnTo>
                    <a:pt x="2981" y="1229"/>
                  </a:lnTo>
                  <a:lnTo>
                    <a:pt x="3104" y="1444"/>
                  </a:lnTo>
                  <a:lnTo>
                    <a:pt x="3135" y="1291"/>
                  </a:lnTo>
                  <a:lnTo>
                    <a:pt x="3227" y="953"/>
                  </a:lnTo>
                  <a:lnTo>
                    <a:pt x="3381" y="584"/>
                  </a:lnTo>
                  <a:lnTo>
                    <a:pt x="3504" y="400"/>
                  </a:lnTo>
                  <a:lnTo>
                    <a:pt x="3596" y="277"/>
                  </a:lnTo>
                  <a:lnTo>
                    <a:pt x="3411" y="185"/>
                  </a:lnTo>
                  <a:lnTo>
                    <a:pt x="3135" y="93"/>
                  </a:lnTo>
                  <a:lnTo>
                    <a:pt x="2766" y="31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3"/>
            <p:cNvSpPr/>
            <p:nvPr/>
          </p:nvSpPr>
          <p:spPr>
            <a:xfrm>
              <a:off x="5653601" y="3524246"/>
              <a:ext cx="80363" cy="136786"/>
            </a:xfrm>
            <a:custGeom>
              <a:avLst/>
              <a:gdLst/>
              <a:ahLst/>
              <a:cxnLst/>
              <a:rect l="l" t="t" r="r" b="b"/>
              <a:pathLst>
                <a:path w="1138" h="1937" extrusionOk="0">
                  <a:moveTo>
                    <a:pt x="554" y="1"/>
                  </a:moveTo>
                  <a:lnTo>
                    <a:pt x="308" y="31"/>
                  </a:lnTo>
                  <a:lnTo>
                    <a:pt x="216" y="62"/>
                  </a:lnTo>
                  <a:lnTo>
                    <a:pt x="185" y="124"/>
                  </a:lnTo>
                  <a:lnTo>
                    <a:pt x="93" y="339"/>
                  </a:lnTo>
                  <a:lnTo>
                    <a:pt x="31" y="615"/>
                  </a:lnTo>
                  <a:lnTo>
                    <a:pt x="1" y="953"/>
                  </a:lnTo>
                  <a:lnTo>
                    <a:pt x="31" y="1291"/>
                  </a:lnTo>
                  <a:lnTo>
                    <a:pt x="93" y="1568"/>
                  </a:lnTo>
                  <a:lnTo>
                    <a:pt x="154" y="1814"/>
                  </a:lnTo>
                  <a:lnTo>
                    <a:pt x="216" y="1875"/>
                  </a:lnTo>
                  <a:lnTo>
                    <a:pt x="277" y="1936"/>
                  </a:lnTo>
                  <a:lnTo>
                    <a:pt x="431" y="1936"/>
                  </a:lnTo>
                  <a:lnTo>
                    <a:pt x="584" y="1906"/>
                  </a:lnTo>
                  <a:lnTo>
                    <a:pt x="707" y="1844"/>
                  </a:lnTo>
                  <a:lnTo>
                    <a:pt x="861" y="1752"/>
                  </a:lnTo>
                  <a:lnTo>
                    <a:pt x="984" y="1598"/>
                  </a:lnTo>
                  <a:lnTo>
                    <a:pt x="1076" y="1414"/>
                  </a:lnTo>
                  <a:lnTo>
                    <a:pt x="1107" y="1168"/>
                  </a:lnTo>
                  <a:lnTo>
                    <a:pt x="1137" y="892"/>
                  </a:lnTo>
                  <a:lnTo>
                    <a:pt x="1107" y="646"/>
                  </a:lnTo>
                  <a:lnTo>
                    <a:pt x="1076" y="431"/>
                  </a:lnTo>
                  <a:lnTo>
                    <a:pt x="1015" y="246"/>
                  </a:lnTo>
                  <a:lnTo>
                    <a:pt x="922" y="93"/>
                  </a:lnTo>
                  <a:lnTo>
                    <a:pt x="861" y="62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1" name="Google Shape;1881;p43"/>
          <p:cNvGrpSpPr/>
          <p:nvPr/>
        </p:nvGrpSpPr>
        <p:grpSpPr>
          <a:xfrm>
            <a:off x="385791" y="2828055"/>
            <a:ext cx="391019" cy="330018"/>
            <a:chOff x="8084376" y="3734818"/>
            <a:chExt cx="585676" cy="501287"/>
          </a:xfrm>
        </p:grpSpPr>
        <p:sp>
          <p:nvSpPr>
            <p:cNvPr id="1882" name="Google Shape;1882;p43"/>
            <p:cNvSpPr/>
            <p:nvPr/>
          </p:nvSpPr>
          <p:spPr>
            <a:xfrm>
              <a:off x="8359440" y="3734818"/>
              <a:ext cx="286057" cy="501287"/>
            </a:xfrm>
            <a:custGeom>
              <a:avLst/>
              <a:gdLst/>
              <a:ahLst/>
              <a:cxnLst/>
              <a:rect l="l" t="t" r="r" b="b"/>
              <a:pathLst>
                <a:path w="3227" h="5655" extrusionOk="0">
                  <a:moveTo>
                    <a:pt x="3227" y="1"/>
                  </a:moveTo>
                  <a:lnTo>
                    <a:pt x="3042" y="93"/>
                  </a:lnTo>
                  <a:lnTo>
                    <a:pt x="2520" y="339"/>
                  </a:lnTo>
                  <a:lnTo>
                    <a:pt x="2213" y="523"/>
                  </a:lnTo>
                  <a:lnTo>
                    <a:pt x="1844" y="738"/>
                  </a:lnTo>
                  <a:lnTo>
                    <a:pt x="1506" y="1015"/>
                  </a:lnTo>
                  <a:lnTo>
                    <a:pt x="1137" y="1322"/>
                  </a:lnTo>
                  <a:lnTo>
                    <a:pt x="799" y="1691"/>
                  </a:lnTo>
                  <a:lnTo>
                    <a:pt x="523" y="2090"/>
                  </a:lnTo>
                  <a:lnTo>
                    <a:pt x="400" y="2305"/>
                  </a:lnTo>
                  <a:lnTo>
                    <a:pt x="277" y="2551"/>
                  </a:lnTo>
                  <a:lnTo>
                    <a:pt x="185" y="2797"/>
                  </a:lnTo>
                  <a:lnTo>
                    <a:pt x="93" y="3074"/>
                  </a:lnTo>
                  <a:lnTo>
                    <a:pt x="62" y="3350"/>
                  </a:lnTo>
                  <a:lnTo>
                    <a:pt x="31" y="3627"/>
                  </a:lnTo>
                  <a:lnTo>
                    <a:pt x="1" y="3934"/>
                  </a:lnTo>
                  <a:lnTo>
                    <a:pt x="31" y="4241"/>
                  </a:lnTo>
                  <a:lnTo>
                    <a:pt x="93" y="4579"/>
                  </a:lnTo>
                  <a:lnTo>
                    <a:pt x="185" y="4917"/>
                  </a:lnTo>
                  <a:lnTo>
                    <a:pt x="277" y="5286"/>
                  </a:lnTo>
                  <a:lnTo>
                    <a:pt x="431" y="5654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3"/>
            <p:cNvSpPr/>
            <p:nvPr/>
          </p:nvSpPr>
          <p:spPr>
            <a:xfrm>
              <a:off x="8397557" y="3734818"/>
              <a:ext cx="272495" cy="501287"/>
            </a:xfrm>
            <a:custGeom>
              <a:avLst/>
              <a:gdLst/>
              <a:ahLst/>
              <a:cxnLst/>
              <a:rect l="l" t="t" r="r" b="b"/>
              <a:pathLst>
                <a:path w="3074" h="5655" extrusionOk="0">
                  <a:moveTo>
                    <a:pt x="2797" y="1"/>
                  </a:moveTo>
                  <a:lnTo>
                    <a:pt x="1" y="5654"/>
                  </a:lnTo>
                  <a:lnTo>
                    <a:pt x="1" y="5654"/>
                  </a:lnTo>
                  <a:lnTo>
                    <a:pt x="185" y="5593"/>
                  </a:lnTo>
                  <a:lnTo>
                    <a:pt x="646" y="5439"/>
                  </a:lnTo>
                  <a:lnTo>
                    <a:pt x="922" y="5286"/>
                  </a:lnTo>
                  <a:lnTo>
                    <a:pt x="1260" y="5101"/>
                  </a:lnTo>
                  <a:lnTo>
                    <a:pt x="1568" y="4886"/>
                  </a:lnTo>
                  <a:lnTo>
                    <a:pt x="1906" y="4610"/>
                  </a:lnTo>
                  <a:lnTo>
                    <a:pt x="2213" y="4272"/>
                  </a:lnTo>
                  <a:lnTo>
                    <a:pt x="2520" y="3872"/>
                  </a:lnTo>
                  <a:lnTo>
                    <a:pt x="2643" y="3657"/>
                  </a:lnTo>
                  <a:lnTo>
                    <a:pt x="2735" y="3442"/>
                  </a:lnTo>
                  <a:lnTo>
                    <a:pt x="2858" y="3166"/>
                  </a:lnTo>
                  <a:lnTo>
                    <a:pt x="2920" y="2889"/>
                  </a:lnTo>
                  <a:lnTo>
                    <a:pt x="2981" y="2613"/>
                  </a:lnTo>
                  <a:lnTo>
                    <a:pt x="3043" y="2305"/>
                  </a:lnTo>
                  <a:lnTo>
                    <a:pt x="3073" y="1967"/>
                  </a:lnTo>
                  <a:lnTo>
                    <a:pt x="3073" y="1629"/>
                  </a:lnTo>
                  <a:lnTo>
                    <a:pt x="3043" y="1261"/>
                  </a:lnTo>
                  <a:lnTo>
                    <a:pt x="2981" y="861"/>
                  </a:lnTo>
                  <a:lnTo>
                    <a:pt x="2889" y="462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3"/>
            <p:cNvSpPr/>
            <p:nvPr/>
          </p:nvSpPr>
          <p:spPr>
            <a:xfrm>
              <a:off x="8084376" y="3917338"/>
              <a:ext cx="231541" cy="318767"/>
            </a:xfrm>
            <a:custGeom>
              <a:avLst/>
              <a:gdLst/>
              <a:ahLst/>
              <a:cxnLst/>
              <a:rect l="l" t="t" r="r" b="b"/>
              <a:pathLst>
                <a:path w="2612" h="3596" extrusionOk="0">
                  <a:moveTo>
                    <a:pt x="31" y="1"/>
                  </a:moveTo>
                  <a:lnTo>
                    <a:pt x="31" y="154"/>
                  </a:lnTo>
                  <a:lnTo>
                    <a:pt x="0" y="523"/>
                  </a:lnTo>
                  <a:lnTo>
                    <a:pt x="0" y="799"/>
                  </a:lnTo>
                  <a:lnTo>
                    <a:pt x="31" y="1076"/>
                  </a:lnTo>
                  <a:lnTo>
                    <a:pt x="92" y="1383"/>
                  </a:lnTo>
                  <a:lnTo>
                    <a:pt x="154" y="1721"/>
                  </a:lnTo>
                  <a:lnTo>
                    <a:pt x="277" y="2059"/>
                  </a:lnTo>
                  <a:lnTo>
                    <a:pt x="430" y="2366"/>
                  </a:lnTo>
                  <a:lnTo>
                    <a:pt x="645" y="2674"/>
                  </a:lnTo>
                  <a:lnTo>
                    <a:pt x="891" y="2950"/>
                  </a:lnTo>
                  <a:lnTo>
                    <a:pt x="1229" y="3196"/>
                  </a:lnTo>
                  <a:lnTo>
                    <a:pt x="1414" y="3288"/>
                  </a:lnTo>
                  <a:lnTo>
                    <a:pt x="1598" y="3380"/>
                  </a:lnTo>
                  <a:lnTo>
                    <a:pt x="1813" y="3442"/>
                  </a:lnTo>
                  <a:lnTo>
                    <a:pt x="2059" y="3503"/>
                  </a:lnTo>
                  <a:lnTo>
                    <a:pt x="2335" y="3565"/>
                  </a:lnTo>
                  <a:lnTo>
                    <a:pt x="2612" y="3595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3"/>
            <p:cNvSpPr/>
            <p:nvPr/>
          </p:nvSpPr>
          <p:spPr>
            <a:xfrm>
              <a:off x="8087036" y="3917338"/>
              <a:ext cx="237125" cy="318767"/>
            </a:xfrm>
            <a:custGeom>
              <a:avLst/>
              <a:gdLst/>
              <a:ahLst/>
              <a:cxnLst/>
              <a:rect l="l" t="t" r="r" b="b"/>
              <a:pathLst>
                <a:path w="2675" h="3596" extrusionOk="0">
                  <a:moveTo>
                    <a:pt x="1" y="1"/>
                  </a:moveTo>
                  <a:lnTo>
                    <a:pt x="2582" y="3595"/>
                  </a:lnTo>
                  <a:lnTo>
                    <a:pt x="2613" y="3473"/>
                  </a:lnTo>
                  <a:lnTo>
                    <a:pt x="2643" y="3135"/>
                  </a:lnTo>
                  <a:lnTo>
                    <a:pt x="2674" y="2889"/>
                  </a:lnTo>
                  <a:lnTo>
                    <a:pt x="2643" y="2643"/>
                  </a:lnTo>
                  <a:lnTo>
                    <a:pt x="2613" y="2366"/>
                  </a:lnTo>
                  <a:lnTo>
                    <a:pt x="2551" y="2059"/>
                  </a:lnTo>
                  <a:lnTo>
                    <a:pt x="2459" y="1752"/>
                  </a:lnTo>
                  <a:lnTo>
                    <a:pt x="2305" y="1445"/>
                  </a:lnTo>
                  <a:lnTo>
                    <a:pt x="2090" y="1168"/>
                  </a:lnTo>
                  <a:lnTo>
                    <a:pt x="1845" y="861"/>
                  </a:lnTo>
                  <a:lnTo>
                    <a:pt x="1507" y="615"/>
                  </a:lnTo>
                  <a:lnTo>
                    <a:pt x="1076" y="369"/>
                  </a:lnTo>
                  <a:lnTo>
                    <a:pt x="585" y="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43"/>
          <p:cNvGrpSpPr/>
          <p:nvPr/>
        </p:nvGrpSpPr>
        <p:grpSpPr>
          <a:xfrm>
            <a:off x="391533" y="2352591"/>
            <a:ext cx="368883" cy="413383"/>
            <a:chOff x="8187635" y="3767481"/>
            <a:chExt cx="449704" cy="548636"/>
          </a:xfrm>
        </p:grpSpPr>
        <p:sp>
          <p:nvSpPr>
            <p:cNvPr id="1887" name="Google Shape;1887;p43"/>
            <p:cNvSpPr/>
            <p:nvPr/>
          </p:nvSpPr>
          <p:spPr>
            <a:xfrm>
              <a:off x="8187635" y="3791604"/>
              <a:ext cx="449704" cy="446920"/>
            </a:xfrm>
            <a:custGeom>
              <a:avLst/>
              <a:gdLst/>
              <a:ahLst/>
              <a:cxnLst/>
              <a:rect l="l" t="t" r="r" b="b"/>
              <a:pathLst>
                <a:path w="5132" h="5132" extrusionOk="0">
                  <a:moveTo>
                    <a:pt x="2581" y="0"/>
                  </a:moveTo>
                  <a:lnTo>
                    <a:pt x="2305" y="31"/>
                  </a:lnTo>
                  <a:lnTo>
                    <a:pt x="2059" y="62"/>
                  </a:lnTo>
                  <a:lnTo>
                    <a:pt x="1813" y="123"/>
                  </a:lnTo>
                  <a:lnTo>
                    <a:pt x="1567" y="215"/>
                  </a:lnTo>
                  <a:lnTo>
                    <a:pt x="1352" y="307"/>
                  </a:lnTo>
                  <a:lnTo>
                    <a:pt x="1137" y="430"/>
                  </a:lnTo>
                  <a:lnTo>
                    <a:pt x="922" y="584"/>
                  </a:lnTo>
                  <a:lnTo>
                    <a:pt x="768" y="768"/>
                  </a:lnTo>
                  <a:lnTo>
                    <a:pt x="584" y="922"/>
                  </a:lnTo>
                  <a:lnTo>
                    <a:pt x="430" y="1137"/>
                  </a:lnTo>
                  <a:lnTo>
                    <a:pt x="308" y="1352"/>
                  </a:lnTo>
                  <a:lnTo>
                    <a:pt x="215" y="1567"/>
                  </a:lnTo>
                  <a:lnTo>
                    <a:pt x="123" y="1813"/>
                  </a:lnTo>
                  <a:lnTo>
                    <a:pt x="62" y="2059"/>
                  </a:lnTo>
                  <a:lnTo>
                    <a:pt x="31" y="2304"/>
                  </a:lnTo>
                  <a:lnTo>
                    <a:pt x="0" y="2581"/>
                  </a:lnTo>
                  <a:lnTo>
                    <a:pt x="31" y="2827"/>
                  </a:lnTo>
                  <a:lnTo>
                    <a:pt x="62" y="3073"/>
                  </a:lnTo>
                  <a:lnTo>
                    <a:pt x="123" y="3318"/>
                  </a:lnTo>
                  <a:lnTo>
                    <a:pt x="215" y="3564"/>
                  </a:lnTo>
                  <a:lnTo>
                    <a:pt x="308" y="3779"/>
                  </a:lnTo>
                  <a:lnTo>
                    <a:pt x="430" y="3994"/>
                  </a:lnTo>
                  <a:lnTo>
                    <a:pt x="584" y="4209"/>
                  </a:lnTo>
                  <a:lnTo>
                    <a:pt x="768" y="4363"/>
                  </a:lnTo>
                  <a:lnTo>
                    <a:pt x="922" y="4547"/>
                  </a:lnTo>
                  <a:lnTo>
                    <a:pt x="1137" y="4701"/>
                  </a:lnTo>
                  <a:lnTo>
                    <a:pt x="1352" y="4824"/>
                  </a:lnTo>
                  <a:lnTo>
                    <a:pt x="1567" y="4916"/>
                  </a:lnTo>
                  <a:lnTo>
                    <a:pt x="1813" y="5008"/>
                  </a:lnTo>
                  <a:lnTo>
                    <a:pt x="2059" y="5070"/>
                  </a:lnTo>
                  <a:lnTo>
                    <a:pt x="2305" y="5101"/>
                  </a:lnTo>
                  <a:lnTo>
                    <a:pt x="2581" y="5131"/>
                  </a:lnTo>
                  <a:lnTo>
                    <a:pt x="2827" y="5101"/>
                  </a:lnTo>
                  <a:lnTo>
                    <a:pt x="3073" y="5070"/>
                  </a:lnTo>
                  <a:lnTo>
                    <a:pt x="3319" y="5008"/>
                  </a:lnTo>
                  <a:lnTo>
                    <a:pt x="3565" y="4916"/>
                  </a:lnTo>
                  <a:lnTo>
                    <a:pt x="3780" y="4824"/>
                  </a:lnTo>
                  <a:lnTo>
                    <a:pt x="3995" y="4701"/>
                  </a:lnTo>
                  <a:lnTo>
                    <a:pt x="4210" y="4547"/>
                  </a:lnTo>
                  <a:lnTo>
                    <a:pt x="4394" y="4363"/>
                  </a:lnTo>
                  <a:lnTo>
                    <a:pt x="4548" y="4209"/>
                  </a:lnTo>
                  <a:lnTo>
                    <a:pt x="4701" y="3994"/>
                  </a:lnTo>
                  <a:lnTo>
                    <a:pt x="4824" y="3779"/>
                  </a:lnTo>
                  <a:lnTo>
                    <a:pt x="4916" y="3564"/>
                  </a:lnTo>
                  <a:lnTo>
                    <a:pt x="5009" y="3318"/>
                  </a:lnTo>
                  <a:lnTo>
                    <a:pt x="5070" y="3073"/>
                  </a:lnTo>
                  <a:lnTo>
                    <a:pt x="5132" y="2827"/>
                  </a:lnTo>
                  <a:lnTo>
                    <a:pt x="5132" y="2581"/>
                  </a:lnTo>
                  <a:lnTo>
                    <a:pt x="5132" y="2304"/>
                  </a:lnTo>
                  <a:lnTo>
                    <a:pt x="5070" y="2059"/>
                  </a:lnTo>
                  <a:lnTo>
                    <a:pt x="5009" y="1813"/>
                  </a:lnTo>
                  <a:lnTo>
                    <a:pt x="4916" y="1567"/>
                  </a:lnTo>
                  <a:lnTo>
                    <a:pt x="4824" y="1352"/>
                  </a:lnTo>
                  <a:lnTo>
                    <a:pt x="4701" y="1137"/>
                  </a:lnTo>
                  <a:lnTo>
                    <a:pt x="4548" y="922"/>
                  </a:lnTo>
                  <a:lnTo>
                    <a:pt x="4394" y="768"/>
                  </a:lnTo>
                  <a:lnTo>
                    <a:pt x="4210" y="584"/>
                  </a:lnTo>
                  <a:lnTo>
                    <a:pt x="3995" y="430"/>
                  </a:lnTo>
                  <a:lnTo>
                    <a:pt x="3780" y="307"/>
                  </a:lnTo>
                  <a:lnTo>
                    <a:pt x="3565" y="215"/>
                  </a:lnTo>
                  <a:lnTo>
                    <a:pt x="3319" y="123"/>
                  </a:lnTo>
                  <a:lnTo>
                    <a:pt x="3073" y="62"/>
                  </a:lnTo>
                  <a:lnTo>
                    <a:pt x="2827" y="31"/>
                  </a:lnTo>
                  <a:lnTo>
                    <a:pt x="2581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3"/>
            <p:cNvSpPr/>
            <p:nvPr/>
          </p:nvSpPr>
          <p:spPr>
            <a:xfrm>
              <a:off x="8300674" y="3767481"/>
              <a:ext cx="255872" cy="548636"/>
            </a:xfrm>
            <a:custGeom>
              <a:avLst/>
              <a:gdLst/>
              <a:ahLst/>
              <a:cxnLst/>
              <a:rect l="l" t="t" r="r" b="b"/>
              <a:pathLst>
                <a:path w="2920" h="6300" extrusionOk="0">
                  <a:moveTo>
                    <a:pt x="431" y="1"/>
                  </a:moveTo>
                  <a:lnTo>
                    <a:pt x="1" y="3626"/>
                  </a:lnTo>
                  <a:lnTo>
                    <a:pt x="1045" y="3626"/>
                  </a:lnTo>
                  <a:lnTo>
                    <a:pt x="646" y="6299"/>
                  </a:lnTo>
                  <a:lnTo>
                    <a:pt x="2920" y="2151"/>
                  </a:lnTo>
                  <a:lnTo>
                    <a:pt x="1506" y="2151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8" name="Google Shape;1898;p43"/>
          <p:cNvSpPr txBox="1"/>
          <p:nvPr/>
        </p:nvSpPr>
        <p:spPr>
          <a:xfrm>
            <a:off x="510756" y="2578863"/>
            <a:ext cx="6991110" cy="349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We develop </a:t>
            </a:r>
            <a:r>
              <a:rPr lang="en-US" sz="2400" b="1" dirty="0" err="1"/>
              <a:t>PlugHunt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ro-RO" sz="2400" dirty="0"/>
              <a:t>   Adds more </a:t>
            </a:r>
            <a:r>
              <a:rPr lang="en-US" sz="2400" b="1" dirty="0"/>
              <a:t>charging </a:t>
            </a:r>
            <a:r>
              <a:rPr lang="ro-RO" sz="2400" b="1" dirty="0"/>
              <a:t>stations on the map</a:t>
            </a:r>
            <a:r>
              <a:rPr lang="en-US" sz="2400" b="1" dirty="0"/>
              <a:t> </a:t>
            </a:r>
            <a:endParaRPr lang="ro-RO" sz="2400" b="1" dirty="0"/>
          </a:p>
          <a:p>
            <a:pPr>
              <a:spcBef>
                <a:spcPts val="600"/>
              </a:spcBef>
            </a:pPr>
            <a:r>
              <a:rPr lang="ro-RO" sz="2400" dirty="0"/>
              <a:t>   Adds </a:t>
            </a:r>
            <a:r>
              <a:rPr lang="ro-RO" sz="2400" b="1" dirty="0"/>
              <a:t>sharing feature to the charging stations</a:t>
            </a:r>
          </a:p>
          <a:p>
            <a:pPr>
              <a:spcBef>
                <a:spcPts val="600"/>
              </a:spcBef>
            </a:pPr>
            <a:r>
              <a:rPr lang="ro-RO" sz="2400" dirty="0"/>
              <a:t>   </a:t>
            </a:r>
            <a:r>
              <a:rPr lang="en-US" sz="2400" dirty="0"/>
              <a:t>Adds new </a:t>
            </a:r>
            <a:r>
              <a:rPr lang="en-US" sz="2400" b="1" dirty="0"/>
              <a:t>revenue streams </a:t>
            </a:r>
            <a:r>
              <a:rPr lang="en-US" sz="2400" dirty="0"/>
              <a:t>for our users</a:t>
            </a:r>
          </a:p>
        </p:txBody>
      </p:sp>
      <p:pic>
        <p:nvPicPr>
          <p:cNvPr id="3" name="Graphic 2" descr="Dolla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791" y="3246313"/>
            <a:ext cx="453515" cy="3757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44"/>
          <p:cNvSpPr txBox="1">
            <a:spLocks noGrp="1"/>
          </p:cNvSpPr>
          <p:nvPr>
            <p:ph type="title"/>
          </p:nvPr>
        </p:nvSpPr>
        <p:spPr>
          <a:xfrm>
            <a:off x="396298" y="0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>
                <a:solidFill>
                  <a:schemeClr val="dk1"/>
                </a:solidFill>
              </a:rPr>
              <a:t>Technologies used to implement solutions</a:t>
            </a:r>
            <a:endParaRPr sz="2800" dirty="0"/>
          </a:p>
        </p:txBody>
      </p:sp>
      <p:sp>
        <p:nvSpPr>
          <p:cNvPr id="1937" name="Google Shape;1937;p44"/>
          <p:cNvSpPr/>
          <p:nvPr/>
        </p:nvSpPr>
        <p:spPr>
          <a:xfrm>
            <a:off x="5701617" y="2519866"/>
            <a:ext cx="51283" cy="75477"/>
          </a:xfrm>
          <a:custGeom>
            <a:avLst/>
            <a:gdLst/>
            <a:ahLst/>
            <a:cxnLst/>
            <a:rect l="l" t="t" r="r" b="b"/>
            <a:pathLst>
              <a:path w="585" h="861" extrusionOk="0">
                <a:moveTo>
                  <a:pt x="0" y="0"/>
                </a:moveTo>
                <a:lnTo>
                  <a:pt x="0" y="861"/>
                </a:lnTo>
                <a:lnTo>
                  <a:pt x="584" y="461"/>
                </a:lnTo>
                <a:lnTo>
                  <a:pt x="461" y="308"/>
                </a:lnTo>
                <a:lnTo>
                  <a:pt x="308" y="185"/>
                </a:lnTo>
                <a:lnTo>
                  <a:pt x="154" y="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4"/>
          <p:cNvSpPr/>
          <p:nvPr/>
        </p:nvSpPr>
        <p:spPr>
          <a:xfrm>
            <a:off x="5701617" y="2571060"/>
            <a:ext cx="75477" cy="123955"/>
          </a:xfrm>
          <a:custGeom>
            <a:avLst/>
            <a:gdLst/>
            <a:ahLst/>
            <a:cxnLst/>
            <a:rect l="l" t="t" r="r" b="b"/>
            <a:pathLst>
              <a:path w="861" h="1414" extrusionOk="0">
                <a:moveTo>
                  <a:pt x="646" y="0"/>
                </a:moveTo>
                <a:lnTo>
                  <a:pt x="0" y="461"/>
                </a:lnTo>
                <a:lnTo>
                  <a:pt x="0" y="1414"/>
                </a:lnTo>
                <a:lnTo>
                  <a:pt x="830" y="830"/>
                </a:lnTo>
                <a:lnTo>
                  <a:pt x="861" y="768"/>
                </a:lnTo>
                <a:lnTo>
                  <a:pt x="830" y="553"/>
                </a:lnTo>
                <a:lnTo>
                  <a:pt x="799" y="369"/>
                </a:lnTo>
                <a:lnTo>
                  <a:pt x="738" y="184"/>
                </a:lnTo>
                <a:lnTo>
                  <a:pt x="6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44"/>
          <p:cNvSpPr/>
          <p:nvPr/>
        </p:nvSpPr>
        <p:spPr>
          <a:xfrm>
            <a:off x="5612729" y="2571060"/>
            <a:ext cx="75477" cy="123955"/>
          </a:xfrm>
          <a:custGeom>
            <a:avLst/>
            <a:gdLst/>
            <a:ahLst/>
            <a:cxnLst/>
            <a:rect l="l" t="t" r="r" b="b"/>
            <a:pathLst>
              <a:path w="861" h="1414" extrusionOk="0">
                <a:moveTo>
                  <a:pt x="185" y="0"/>
                </a:moveTo>
                <a:lnTo>
                  <a:pt x="123" y="184"/>
                </a:lnTo>
                <a:lnTo>
                  <a:pt x="62" y="369"/>
                </a:lnTo>
                <a:lnTo>
                  <a:pt x="31" y="553"/>
                </a:lnTo>
                <a:lnTo>
                  <a:pt x="0" y="768"/>
                </a:lnTo>
                <a:lnTo>
                  <a:pt x="0" y="830"/>
                </a:lnTo>
                <a:lnTo>
                  <a:pt x="861" y="1414"/>
                </a:lnTo>
                <a:lnTo>
                  <a:pt x="861" y="461"/>
                </a:lnTo>
                <a:lnTo>
                  <a:pt x="18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44"/>
          <p:cNvSpPr/>
          <p:nvPr/>
        </p:nvSpPr>
        <p:spPr>
          <a:xfrm>
            <a:off x="5637011" y="2519866"/>
            <a:ext cx="51195" cy="75477"/>
          </a:xfrm>
          <a:custGeom>
            <a:avLst/>
            <a:gdLst/>
            <a:ahLst/>
            <a:cxnLst/>
            <a:rect l="l" t="t" r="r" b="b"/>
            <a:pathLst>
              <a:path w="584" h="861" extrusionOk="0">
                <a:moveTo>
                  <a:pt x="584" y="0"/>
                </a:moveTo>
                <a:lnTo>
                  <a:pt x="399" y="62"/>
                </a:lnTo>
                <a:lnTo>
                  <a:pt x="246" y="185"/>
                </a:lnTo>
                <a:lnTo>
                  <a:pt x="123" y="308"/>
                </a:lnTo>
                <a:lnTo>
                  <a:pt x="0" y="461"/>
                </a:lnTo>
                <a:lnTo>
                  <a:pt x="584" y="861"/>
                </a:lnTo>
                <a:lnTo>
                  <a:pt x="5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44"/>
          <p:cNvSpPr/>
          <p:nvPr/>
        </p:nvSpPr>
        <p:spPr>
          <a:xfrm>
            <a:off x="2539522" y="2444478"/>
            <a:ext cx="1093677" cy="633011"/>
          </a:xfrm>
          <a:custGeom>
            <a:avLst/>
            <a:gdLst/>
            <a:ahLst/>
            <a:cxnLst/>
            <a:rect l="l" t="t" r="r" b="b"/>
            <a:pathLst>
              <a:path w="12476" h="7221" extrusionOk="0">
                <a:moveTo>
                  <a:pt x="3903" y="492"/>
                </a:moveTo>
                <a:lnTo>
                  <a:pt x="4179" y="522"/>
                </a:lnTo>
                <a:lnTo>
                  <a:pt x="4456" y="584"/>
                </a:lnTo>
                <a:lnTo>
                  <a:pt x="4701" y="676"/>
                </a:lnTo>
                <a:lnTo>
                  <a:pt x="1875" y="4117"/>
                </a:lnTo>
                <a:lnTo>
                  <a:pt x="3196" y="4117"/>
                </a:lnTo>
                <a:lnTo>
                  <a:pt x="2458" y="6514"/>
                </a:lnTo>
                <a:lnTo>
                  <a:pt x="2059" y="6299"/>
                </a:lnTo>
                <a:lnTo>
                  <a:pt x="1660" y="6053"/>
                </a:lnTo>
                <a:lnTo>
                  <a:pt x="1322" y="5746"/>
                </a:lnTo>
                <a:lnTo>
                  <a:pt x="1045" y="5377"/>
                </a:lnTo>
                <a:lnTo>
                  <a:pt x="799" y="4978"/>
                </a:lnTo>
                <a:lnTo>
                  <a:pt x="646" y="4547"/>
                </a:lnTo>
                <a:lnTo>
                  <a:pt x="523" y="4087"/>
                </a:lnTo>
                <a:lnTo>
                  <a:pt x="492" y="3841"/>
                </a:lnTo>
                <a:lnTo>
                  <a:pt x="492" y="3595"/>
                </a:lnTo>
                <a:lnTo>
                  <a:pt x="492" y="3288"/>
                </a:lnTo>
                <a:lnTo>
                  <a:pt x="553" y="2980"/>
                </a:lnTo>
                <a:lnTo>
                  <a:pt x="615" y="2673"/>
                </a:lnTo>
                <a:lnTo>
                  <a:pt x="738" y="2397"/>
                </a:lnTo>
                <a:lnTo>
                  <a:pt x="861" y="2120"/>
                </a:lnTo>
                <a:lnTo>
                  <a:pt x="1014" y="1874"/>
                </a:lnTo>
                <a:lnTo>
                  <a:pt x="1199" y="1628"/>
                </a:lnTo>
                <a:lnTo>
                  <a:pt x="1414" y="1383"/>
                </a:lnTo>
                <a:lnTo>
                  <a:pt x="1629" y="1198"/>
                </a:lnTo>
                <a:lnTo>
                  <a:pt x="1875" y="1014"/>
                </a:lnTo>
                <a:lnTo>
                  <a:pt x="2120" y="860"/>
                </a:lnTo>
                <a:lnTo>
                  <a:pt x="2397" y="737"/>
                </a:lnTo>
                <a:lnTo>
                  <a:pt x="2674" y="615"/>
                </a:lnTo>
                <a:lnTo>
                  <a:pt x="2981" y="553"/>
                </a:lnTo>
                <a:lnTo>
                  <a:pt x="3288" y="492"/>
                </a:lnTo>
                <a:close/>
                <a:moveTo>
                  <a:pt x="4732" y="707"/>
                </a:moveTo>
                <a:lnTo>
                  <a:pt x="5162" y="891"/>
                </a:lnTo>
                <a:lnTo>
                  <a:pt x="5531" y="1168"/>
                </a:lnTo>
                <a:lnTo>
                  <a:pt x="5869" y="1475"/>
                </a:lnTo>
                <a:lnTo>
                  <a:pt x="6176" y="1813"/>
                </a:lnTo>
                <a:lnTo>
                  <a:pt x="6422" y="2212"/>
                </a:lnTo>
                <a:lnTo>
                  <a:pt x="6576" y="2642"/>
                </a:lnTo>
                <a:lnTo>
                  <a:pt x="6699" y="3103"/>
                </a:lnTo>
                <a:lnTo>
                  <a:pt x="6729" y="3349"/>
                </a:lnTo>
                <a:lnTo>
                  <a:pt x="6729" y="3595"/>
                </a:lnTo>
                <a:lnTo>
                  <a:pt x="6699" y="3933"/>
                </a:lnTo>
                <a:lnTo>
                  <a:pt x="6668" y="4240"/>
                </a:lnTo>
                <a:lnTo>
                  <a:pt x="6576" y="4517"/>
                </a:lnTo>
                <a:lnTo>
                  <a:pt x="6484" y="4824"/>
                </a:lnTo>
                <a:lnTo>
                  <a:pt x="6361" y="5100"/>
                </a:lnTo>
                <a:lnTo>
                  <a:pt x="6207" y="5346"/>
                </a:lnTo>
                <a:lnTo>
                  <a:pt x="6023" y="5592"/>
                </a:lnTo>
                <a:lnTo>
                  <a:pt x="5808" y="5807"/>
                </a:lnTo>
                <a:lnTo>
                  <a:pt x="5592" y="6022"/>
                </a:lnTo>
                <a:lnTo>
                  <a:pt x="5347" y="6176"/>
                </a:lnTo>
                <a:lnTo>
                  <a:pt x="5101" y="6360"/>
                </a:lnTo>
                <a:lnTo>
                  <a:pt x="4824" y="6483"/>
                </a:lnTo>
                <a:lnTo>
                  <a:pt x="4548" y="6575"/>
                </a:lnTo>
                <a:lnTo>
                  <a:pt x="4241" y="6668"/>
                </a:lnTo>
                <a:lnTo>
                  <a:pt x="3933" y="6698"/>
                </a:lnTo>
                <a:lnTo>
                  <a:pt x="3595" y="6729"/>
                </a:lnTo>
                <a:lnTo>
                  <a:pt x="3319" y="6698"/>
                </a:lnTo>
                <a:lnTo>
                  <a:pt x="3042" y="6668"/>
                </a:lnTo>
                <a:lnTo>
                  <a:pt x="2766" y="6606"/>
                </a:lnTo>
                <a:lnTo>
                  <a:pt x="2520" y="6514"/>
                </a:lnTo>
                <a:lnTo>
                  <a:pt x="5316" y="3103"/>
                </a:lnTo>
                <a:lnTo>
                  <a:pt x="4025" y="3103"/>
                </a:lnTo>
                <a:lnTo>
                  <a:pt x="4732" y="707"/>
                </a:lnTo>
                <a:close/>
                <a:moveTo>
                  <a:pt x="3227" y="0"/>
                </a:moveTo>
                <a:lnTo>
                  <a:pt x="2889" y="61"/>
                </a:lnTo>
                <a:lnTo>
                  <a:pt x="2520" y="154"/>
                </a:lnTo>
                <a:lnTo>
                  <a:pt x="2213" y="277"/>
                </a:lnTo>
                <a:lnTo>
                  <a:pt x="1875" y="430"/>
                </a:lnTo>
                <a:lnTo>
                  <a:pt x="1598" y="615"/>
                </a:lnTo>
                <a:lnTo>
                  <a:pt x="1322" y="830"/>
                </a:lnTo>
                <a:lnTo>
                  <a:pt x="1045" y="1045"/>
                </a:lnTo>
                <a:lnTo>
                  <a:pt x="830" y="1290"/>
                </a:lnTo>
                <a:lnTo>
                  <a:pt x="615" y="1598"/>
                </a:lnTo>
                <a:lnTo>
                  <a:pt x="431" y="1874"/>
                </a:lnTo>
                <a:lnTo>
                  <a:pt x="277" y="2212"/>
                </a:lnTo>
                <a:lnTo>
                  <a:pt x="154" y="2520"/>
                </a:lnTo>
                <a:lnTo>
                  <a:pt x="62" y="2888"/>
                </a:lnTo>
                <a:lnTo>
                  <a:pt x="0" y="3226"/>
                </a:lnTo>
                <a:lnTo>
                  <a:pt x="0" y="3595"/>
                </a:lnTo>
                <a:lnTo>
                  <a:pt x="0" y="3964"/>
                </a:lnTo>
                <a:lnTo>
                  <a:pt x="62" y="4332"/>
                </a:lnTo>
                <a:lnTo>
                  <a:pt x="154" y="4670"/>
                </a:lnTo>
                <a:lnTo>
                  <a:pt x="277" y="5008"/>
                </a:lnTo>
                <a:lnTo>
                  <a:pt x="431" y="5316"/>
                </a:lnTo>
                <a:lnTo>
                  <a:pt x="615" y="5623"/>
                </a:lnTo>
                <a:lnTo>
                  <a:pt x="830" y="5899"/>
                </a:lnTo>
                <a:lnTo>
                  <a:pt x="1045" y="6145"/>
                </a:lnTo>
                <a:lnTo>
                  <a:pt x="1322" y="6391"/>
                </a:lnTo>
                <a:lnTo>
                  <a:pt x="1598" y="6606"/>
                </a:lnTo>
                <a:lnTo>
                  <a:pt x="1875" y="6790"/>
                </a:lnTo>
                <a:lnTo>
                  <a:pt x="2213" y="6944"/>
                </a:lnTo>
                <a:lnTo>
                  <a:pt x="2520" y="7067"/>
                </a:lnTo>
                <a:lnTo>
                  <a:pt x="2889" y="7159"/>
                </a:lnTo>
                <a:lnTo>
                  <a:pt x="3227" y="7190"/>
                </a:lnTo>
                <a:lnTo>
                  <a:pt x="3595" y="7221"/>
                </a:lnTo>
                <a:lnTo>
                  <a:pt x="3964" y="7190"/>
                </a:lnTo>
                <a:lnTo>
                  <a:pt x="4302" y="7159"/>
                </a:lnTo>
                <a:lnTo>
                  <a:pt x="4640" y="7067"/>
                </a:lnTo>
                <a:lnTo>
                  <a:pt x="4947" y="6944"/>
                </a:lnTo>
                <a:lnTo>
                  <a:pt x="5255" y="6821"/>
                </a:lnTo>
                <a:lnTo>
                  <a:pt x="5562" y="6637"/>
                </a:lnTo>
                <a:lnTo>
                  <a:pt x="5838" y="6452"/>
                </a:lnTo>
                <a:lnTo>
                  <a:pt x="6084" y="6237"/>
                </a:lnTo>
                <a:lnTo>
                  <a:pt x="6299" y="5992"/>
                </a:lnTo>
                <a:lnTo>
                  <a:pt x="6514" y="5746"/>
                </a:lnTo>
                <a:lnTo>
                  <a:pt x="6699" y="5469"/>
                </a:lnTo>
                <a:lnTo>
                  <a:pt x="6852" y="5162"/>
                </a:lnTo>
                <a:lnTo>
                  <a:pt x="7006" y="4855"/>
                </a:lnTo>
                <a:lnTo>
                  <a:pt x="7098" y="4547"/>
                </a:lnTo>
                <a:lnTo>
                  <a:pt x="7159" y="4209"/>
                </a:lnTo>
                <a:lnTo>
                  <a:pt x="7221" y="3841"/>
                </a:lnTo>
                <a:lnTo>
                  <a:pt x="12475" y="3841"/>
                </a:lnTo>
                <a:lnTo>
                  <a:pt x="12475" y="3349"/>
                </a:lnTo>
                <a:lnTo>
                  <a:pt x="7221" y="3349"/>
                </a:lnTo>
                <a:lnTo>
                  <a:pt x="7159" y="3011"/>
                </a:lnTo>
                <a:lnTo>
                  <a:pt x="7098" y="2673"/>
                </a:lnTo>
                <a:lnTo>
                  <a:pt x="7006" y="2335"/>
                </a:lnTo>
                <a:lnTo>
                  <a:pt x="6852" y="2028"/>
                </a:lnTo>
                <a:lnTo>
                  <a:pt x="6699" y="1751"/>
                </a:lnTo>
                <a:lnTo>
                  <a:pt x="6514" y="1475"/>
                </a:lnTo>
                <a:lnTo>
                  <a:pt x="6299" y="1198"/>
                </a:lnTo>
                <a:lnTo>
                  <a:pt x="6084" y="983"/>
                </a:lnTo>
                <a:lnTo>
                  <a:pt x="5838" y="737"/>
                </a:lnTo>
                <a:lnTo>
                  <a:pt x="5562" y="553"/>
                </a:lnTo>
                <a:lnTo>
                  <a:pt x="5255" y="399"/>
                </a:lnTo>
                <a:lnTo>
                  <a:pt x="4947" y="246"/>
                </a:lnTo>
                <a:lnTo>
                  <a:pt x="4640" y="154"/>
                </a:lnTo>
                <a:lnTo>
                  <a:pt x="4302" y="61"/>
                </a:lnTo>
                <a:lnTo>
                  <a:pt x="396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44"/>
          <p:cNvSpPr/>
          <p:nvPr/>
        </p:nvSpPr>
        <p:spPr>
          <a:xfrm>
            <a:off x="5483430" y="2808007"/>
            <a:ext cx="64783" cy="64783"/>
          </a:xfrm>
          <a:custGeom>
            <a:avLst/>
            <a:gdLst/>
            <a:ahLst/>
            <a:cxnLst/>
            <a:rect l="l" t="t" r="r" b="b"/>
            <a:pathLst>
              <a:path w="739" h="739" extrusionOk="0">
                <a:moveTo>
                  <a:pt x="124" y="1"/>
                </a:moveTo>
                <a:lnTo>
                  <a:pt x="62" y="185"/>
                </a:lnTo>
                <a:lnTo>
                  <a:pt x="1" y="370"/>
                </a:lnTo>
                <a:lnTo>
                  <a:pt x="1" y="554"/>
                </a:lnTo>
                <a:lnTo>
                  <a:pt x="1" y="738"/>
                </a:lnTo>
                <a:lnTo>
                  <a:pt x="738" y="308"/>
                </a:lnTo>
                <a:lnTo>
                  <a:pt x="1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44"/>
          <p:cNvSpPr/>
          <p:nvPr/>
        </p:nvSpPr>
        <p:spPr>
          <a:xfrm>
            <a:off x="5499559" y="2746118"/>
            <a:ext cx="134825" cy="80912"/>
          </a:xfrm>
          <a:custGeom>
            <a:avLst/>
            <a:gdLst/>
            <a:ahLst/>
            <a:cxnLst/>
            <a:rect l="l" t="t" r="r" b="b"/>
            <a:pathLst>
              <a:path w="1538" h="923" extrusionOk="0">
                <a:moveTo>
                  <a:pt x="646" y="0"/>
                </a:moveTo>
                <a:lnTo>
                  <a:pt x="554" y="31"/>
                </a:lnTo>
                <a:lnTo>
                  <a:pt x="400" y="154"/>
                </a:lnTo>
                <a:lnTo>
                  <a:pt x="247" y="277"/>
                </a:lnTo>
                <a:lnTo>
                  <a:pt x="124" y="430"/>
                </a:lnTo>
                <a:lnTo>
                  <a:pt x="1" y="584"/>
                </a:lnTo>
                <a:lnTo>
                  <a:pt x="738" y="922"/>
                </a:lnTo>
                <a:lnTo>
                  <a:pt x="1537" y="461"/>
                </a:lnTo>
                <a:lnTo>
                  <a:pt x="6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44"/>
          <p:cNvSpPr/>
          <p:nvPr/>
        </p:nvSpPr>
        <p:spPr>
          <a:xfrm>
            <a:off x="5564253" y="2797312"/>
            <a:ext cx="78195" cy="110455"/>
          </a:xfrm>
          <a:custGeom>
            <a:avLst/>
            <a:gdLst/>
            <a:ahLst/>
            <a:cxnLst/>
            <a:rect l="l" t="t" r="r" b="b"/>
            <a:pathLst>
              <a:path w="892" h="1260" extrusionOk="0">
                <a:moveTo>
                  <a:pt x="891" y="0"/>
                </a:moveTo>
                <a:lnTo>
                  <a:pt x="62" y="492"/>
                </a:lnTo>
                <a:lnTo>
                  <a:pt x="0" y="1260"/>
                </a:lnTo>
                <a:lnTo>
                  <a:pt x="185" y="1260"/>
                </a:lnTo>
                <a:lnTo>
                  <a:pt x="369" y="1229"/>
                </a:lnTo>
                <a:lnTo>
                  <a:pt x="553" y="1168"/>
                </a:lnTo>
                <a:lnTo>
                  <a:pt x="738" y="1075"/>
                </a:lnTo>
                <a:lnTo>
                  <a:pt x="830" y="1014"/>
                </a:lnTo>
                <a:lnTo>
                  <a:pt x="89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44"/>
          <p:cNvSpPr/>
          <p:nvPr/>
        </p:nvSpPr>
        <p:spPr>
          <a:xfrm>
            <a:off x="5491494" y="2848419"/>
            <a:ext cx="64783" cy="59348"/>
          </a:xfrm>
          <a:custGeom>
            <a:avLst/>
            <a:gdLst/>
            <a:ahLst/>
            <a:cxnLst/>
            <a:rect l="l" t="t" r="r" b="b"/>
            <a:pathLst>
              <a:path w="739" h="677" extrusionOk="0">
                <a:moveTo>
                  <a:pt x="738" y="1"/>
                </a:moveTo>
                <a:lnTo>
                  <a:pt x="1" y="431"/>
                </a:lnTo>
                <a:lnTo>
                  <a:pt x="154" y="523"/>
                </a:lnTo>
                <a:lnTo>
                  <a:pt x="308" y="615"/>
                </a:lnTo>
                <a:lnTo>
                  <a:pt x="492" y="646"/>
                </a:lnTo>
                <a:lnTo>
                  <a:pt x="677" y="677"/>
                </a:lnTo>
                <a:lnTo>
                  <a:pt x="7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44"/>
          <p:cNvSpPr/>
          <p:nvPr/>
        </p:nvSpPr>
        <p:spPr>
          <a:xfrm>
            <a:off x="5572318" y="2662578"/>
            <a:ext cx="115890" cy="115890"/>
          </a:xfrm>
          <a:custGeom>
            <a:avLst/>
            <a:gdLst/>
            <a:ahLst/>
            <a:cxnLst/>
            <a:rect l="l" t="t" r="r" b="b"/>
            <a:pathLst>
              <a:path w="1322" h="1322" extrusionOk="0">
                <a:moveTo>
                  <a:pt x="492" y="1"/>
                </a:moveTo>
                <a:lnTo>
                  <a:pt x="554" y="277"/>
                </a:lnTo>
                <a:lnTo>
                  <a:pt x="677" y="492"/>
                </a:lnTo>
                <a:lnTo>
                  <a:pt x="830" y="707"/>
                </a:lnTo>
                <a:lnTo>
                  <a:pt x="1015" y="892"/>
                </a:lnTo>
                <a:lnTo>
                  <a:pt x="769" y="830"/>
                </a:lnTo>
                <a:lnTo>
                  <a:pt x="523" y="800"/>
                </a:lnTo>
                <a:lnTo>
                  <a:pt x="246" y="800"/>
                </a:lnTo>
                <a:lnTo>
                  <a:pt x="1" y="861"/>
                </a:lnTo>
                <a:lnTo>
                  <a:pt x="892" y="1322"/>
                </a:lnTo>
                <a:lnTo>
                  <a:pt x="1322" y="1045"/>
                </a:lnTo>
                <a:lnTo>
                  <a:pt x="1322" y="554"/>
                </a:lnTo>
                <a:lnTo>
                  <a:pt x="4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44"/>
          <p:cNvSpPr/>
          <p:nvPr/>
        </p:nvSpPr>
        <p:spPr>
          <a:xfrm>
            <a:off x="5833546" y="2848419"/>
            <a:ext cx="64783" cy="59348"/>
          </a:xfrm>
          <a:custGeom>
            <a:avLst/>
            <a:gdLst/>
            <a:ahLst/>
            <a:cxnLst/>
            <a:rect l="l" t="t" r="r" b="b"/>
            <a:pathLst>
              <a:path w="739" h="677" extrusionOk="0">
                <a:moveTo>
                  <a:pt x="1" y="1"/>
                </a:moveTo>
                <a:lnTo>
                  <a:pt x="62" y="677"/>
                </a:lnTo>
                <a:lnTo>
                  <a:pt x="247" y="646"/>
                </a:lnTo>
                <a:lnTo>
                  <a:pt x="431" y="615"/>
                </a:lnTo>
                <a:lnTo>
                  <a:pt x="585" y="523"/>
                </a:lnTo>
                <a:lnTo>
                  <a:pt x="738" y="43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44"/>
          <p:cNvSpPr/>
          <p:nvPr/>
        </p:nvSpPr>
        <p:spPr>
          <a:xfrm>
            <a:off x="5747376" y="2797312"/>
            <a:ext cx="75565" cy="110455"/>
          </a:xfrm>
          <a:custGeom>
            <a:avLst/>
            <a:gdLst/>
            <a:ahLst/>
            <a:cxnLst/>
            <a:rect l="l" t="t" r="r" b="b"/>
            <a:pathLst>
              <a:path w="862" h="1260" extrusionOk="0">
                <a:moveTo>
                  <a:pt x="1" y="0"/>
                </a:moveTo>
                <a:lnTo>
                  <a:pt x="62" y="1014"/>
                </a:lnTo>
                <a:lnTo>
                  <a:pt x="124" y="1075"/>
                </a:lnTo>
                <a:lnTo>
                  <a:pt x="308" y="1168"/>
                </a:lnTo>
                <a:lnTo>
                  <a:pt x="492" y="1229"/>
                </a:lnTo>
                <a:lnTo>
                  <a:pt x="677" y="1260"/>
                </a:lnTo>
                <a:lnTo>
                  <a:pt x="861" y="1260"/>
                </a:lnTo>
                <a:lnTo>
                  <a:pt x="830" y="49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44"/>
          <p:cNvSpPr/>
          <p:nvPr/>
        </p:nvSpPr>
        <p:spPr>
          <a:xfrm>
            <a:off x="5752811" y="2746118"/>
            <a:ext cx="134737" cy="80912"/>
          </a:xfrm>
          <a:custGeom>
            <a:avLst/>
            <a:gdLst/>
            <a:ahLst/>
            <a:cxnLst/>
            <a:rect l="l" t="t" r="r" b="b"/>
            <a:pathLst>
              <a:path w="1537" h="923" extrusionOk="0">
                <a:moveTo>
                  <a:pt x="922" y="0"/>
                </a:moveTo>
                <a:lnTo>
                  <a:pt x="0" y="461"/>
                </a:lnTo>
                <a:lnTo>
                  <a:pt x="830" y="922"/>
                </a:lnTo>
                <a:lnTo>
                  <a:pt x="1537" y="584"/>
                </a:lnTo>
                <a:lnTo>
                  <a:pt x="1444" y="430"/>
                </a:lnTo>
                <a:lnTo>
                  <a:pt x="1321" y="277"/>
                </a:lnTo>
                <a:lnTo>
                  <a:pt x="1168" y="154"/>
                </a:lnTo>
                <a:lnTo>
                  <a:pt x="1014" y="31"/>
                </a:lnTo>
                <a:lnTo>
                  <a:pt x="9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44"/>
          <p:cNvSpPr/>
          <p:nvPr/>
        </p:nvSpPr>
        <p:spPr>
          <a:xfrm>
            <a:off x="5841699" y="2808007"/>
            <a:ext cx="64695" cy="64783"/>
          </a:xfrm>
          <a:custGeom>
            <a:avLst/>
            <a:gdLst/>
            <a:ahLst/>
            <a:cxnLst/>
            <a:rect l="l" t="t" r="r" b="b"/>
            <a:pathLst>
              <a:path w="738" h="739" extrusionOk="0">
                <a:moveTo>
                  <a:pt x="615" y="1"/>
                </a:moveTo>
                <a:lnTo>
                  <a:pt x="0" y="308"/>
                </a:lnTo>
                <a:lnTo>
                  <a:pt x="738" y="738"/>
                </a:lnTo>
                <a:lnTo>
                  <a:pt x="738" y="554"/>
                </a:lnTo>
                <a:lnTo>
                  <a:pt x="707" y="370"/>
                </a:lnTo>
                <a:lnTo>
                  <a:pt x="676" y="185"/>
                </a:lnTo>
                <a:lnTo>
                  <a:pt x="6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44"/>
          <p:cNvSpPr/>
          <p:nvPr/>
        </p:nvSpPr>
        <p:spPr>
          <a:xfrm>
            <a:off x="5650423" y="2767683"/>
            <a:ext cx="88977" cy="107825"/>
          </a:xfrm>
          <a:custGeom>
            <a:avLst/>
            <a:gdLst/>
            <a:ahLst/>
            <a:cxnLst/>
            <a:rect l="l" t="t" r="r" b="b"/>
            <a:pathLst>
              <a:path w="1015" h="1230" extrusionOk="0">
                <a:moveTo>
                  <a:pt x="492" y="0"/>
                </a:moveTo>
                <a:lnTo>
                  <a:pt x="62" y="246"/>
                </a:lnTo>
                <a:lnTo>
                  <a:pt x="1" y="1229"/>
                </a:lnTo>
                <a:lnTo>
                  <a:pt x="185" y="1045"/>
                </a:lnTo>
                <a:lnTo>
                  <a:pt x="339" y="830"/>
                </a:lnTo>
                <a:lnTo>
                  <a:pt x="431" y="584"/>
                </a:lnTo>
                <a:lnTo>
                  <a:pt x="492" y="369"/>
                </a:lnTo>
                <a:lnTo>
                  <a:pt x="554" y="584"/>
                </a:lnTo>
                <a:lnTo>
                  <a:pt x="677" y="830"/>
                </a:lnTo>
                <a:lnTo>
                  <a:pt x="830" y="1045"/>
                </a:lnTo>
                <a:lnTo>
                  <a:pt x="1015" y="1229"/>
                </a:lnTo>
                <a:lnTo>
                  <a:pt x="922" y="246"/>
                </a:lnTo>
                <a:lnTo>
                  <a:pt x="4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44"/>
          <p:cNvSpPr/>
          <p:nvPr/>
        </p:nvSpPr>
        <p:spPr>
          <a:xfrm>
            <a:off x="5701617" y="2662578"/>
            <a:ext cx="115890" cy="115890"/>
          </a:xfrm>
          <a:custGeom>
            <a:avLst/>
            <a:gdLst/>
            <a:ahLst/>
            <a:cxnLst/>
            <a:rect l="l" t="t" r="r" b="b"/>
            <a:pathLst>
              <a:path w="1322" h="1322" extrusionOk="0">
                <a:moveTo>
                  <a:pt x="830" y="1"/>
                </a:moveTo>
                <a:lnTo>
                  <a:pt x="0" y="554"/>
                </a:lnTo>
                <a:lnTo>
                  <a:pt x="0" y="1045"/>
                </a:lnTo>
                <a:lnTo>
                  <a:pt x="431" y="1322"/>
                </a:lnTo>
                <a:lnTo>
                  <a:pt x="1322" y="861"/>
                </a:lnTo>
                <a:lnTo>
                  <a:pt x="1045" y="800"/>
                </a:lnTo>
                <a:lnTo>
                  <a:pt x="799" y="800"/>
                </a:lnTo>
                <a:lnTo>
                  <a:pt x="523" y="830"/>
                </a:lnTo>
                <a:lnTo>
                  <a:pt x="277" y="892"/>
                </a:lnTo>
                <a:lnTo>
                  <a:pt x="461" y="707"/>
                </a:lnTo>
                <a:lnTo>
                  <a:pt x="615" y="492"/>
                </a:lnTo>
                <a:lnTo>
                  <a:pt x="738" y="277"/>
                </a:lnTo>
                <a:lnTo>
                  <a:pt x="83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44"/>
          <p:cNvSpPr/>
          <p:nvPr/>
        </p:nvSpPr>
        <p:spPr>
          <a:xfrm>
            <a:off x="4958706" y="2440657"/>
            <a:ext cx="1039765" cy="633011"/>
          </a:xfrm>
          <a:custGeom>
            <a:avLst/>
            <a:gdLst/>
            <a:ahLst/>
            <a:cxnLst/>
            <a:rect l="l" t="t" r="r" b="b"/>
            <a:pathLst>
              <a:path w="11861" h="7221" extrusionOk="0">
                <a:moveTo>
                  <a:pt x="8573" y="492"/>
                </a:moveTo>
                <a:lnTo>
                  <a:pt x="8880" y="553"/>
                </a:lnTo>
                <a:lnTo>
                  <a:pt x="9188" y="615"/>
                </a:lnTo>
                <a:lnTo>
                  <a:pt x="9464" y="737"/>
                </a:lnTo>
                <a:lnTo>
                  <a:pt x="9741" y="860"/>
                </a:lnTo>
                <a:lnTo>
                  <a:pt x="9987" y="1014"/>
                </a:lnTo>
                <a:lnTo>
                  <a:pt x="10232" y="1198"/>
                </a:lnTo>
                <a:lnTo>
                  <a:pt x="10448" y="1383"/>
                </a:lnTo>
                <a:lnTo>
                  <a:pt x="10663" y="1628"/>
                </a:lnTo>
                <a:lnTo>
                  <a:pt x="10847" y="1874"/>
                </a:lnTo>
                <a:lnTo>
                  <a:pt x="11001" y="2120"/>
                </a:lnTo>
                <a:lnTo>
                  <a:pt x="11123" y="2397"/>
                </a:lnTo>
                <a:lnTo>
                  <a:pt x="11216" y="2673"/>
                </a:lnTo>
                <a:lnTo>
                  <a:pt x="11308" y="2980"/>
                </a:lnTo>
                <a:lnTo>
                  <a:pt x="11339" y="3288"/>
                </a:lnTo>
                <a:lnTo>
                  <a:pt x="11369" y="3595"/>
                </a:lnTo>
                <a:lnTo>
                  <a:pt x="11339" y="3933"/>
                </a:lnTo>
                <a:lnTo>
                  <a:pt x="11308" y="4240"/>
                </a:lnTo>
                <a:lnTo>
                  <a:pt x="11216" y="4517"/>
                </a:lnTo>
                <a:lnTo>
                  <a:pt x="11123" y="4824"/>
                </a:lnTo>
                <a:lnTo>
                  <a:pt x="11001" y="5100"/>
                </a:lnTo>
                <a:lnTo>
                  <a:pt x="10847" y="5346"/>
                </a:lnTo>
                <a:lnTo>
                  <a:pt x="10663" y="5592"/>
                </a:lnTo>
                <a:lnTo>
                  <a:pt x="10448" y="5807"/>
                </a:lnTo>
                <a:lnTo>
                  <a:pt x="10232" y="6022"/>
                </a:lnTo>
                <a:lnTo>
                  <a:pt x="9987" y="6176"/>
                </a:lnTo>
                <a:lnTo>
                  <a:pt x="9741" y="6360"/>
                </a:lnTo>
                <a:lnTo>
                  <a:pt x="9464" y="6483"/>
                </a:lnTo>
                <a:lnTo>
                  <a:pt x="9188" y="6575"/>
                </a:lnTo>
                <a:lnTo>
                  <a:pt x="8880" y="6668"/>
                </a:lnTo>
                <a:lnTo>
                  <a:pt x="8573" y="6698"/>
                </a:lnTo>
                <a:lnTo>
                  <a:pt x="8235" y="6729"/>
                </a:lnTo>
                <a:lnTo>
                  <a:pt x="7928" y="6698"/>
                </a:lnTo>
                <a:lnTo>
                  <a:pt x="7621" y="6668"/>
                </a:lnTo>
                <a:lnTo>
                  <a:pt x="7313" y="6575"/>
                </a:lnTo>
                <a:lnTo>
                  <a:pt x="7037" y="6483"/>
                </a:lnTo>
                <a:lnTo>
                  <a:pt x="6760" y="6360"/>
                </a:lnTo>
                <a:lnTo>
                  <a:pt x="6515" y="6176"/>
                </a:lnTo>
                <a:lnTo>
                  <a:pt x="6269" y="6022"/>
                </a:lnTo>
                <a:lnTo>
                  <a:pt x="6054" y="5807"/>
                </a:lnTo>
                <a:lnTo>
                  <a:pt x="5839" y="5592"/>
                </a:lnTo>
                <a:lnTo>
                  <a:pt x="5654" y="5346"/>
                </a:lnTo>
                <a:lnTo>
                  <a:pt x="5501" y="5100"/>
                </a:lnTo>
                <a:lnTo>
                  <a:pt x="5378" y="4824"/>
                </a:lnTo>
                <a:lnTo>
                  <a:pt x="5255" y="4517"/>
                </a:lnTo>
                <a:lnTo>
                  <a:pt x="5193" y="4240"/>
                </a:lnTo>
                <a:lnTo>
                  <a:pt x="5132" y="3933"/>
                </a:lnTo>
                <a:lnTo>
                  <a:pt x="5132" y="3595"/>
                </a:lnTo>
                <a:lnTo>
                  <a:pt x="5132" y="3288"/>
                </a:lnTo>
                <a:lnTo>
                  <a:pt x="5193" y="2980"/>
                </a:lnTo>
                <a:lnTo>
                  <a:pt x="5255" y="2673"/>
                </a:lnTo>
                <a:lnTo>
                  <a:pt x="5378" y="2397"/>
                </a:lnTo>
                <a:lnTo>
                  <a:pt x="5501" y="2120"/>
                </a:lnTo>
                <a:lnTo>
                  <a:pt x="5654" y="1874"/>
                </a:lnTo>
                <a:lnTo>
                  <a:pt x="5839" y="1628"/>
                </a:lnTo>
                <a:lnTo>
                  <a:pt x="6054" y="1383"/>
                </a:lnTo>
                <a:lnTo>
                  <a:pt x="6269" y="1198"/>
                </a:lnTo>
                <a:lnTo>
                  <a:pt x="6515" y="1014"/>
                </a:lnTo>
                <a:lnTo>
                  <a:pt x="6760" y="860"/>
                </a:lnTo>
                <a:lnTo>
                  <a:pt x="7037" y="737"/>
                </a:lnTo>
                <a:lnTo>
                  <a:pt x="7313" y="615"/>
                </a:lnTo>
                <a:lnTo>
                  <a:pt x="7621" y="553"/>
                </a:lnTo>
                <a:lnTo>
                  <a:pt x="7928" y="492"/>
                </a:lnTo>
                <a:close/>
                <a:moveTo>
                  <a:pt x="7897" y="0"/>
                </a:moveTo>
                <a:lnTo>
                  <a:pt x="7559" y="61"/>
                </a:lnTo>
                <a:lnTo>
                  <a:pt x="7221" y="154"/>
                </a:lnTo>
                <a:lnTo>
                  <a:pt x="6883" y="246"/>
                </a:lnTo>
                <a:lnTo>
                  <a:pt x="6576" y="399"/>
                </a:lnTo>
                <a:lnTo>
                  <a:pt x="6300" y="553"/>
                </a:lnTo>
                <a:lnTo>
                  <a:pt x="6023" y="737"/>
                </a:lnTo>
                <a:lnTo>
                  <a:pt x="5777" y="983"/>
                </a:lnTo>
                <a:lnTo>
                  <a:pt x="5531" y="1198"/>
                </a:lnTo>
                <a:lnTo>
                  <a:pt x="5347" y="1475"/>
                </a:lnTo>
                <a:lnTo>
                  <a:pt x="5163" y="1751"/>
                </a:lnTo>
                <a:lnTo>
                  <a:pt x="4978" y="2028"/>
                </a:lnTo>
                <a:lnTo>
                  <a:pt x="4855" y="2335"/>
                </a:lnTo>
                <a:lnTo>
                  <a:pt x="4763" y="2673"/>
                </a:lnTo>
                <a:lnTo>
                  <a:pt x="4671" y="3011"/>
                </a:lnTo>
                <a:lnTo>
                  <a:pt x="4640" y="3349"/>
                </a:lnTo>
                <a:lnTo>
                  <a:pt x="1" y="3349"/>
                </a:lnTo>
                <a:lnTo>
                  <a:pt x="1" y="3841"/>
                </a:lnTo>
                <a:lnTo>
                  <a:pt x="4640" y="3841"/>
                </a:lnTo>
                <a:lnTo>
                  <a:pt x="4671" y="4209"/>
                </a:lnTo>
                <a:lnTo>
                  <a:pt x="4763" y="4547"/>
                </a:lnTo>
                <a:lnTo>
                  <a:pt x="4855" y="4855"/>
                </a:lnTo>
                <a:lnTo>
                  <a:pt x="4978" y="5162"/>
                </a:lnTo>
                <a:lnTo>
                  <a:pt x="5163" y="5469"/>
                </a:lnTo>
                <a:lnTo>
                  <a:pt x="5347" y="5746"/>
                </a:lnTo>
                <a:lnTo>
                  <a:pt x="5531" y="5992"/>
                </a:lnTo>
                <a:lnTo>
                  <a:pt x="5777" y="6237"/>
                </a:lnTo>
                <a:lnTo>
                  <a:pt x="6023" y="6452"/>
                </a:lnTo>
                <a:lnTo>
                  <a:pt x="6300" y="6637"/>
                </a:lnTo>
                <a:lnTo>
                  <a:pt x="6576" y="6821"/>
                </a:lnTo>
                <a:lnTo>
                  <a:pt x="6883" y="6944"/>
                </a:lnTo>
                <a:lnTo>
                  <a:pt x="7221" y="7067"/>
                </a:lnTo>
                <a:lnTo>
                  <a:pt x="7559" y="7159"/>
                </a:lnTo>
                <a:lnTo>
                  <a:pt x="7897" y="7190"/>
                </a:lnTo>
                <a:lnTo>
                  <a:pt x="8235" y="7221"/>
                </a:lnTo>
                <a:lnTo>
                  <a:pt x="8604" y="7190"/>
                </a:lnTo>
                <a:lnTo>
                  <a:pt x="8973" y="7159"/>
                </a:lnTo>
                <a:lnTo>
                  <a:pt x="9311" y="7067"/>
                </a:lnTo>
                <a:lnTo>
                  <a:pt x="9649" y="6944"/>
                </a:lnTo>
                <a:lnTo>
                  <a:pt x="9956" y="6790"/>
                </a:lnTo>
                <a:lnTo>
                  <a:pt x="10263" y="6606"/>
                </a:lnTo>
                <a:lnTo>
                  <a:pt x="10540" y="6391"/>
                </a:lnTo>
                <a:lnTo>
                  <a:pt x="10816" y="6145"/>
                </a:lnTo>
                <a:lnTo>
                  <a:pt x="11031" y="5899"/>
                </a:lnTo>
                <a:lnTo>
                  <a:pt x="11246" y="5623"/>
                </a:lnTo>
                <a:lnTo>
                  <a:pt x="11431" y="5316"/>
                </a:lnTo>
                <a:lnTo>
                  <a:pt x="11584" y="5008"/>
                </a:lnTo>
                <a:lnTo>
                  <a:pt x="11707" y="4670"/>
                </a:lnTo>
                <a:lnTo>
                  <a:pt x="11799" y="4332"/>
                </a:lnTo>
                <a:lnTo>
                  <a:pt x="11830" y="3964"/>
                </a:lnTo>
                <a:lnTo>
                  <a:pt x="11861" y="3595"/>
                </a:lnTo>
                <a:lnTo>
                  <a:pt x="11830" y="3226"/>
                </a:lnTo>
                <a:lnTo>
                  <a:pt x="11799" y="2888"/>
                </a:lnTo>
                <a:lnTo>
                  <a:pt x="11707" y="2520"/>
                </a:lnTo>
                <a:lnTo>
                  <a:pt x="11584" y="2212"/>
                </a:lnTo>
                <a:lnTo>
                  <a:pt x="11431" y="1874"/>
                </a:lnTo>
                <a:lnTo>
                  <a:pt x="11246" y="1598"/>
                </a:lnTo>
                <a:lnTo>
                  <a:pt x="11031" y="1290"/>
                </a:lnTo>
                <a:lnTo>
                  <a:pt x="10816" y="1045"/>
                </a:lnTo>
                <a:lnTo>
                  <a:pt x="10540" y="830"/>
                </a:lnTo>
                <a:lnTo>
                  <a:pt x="10263" y="615"/>
                </a:lnTo>
                <a:lnTo>
                  <a:pt x="9956" y="430"/>
                </a:lnTo>
                <a:lnTo>
                  <a:pt x="9649" y="277"/>
                </a:lnTo>
                <a:lnTo>
                  <a:pt x="9311" y="154"/>
                </a:lnTo>
                <a:lnTo>
                  <a:pt x="8973" y="61"/>
                </a:lnTo>
                <a:lnTo>
                  <a:pt x="86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44"/>
          <p:cNvSpPr/>
          <p:nvPr/>
        </p:nvSpPr>
        <p:spPr>
          <a:xfrm>
            <a:off x="3493477" y="1049404"/>
            <a:ext cx="781161" cy="1007070"/>
          </a:xfrm>
          <a:custGeom>
            <a:avLst/>
            <a:gdLst/>
            <a:ahLst/>
            <a:cxnLst/>
            <a:rect l="l" t="t" r="r" b="b"/>
            <a:pathLst>
              <a:path w="8911" h="16040" extrusionOk="0">
                <a:moveTo>
                  <a:pt x="3595" y="492"/>
                </a:moveTo>
                <a:lnTo>
                  <a:pt x="3933" y="523"/>
                </a:lnTo>
                <a:lnTo>
                  <a:pt x="4240" y="553"/>
                </a:lnTo>
                <a:lnTo>
                  <a:pt x="4517" y="646"/>
                </a:lnTo>
                <a:lnTo>
                  <a:pt x="4824" y="738"/>
                </a:lnTo>
                <a:lnTo>
                  <a:pt x="5101" y="891"/>
                </a:lnTo>
                <a:lnTo>
                  <a:pt x="5346" y="1045"/>
                </a:lnTo>
                <a:lnTo>
                  <a:pt x="5592" y="1229"/>
                </a:lnTo>
                <a:lnTo>
                  <a:pt x="5807" y="1414"/>
                </a:lnTo>
                <a:lnTo>
                  <a:pt x="6022" y="1629"/>
                </a:lnTo>
                <a:lnTo>
                  <a:pt x="6207" y="1875"/>
                </a:lnTo>
                <a:lnTo>
                  <a:pt x="6360" y="2120"/>
                </a:lnTo>
                <a:lnTo>
                  <a:pt x="6483" y="2397"/>
                </a:lnTo>
                <a:lnTo>
                  <a:pt x="6575" y="2704"/>
                </a:lnTo>
                <a:lnTo>
                  <a:pt x="6668" y="2981"/>
                </a:lnTo>
                <a:lnTo>
                  <a:pt x="6698" y="3319"/>
                </a:lnTo>
                <a:lnTo>
                  <a:pt x="6729" y="3626"/>
                </a:lnTo>
                <a:lnTo>
                  <a:pt x="6698" y="3933"/>
                </a:lnTo>
                <a:lnTo>
                  <a:pt x="6668" y="4210"/>
                </a:lnTo>
                <a:lnTo>
                  <a:pt x="6606" y="4517"/>
                </a:lnTo>
                <a:lnTo>
                  <a:pt x="6514" y="4794"/>
                </a:lnTo>
                <a:lnTo>
                  <a:pt x="6391" y="5039"/>
                </a:lnTo>
                <a:lnTo>
                  <a:pt x="6238" y="5285"/>
                </a:lnTo>
                <a:lnTo>
                  <a:pt x="6084" y="5531"/>
                </a:lnTo>
                <a:lnTo>
                  <a:pt x="5900" y="5746"/>
                </a:lnTo>
                <a:lnTo>
                  <a:pt x="5684" y="5961"/>
                </a:lnTo>
                <a:lnTo>
                  <a:pt x="5469" y="6115"/>
                </a:lnTo>
                <a:lnTo>
                  <a:pt x="5224" y="6299"/>
                </a:lnTo>
                <a:lnTo>
                  <a:pt x="4978" y="6422"/>
                </a:lnTo>
                <a:lnTo>
                  <a:pt x="4701" y="6545"/>
                </a:lnTo>
                <a:lnTo>
                  <a:pt x="4425" y="6637"/>
                </a:lnTo>
                <a:lnTo>
                  <a:pt x="4148" y="6699"/>
                </a:lnTo>
                <a:lnTo>
                  <a:pt x="3841" y="6729"/>
                </a:lnTo>
                <a:lnTo>
                  <a:pt x="3841" y="5715"/>
                </a:lnTo>
                <a:lnTo>
                  <a:pt x="3995" y="5715"/>
                </a:lnTo>
                <a:lnTo>
                  <a:pt x="4117" y="5685"/>
                </a:lnTo>
                <a:lnTo>
                  <a:pt x="4210" y="5685"/>
                </a:lnTo>
                <a:lnTo>
                  <a:pt x="4302" y="5623"/>
                </a:lnTo>
                <a:lnTo>
                  <a:pt x="4363" y="5562"/>
                </a:lnTo>
                <a:lnTo>
                  <a:pt x="4425" y="5500"/>
                </a:lnTo>
                <a:lnTo>
                  <a:pt x="4486" y="5408"/>
                </a:lnTo>
                <a:lnTo>
                  <a:pt x="4486" y="5316"/>
                </a:lnTo>
                <a:lnTo>
                  <a:pt x="4517" y="5193"/>
                </a:lnTo>
                <a:lnTo>
                  <a:pt x="4517" y="4517"/>
                </a:lnTo>
                <a:lnTo>
                  <a:pt x="4701" y="4456"/>
                </a:lnTo>
                <a:lnTo>
                  <a:pt x="4886" y="4363"/>
                </a:lnTo>
                <a:lnTo>
                  <a:pt x="5039" y="4240"/>
                </a:lnTo>
                <a:lnTo>
                  <a:pt x="5162" y="4087"/>
                </a:lnTo>
                <a:lnTo>
                  <a:pt x="5254" y="3933"/>
                </a:lnTo>
                <a:lnTo>
                  <a:pt x="5346" y="3749"/>
                </a:lnTo>
                <a:lnTo>
                  <a:pt x="5408" y="3565"/>
                </a:lnTo>
                <a:lnTo>
                  <a:pt x="5408" y="3349"/>
                </a:lnTo>
                <a:lnTo>
                  <a:pt x="5408" y="2581"/>
                </a:lnTo>
                <a:lnTo>
                  <a:pt x="5377" y="2458"/>
                </a:lnTo>
                <a:lnTo>
                  <a:pt x="5316" y="2335"/>
                </a:lnTo>
                <a:lnTo>
                  <a:pt x="5193" y="2243"/>
                </a:lnTo>
                <a:lnTo>
                  <a:pt x="5039" y="2213"/>
                </a:lnTo>
                <a:lnTo>
                  <a:pt x="4670" y="2213"/>
                </a:lnTo>
                <a:lnTo>
                  <a:pt x="4670" y="1076"/>
                </a:lnTo>
                <a:lnTo>
                  <a:pt x="4640" y="984"/>
                </a:lnTo>
                <a:lnTo>
                  <a:pt x="4578" y="891"/>
                </a:lnTo>
                <a:lnTo>
                  <a:pt x="4486" y="830"/>
                </a:lnTo>
                <a:lnTo>
                  <a:pt x="4302" y="830"/>
                </a:lnTo>
                <a:lnTo>
                  <a:pt x="4210" y="891"/>
                </a:lnTo>
                <a:lnTo>
                  <a:pt x="4148" y="984"/>
                </a:lnTo>
                <a:lnTo>
                  <a:pt x="4117" y="1076"/>
                </a:lnTo>
                <a:lnTo>
                  <a:pt x="4117" y="2213"/>
                </a:lnTo>
                <a:lnTo>
                  <a:pt x="3073" y="2213"/>
                </a:lnTo>
                <a:lnTo>
                  <a:pt x="3073" y="1076"/>
                </a:lnTo>
                <a:lnTo>
                  <a:pt x="3073" y="984"/>
                </a:lnTo>
                <a:lnTo>
                  <a:pt x="3011" y="891"/>
                </a:lnTo>
                <a:lnTo>
                  <a:pt x="2919" y="830"/>
                </a:lnTo>
                <a:lnTo>
                  <a:pt x="2704" y="830"/>
                </a:lnTo>
                <a:lnTo>
                  <a:pt x="2643" y="891"/>
                </a:lnTo>
                <a:lnTo>
                  <a:pt x="2581" y="984"/>
                </a:lnTo>
                <a:lnTo>
                  <a:pt x="2550" y="1076"/>
                </a:lnTo>
                <a:lnTo>
                  <a:pt x="2550" y="2213"/>
                </a:lnTo>
                <a:lnTo>
                  <a:pt x="2182" y="2213"/>
                </a:lnTo>
                <a:lnTo>
                  <a:pt x="2028" y="2243"/>
                </a:lnTo>
                <a:lnTo>
                  <a:pt x="1905" y="2335"/>
                </a:lnTo>
                <a:lnTo>
                  <a:pt x="1813" y="2458"/>
                </a:lnTo>
                <a:lnTo>
                  <a:pt x="1782" y="2581"/>
                </a:lnTo>
                <a:lnTo>
                  <a:pt x="1782" y="3349"/>
                </a:lnTo>
                <a:lnTo>
                  <a:pt x="1813" y="3565"/>
                </a:lnTo>
                <a:lnTo>
                  <a:pt x="1874" y="3749"/>
                </a:lnTo>
                <a:lnTo>
                  <a:pt x="1936" y="3933"/>
                </a:lnTo>
                <a:lnTo>
                  <a:pt x="2059" y="4087"/>
                </a:lnTo>
                <a:lnTo>
                  <a:pt x="2182" y="4240"/>
                </a:lnTo>
                <a:lnTo>
                  <a:pt x="2335" y="4363"/>
                </a:lnTo>
                <a:lnTo>
                  <a:pt x="2520" y="4456"/>
                </a:lnTo>
                <a:lnTo>
                  <a:pt x="2704" y="4517"/>
                </a:lnTo>
                <a:lnTo>
                  <a:pt x="2704" y="5193"/>
                </a:lnTo>
                <a:lnTo>
                  <a:pt x="2704" y="5316"/>
                </a:lnTo>
                <a:lnTo>
                  <a:pt x="2735" y="5408"/>
                </a:lnTo>
                <a:lnTo>
                  <a:pt x="2796" y="5500"/>
                </a:lnTo>
                <a:lnTo>
                  <a:pt x="2858" y="5562"/>
                </a:lnTo>
                <a:lnTo>
                  <a:pt x="2919" y="5623"/>
                </a:lnTo>
                <a:lnTo>
                  <a:pt x="3011" y="5685"/>
                </a:lnTo>
                <a:lnTo>
                  <a:pt x="3103" y="5685"/>
                </a:lnTo>
                <a:lnTo>
                  <a:pt x="3196" y="5715"/>
                </a:lnTo>
                <a:lnTo>
                  <a:pt x="3380" y="5715"/>
                </a:lnTo>
                <a:lnTo>
                  <a:pt x="3380" y="6729"/>
                </a:lnTo>
                <a:lnTo>
                  <a:pt x="3073" y="6699"/>
                </a:lnTo>
                <a:lnTo>
                  <a:pt x="2796" y="6637"/>
                </a:lnTo>
                <a:lnTo>
                  <a:pt x="2489" y="6545"/>
                </a:lnTo>
                <a:lnTo>
                  <a:pt x="2243" y="6422"/>
                </a:lnTo>
                <a:lnTo>
                  <a:pt x="1997" y="6299"/>
                </a:lnTo>
                <a:lnTo>
                  <a:pt x="1752" y="6115"/>
                </a:lnTo>
                <a:lnTo>
                  <a:pt x="1536" y="5961"/>
                </a:lnTo>
                <a:lnTo>
                  <a:pt x="1321" y="5746"/>
                </a:lnTo>
                <a:lnTo>
                  <a:pt x="1137" y="5531"/>
                </a:lnTo>
                <a:lnTo>
                  <a:pt x="983" y="5285"/>
                </a:lnTo>
                <a:lnTo>
                  <a:pt x="830" y="5039"/>
                </a:lnTo>
                <a:lnTo>
                  <a:pt x="707" y="4794"/>
                </a:lnTo>
                <a:lnTo>
                  <a:pt x="615" y="4517"/>
                </a:lnTo>
                <a:lnTo>
                  <a:pt x="553" y="4210"/>
                </a:lnTo>
                <a:lnTo>
                  <a:pt x="492" y="3933"/>
                </a:lnTo>
                <a:lnTo>
                  <a:pt x="492" y="3626"/>
                </a:lnTo>
                <a:lnTo>
                  <a:pt x="492" y="3319"/>
                </a:lnTo>
                <a:lnTo>
                  <a:pt x="553" y="2981"/>
                </a:lnTo>
                <a:lnTo>
                  <a:pt x="615" y="2704"/>
                </a:lnTo>
                <a:lnTo>
                  <a:pt x="738" y="2397"/>
                </a:lnTo>
                <a:lnTo>
                  <a:pt x="860" y="2120"/>
                </a:lnTo>
                <a:lnTo>
                  <a:pt x="1014" y="1875"/>
                </a:lnTo>
                <a:lnTo>
                  <a:pt x="1198" y="1629"/>
                </a:lnTo>
                <a:lnTo>
                  <a:pt x="1414" y="1414"/>
                </a:lnTo>
                <a:lnTo>
                  <a:pt x="1629" y="1229"/>
                </a:lnTo>
                <a:lnTo>
                  <a:pt x="1874" y="1045"/>
                </a:lnTo>
                <a:lnTo>
                  <a:pt x="2120" y="891"/>
                </a:lnTo>
                <a:lnTo>
                  <a:pt x="2397" y="738"/>
                </a:lnTo>
                <a:lnTo>
                  <a:pt x="2673" y="646"/>
                </a:lnTo>
                <a:lnTo>
                  <a:pt x="2981" y="553"/>
                </a:lnTo>
                <a:lnTo>
                  <a:pt x="3288" y="523"/>
                </a:lnTo>
                <a:lnTo>
                  <a:pt x="3595" y="492"/>
                </a:lnTo>
                <a:close/>
                <a:moveTo>
                  <a:pt x="3595" y="0"/>
                </a:moveTo>
                <a:lnTo>
                  <a:pt x="3226" y="31"/>
                </a:lnTo>
                <a:lnTo>
                  <a:pt x="2888" y="92"/>
                </a:lnTo>
                <a:lnTo>
                  <a:pt x="2520" y="185"/>
                </a:lnTo>
                <a:lnTo>
                  <a:pt x="2212" y="277"/>
                </a:lnTo>
                <a:lnTo>
                  <a:pt x="1874" y="430"/>
                </a:lnTo>
                <a:lnTo>
                  <a:pt x="1598" y="615"/>
                </a:lnTo>
                <a:lnTo>
                  <a:pt x="1321" y="830"/>
                </a:lnTo>
                <a:lnTo>
                  <a:pt x="1045" y="1076"/>
                </a:lnTo>
                <a:lnTo>
                  <a:pt x="830" y="1322"/>
                </a:lnTo>
                <a:lnTo>
                  <a:pt x="615" y="1598"/>
                </a:lnTo>
                <a:lnTo>
                  <a:pt x="430" y="1905"/>
                </a:lnTo>
                <a:lnTo>
                  <a:pt x="277" y="2213"/>
                </a:lnTo>
                <a:lnTo>
                  <a:pt x="154" y="2551"/>
                </a:lnTo>
                <a:lnTo>
                  <a:pt x="62" y="2889"/>
                </a:lnTo>
                <a:lnTo>
                  <a:pt x="0" y="3257"/>
                </a:lnTo>
                <a:lnTo>
                  <a:pt x="0" y="3626"/>
                </a:lnTo>
                <a:lnTo>
                  <a:pt x="0" y="3995"/>
                </a:lnTo>
                <a:lnTo>
                  <a:pt x="62" y="4363"/>
                </a:lnTo>
                <a:lnTo>
                  <a:pt x="154" y="4701"/>
                </a:lnTo>
                <a:lnTo>
                  <a:pt x="277" y="5039"/>
                </a:lnTo>
                <a:lnTo>
                  <a:pt x="430" y="5347"/>
                </a:lnTo>
                <a:lnTo>
                  <a:pt x="615" y="5654"/>
                </a:lnTo>
                <a:lnTo>
                  <a:pt x="830" y="5930"/>
                </a:lnTo>
                <a:lnTo>
                  <a:pt x="1045" y="6176"/>
                </a:lnTo>
                <a:lnTo>
                  <a:pt x="1321" y="6422"/>
                </a:lnTo>
                <a:lnTo>
                  <a:pt x="1598" y="6606"/>
                </a:lnTo>
                <a:lnTo>
                  <a:pt x="1874" y="6791"/>
                </a:lnTo>
                <a:lnTo>
                  <a:pt x="2212" y="6944"/>
                </a:lnTo>
                <a:lnTo>
                  <a:pt x="2520" y="7067"/>
                </a:lnTo>
                <a:lnTo>
                  <a:pt x="2888" y="7159"/>
                </a:lnTo>
                <a:lnTo>
                  <a:pt x="3226" y="7221"/>
                </a:lnTo>
                <a:lnTo>
                  <a:pt x="3595" y="7252"/>
                </a:lnTo>
                <a:lnTo>
                  <a:pt x="3964" y="7221"/>
                </a:lnTo>
                <a:lnTo>
                  <a:pt x="4333" y="7159"/>
                </a:lnTo>
                <a:lnTo>
                  <a:pt x="4670" y="7067"/>
                </a:lnTo>
                <a:lnTo>
                  <a:pt x="5008" y="6944"/>
                </a:lnTo>
                <a:lnTo>
                  <a:pt x="5316" y="6821"/>
                </a:lnTo>
                <a:lnTo>
                  <a:pt x="5592" y="6637"/>
                </a:lnTo>
                <a:lnTo>
                  <a:pt x="5869" y="6422"/>
                </a:lnTo>
                <a:lnTo>
                  <a:pt x="6145" y="6207"/>
                </a:lnTo>
                <a:lnTo>
                  <a:pt x="6360" y="5930"/>
                </a:lnTo>
                <a:lnTo>
                  <a:pt x="6575" y="5685"/>
                </a:lnTo>
                <a:lnTo>
                  <a:pt x="6760" y="5377"/>
                </a:lnTo>
                <a:lnTo>
                  <a:pt x="6913" y="5070"/>
                </a:lnTo>
                <a:lnTo>
                  <a:pt x="7036" y="4732"/>
                </a:lnTo>
                <a:lnTo>
                  <a:pt x="7129" y="4394"/>
                </a:lnTo>
                <a:lnTo>
                  <a:pt x="7190" y="4056"/>
                </a:lnTo>
                <a:lnTo>
                  <a:pt x="7221" y="3687"/>
                </a:lnTo>
                <a:lnTo>
                  <a:pt x="7958" y="3687"/>
                </a:lnTo>
                <a:lnTo>
                  <a:pt x="8142" y="3718"/>
                </a:lnTo>
                <a:lnTo>
                  <a:pt x="8265" y="3810"/>
                </a:lnTo>
                <a:lnTo>
                  <a:pt x="8358" y="3964"/>
                </a:lnTo>
                <a:lnTo>
                  <a:pt x="8419" y="4118"/>
                </a:lnTo>
                <a:lnTo>
                  <a:pt x="8419" y="16039"/>
                </a:lnTo>
                <a:lnTo>
                  <a:pt x="8911" y="16039"/>
                </a:lnTo>
                <a:lnTo>
                  <a:pt x="8911" y="4118"/>
                </a:lnTo>
                <a:lnTo>
                  <a:pt x="8880" y="3933"/>
                </a:lnTo>
                <a:lnTo>
                  <a:pt x="8818" y="3780"/>
                </a:lnTo>
                <a:lnTo>
                  <a:pt x="8726" y="3595"/>
                </a:lnTo>
                <a:lnTo>
                  <a:pt x="8634" y="3472"/>
                </a:lnTo>
                <a:lnTo>
                  <a:pt x="8480" y="3349"/>
                </a:lnTo>
                <a:lnTo>
                  <a:pt x="8327" y="3257"/>
                </a:lnTo>
                <a:lnTo>
                  <a:pt x="8142" y="3227"/>
                </a:lnTo>
                <a:lnTo>
                  <a:pt x="7958" y="3196"/>
                </a:lnTo>
                <a:lnTo>
                  <a:pt x="7190" y="3196"/>
                </a:lnTo>
                <a:lnTo>
                  <a:pt x="7129" y="2858"/>
                </a:lnTo>
                <a:lnTo>
                  <a:pt x="7067" y="2551"/>
                </a:lnTo>
                <a:lnTo>
                  <a:pt x="6944" y="2243"/>
                </a:lnTo>
                <a:lnTo>
                  <a:pt x="6791" y="1936"/>
                </a:lnTo>
                <a:lnTo>
                  <a:pt x="6637" y="1660"/>
                </a:lnTo>
                <a:lnTo>
                  <a:pt x="6453" y="1383"/>
                </a:lnTo>
                <a:lnTo>
                  <a:pt x="6238" y="1168"/>
                </a:lnTo>
                <a:lnTo>
                  <a:pt x="6022" y="922"/>
                </a:lnTo>
                <a:lnTo>
                  <a:pt x="5777" y="738"/>
                </a:lnTo>
                <a:lnTo>
                  <a:pt x="5500" y="553"/>
                </a:lnTo>
                <a:lnTo>
                  <a:pt x="5224" y="400"/>
                </a:lnTo>
                <a:lnTo>
                  <a:pt x="4916" y="246"/>
                </a:lnTo>
                <a:lnTo>
                  <a:pt x="4609" y="154"/>
                </a:lnTo>
                <a:lnTo>
                  <a:pt x="4271" y="62"/>
                </a:lnTo>
                <a:lnTo>
                  <a:pt x="3933" y="31"/>
                </a:lnTo>
                <a:lnTo>
                  <a:pt x="35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44"/>
          <p:cNvSpPr/>
          <p:nvPr/>
        </p:nvSpPr>
        <p:spPr>
          <a:xfrm>
            <a:off x="4742785" y="1132721"/>
            <a:ext cx="466014" cy="463384"/>
          </a:xfrm>
          <a:custGeom>
            <a:avLst/>
            <a:gdLst/>
            <a:ahLst/>
            <a:cxnLst/>
            <a:rect l="l" t="t" r="r" b="b"/>
            <a:pathLst>
              <a:path w="5316" h="5286" extrusionOk="0">
                <a:moveTo>
                  <a:pt x="2888" y="277"/>
                </a:moveTo>
                <a:lnTo>
                  <a:pt x="3134" y="308"/>
                </a:lnTo>
                <a:lnTo>
                  <a:pt x="3349" y="369"/>
                </a:lnTo>
                <a:lnTo>
                  <a:pt x="3564" y="461"/>
                </a:lnTo>
                <a:lnTo>
                  <a:pt x="3779" y="554"/>
                </a:lnTo>
                <a:lnTo>
                  <a:pt x="3994" y="677"/>
                </a:lnTo>
                <a:lnTo>
                  <a:pt x="4148" y="799"/>
                </a:lnTo>
                <a:lnTo>
                  <a:pt x="4332" y="953"/>
                </a:lnTo>
                <a:lnTo>
                  <a:pt x="4486" y="1137"/>
                </a:lnTo>
                <a:lnTo>
                  <a:pt x="4609" y="1322"/>
                </a:lnTo>
                <a:lnTo>
                  <a:pt x="4732" y="1506"/>
                </a:lnTo>
                <a:lnTo>
                  <a:pt x="4824" y="1721"/>
                </a:lnTo>
                <a:lnTo>
                  <a:pt x="4916" y="1936"/>
                </a:lnTo>
                <a:lnTo>
                  <a:pt x="4978" y="2151"/>
                </a:lnTo>
                <a:lnTo>
                  <a:pt x="5008" y="2397"/>
                </a:lnTo>
                <a:lnTo>
                  <a:pt x="5039" y="2643"/>
                </a:lnTo>
                <a:lnTo>
                  <a:pt x="5008" y="2889"/>
                </a:lnTo>
                <a:lnTo>
                  <a:pt x="4978" y="3104"/>
                </a:lnTo>
                <a:lnTo>
                  <a:pt x="4916" y="3350"/>
                </a:lnTo>
                <a:lnTo>
                  <a:pt x="4824" y="3565"/>
                </a:lnTo>
                <a:lnTo>
                  <a:pt x="4732" y="3780"/>
                </a:lnTo>
                <a:lnTo>
                  <a:pt x="4609" y="3964"/>
                </a:lnTo>
                <a:lnTo>
                  <a:pt x="4486" y="4149"/>
                </a:lnTo>
                <a:lnTo>
                  <a:pt x="4332" y="4302"/>
                </a:lnTo>
                <a:lnTo>
                  <a:pt x="4148" y="4456"/>
                </a:lnTo>
                <a:lnTo>
                  <a:pt x="3994" y="4609"/>
                </a:lnTo>
                <a:lnTo>
                  <a:pt x="3779" y="4732"/>
                </a:lnTo>
                <a:lnTo>
                  <a:pt x="3564" y="4824"/>
                </a:lnTo>
                <a:lnTo>
                  <a:pt x="3349" y="4886"/>
                </a:lnTo>
                <a:lnTo>
                  <a:pt x="3134" y="4947"/>
                </a:lnTo>
                <a:lnTo>
                  <a:pt x="2888" y="5009"/>
                </a:lnTo>
                <a:lnTo>
                  <a:pt x="2427" y="5009"/>
                </a:lnTo>
                <a:lnTo>
                  <a:pt x="2182" y="4947"/>
                </a:lnTo>
                <a:lnTo>
                  <a:pt x="1967" y="4886"/>
                </a:lnTo>
                <a:lnTo>
                  <a:pt x="1721" y="4824"/>
                </a:lnTo>
                <a:lnTo>
                  <a:pt x="1536" y="4732"/>
                </a:lnTo>
                <a:lnTo>
                  <a:pt x="1321" y="4609"/>
                </a:lnTo>
                <a:lnTo>
                  <a:pt x="1137" y="4456"/>
                </a:lnTo>
                <a:lnTo>
                  <a:pt x="983" y="4302"/>
                </a:lnTo>
                <a:lnTo>
                  <a:pt x="830" y="4149"/>
                </a:lnTo>
                <a:lnTo>
                  <a:pt x="707" y="3964"/>
                </a:lnTo>
                <a:lnTo>
                  <a:pt x="584" y="3780"/>
                </a:lnTo>
                <a:lnTo>
                  <a:pt x="461" y="3565"/>
                </a:lnTo>
                <a:lnTo>
                  <a:pt x="399" y="3350"/>
                </a:lnTo>
                <a:lnTo>
                  <a:pt x="338" y="3104"/>
                </a:lnTo>
                <a:lnTo>
                  <a:pt x="307" y="2889"/>
                </a:lnTo>
                <a:lnTo>
                  <a:pt x="277" y="2643"/>
                </a:lnTo>
                <a:lnTo>
                  <a:pt x="307" y="2397"/>
                </a:lnTo>
                <a:lnTo>
                  <a:pt x="338" y="2151"/>
                </a:lnTo>
                <a:lnTo>
                  <a:pt x="399" y="1936"/>
                </a:lnTo>
                <a:lnTo>
                  <a:pt x="461" y="1721"/>
                </a:lnTo>
                <a:lnTo>
                  <a:pt x="584" y="1506"/>
                </a:lnTo>
                <a:lnTo>
                  <a:pt x="707" y="1322"/>
                </a:lnTo>
                <a:lnTo>
                  <a:pt x="830" y="1137"/>
                </a:lnTo>
                <a:lnTo>
                  <a:pt x="983" y="953"/>
                </a:lnTo>
                <a:lnTo>
                  <a:pt x="1137" y="799"/>
                </a:lnTo>
                <a:lnTo>
                  <a:pt x="1321" y="677"/>
                </a:lnTo>
                <a:lnTo>
                  <a:pt x="1536" y="554"/>
                </a:lnTo>
                <a:lnTo>
                  <a:pt x="1721" y="461"/>
                </a:lnTo>
                <a:lnTo>
                  <a:pt x="1967" y="369"/>
                </a:lnTo>
                <a:lnTo>
                  <a:pt x="2182" y="308"/>
                </a:lnTo>
                <a:lnTo>
                  <a:pt x="2427" y="277"/>
                </a:lnTo>
                <a:close/>
                <a:moveTo>
                  <a:pt x="2397" y="1"/>
                </a:moveTo>
                <a:lnTo>
                  <a:pt x="2120" y="31"/>
                </a:lnTo>
                <a:lnTo>
                  <a:pt x="1874" y="123"/>
                </a:lnTo>
                <a:lnTo>
                  <a:pt x="1629" y="185"/>
                </a:lnTo>
                <a:lnTo>
                  <a:pt x="1383" y="308"/>
                </a:lnTo>
                <a:lnTo>
                  <a:pt x="1168" y="431"/>
                </a:lnTo>
                <a:lnTo>
                  <a:pt x="983" y="584"/>
                </a:lnTo>
                <a:lnTo>
                  <a:pt x="799" y="769"/>
                </a:lnTo>
                <a:lnTo>
                  <a:pt x="615" y="953"/>
                </a:lnTo>
                <a:lnTo>
                  <a:pt x="461" y="1168"/>
                </a:lnTo>
                <a:lnTo>
                  <a:pt x="338" y="1383"/>
                </a:lnTo>
                <a:lnTo>
                  <a:pt x="215" y="1598"/>
                </a:lnTo>
                <a:lnTo>
                  <a:pt x="123" y="1844"/>
                </a:lnTo>
                <a:lnTo>
                  <a:pt x="62" y="2121"/>
                </a:lnTo>
                <a:lnTo>
                  <a:pt x="31" y="2366"/>
                </a:lnTo>
                <a:lnTo>
                  <a:pt x="0" y="2643"/>
                </a:lnTo>
                <a:lnTo>
                  <a:pt x="31" y="2919"/>
                </a:lnTo>
                <a:lnTo>
                  <a:pt x="62" y="3165"/>
                </a:lnTo>
                <a:lnTo>
                  <a:pt x="123" y="3411"/>
                </a:lnTo>
                <a:lnTo>
                  <a:pt x="215" y="3657"/>
                </a:lnTo>
                <a:lnTo>
                  <a:pt x="338" y="3903"/>
                </a:lnTo>
                <a:lnTo>
                  <a:pt x="461" y="4118"/>
                </a:lnTo>
                <a:lnTo>
                  <a:pt x="615" y="4333"/>
                </a:lnTo>
                <a:lnTo>
                  <a:pt x="799" y="4517"/>
                </a:lnTo>
                <a:lnTo>
                  <a:pt x="983" y="4671"/>
                </a:lnTo>
                <a:lnTo>
                  <a:pt x="1168" y="4824"/>
                </a:lnTo>
                <a:lnTo>
                  <a:pt x="1383" y="4978"/>
                </a:lnTo>
                <a:lnTo>
                  <a:pt x="1629" y="5070"/>
                </a:lnTo>
                <a:lnTo>
                  <a:pt x="1874" y="5162"/>
                </a:lnTo>
                <a:lnTo>
                  <a:pt x="2120" y="5224"/>
                </a:lnTo>
                <a:lnTo>
                  <a:pt x="2397" y="5285"/>
                </a:lnTo>
                <a:lnTo>
                  <a:pt x="2919" y="5285"/>
                </a:lnTo>
                <a:lnTo>
                  <a:pt x="3196" y="5224"/>
                </a:lnTo>
                <a:lnTo>
                  <a:pt x="3441" y="5162"/>
                </a:lnTo>
                <a:lnTo>
                  <a:pt x="3687" y="5070"/>
                </a:lnTo>
                <a:lnTo>
                  <a:pt x="3902" y="4978"/>
                </a:lnTo>
                <a:lnTo>
                  <a:pt x="4148" y="4824"/>
                </a:lnTo>
                <a:lnTo>
                  <a:pt x="4332" y="4671"/>
                </a:lnTo>
                <a:lnTo>
                  <a:pt x="4517" y="4517"/>
                </a:lnTo>
                <a:lnTo>
                  <a:pt x="4701" y="4333"/>
                </a:lnTo>
                <a:lnTo>
                  <a:pt x="4855" y="4118"/>
                </a:lnTo>
                <a:lnTo>
                  <a:pt x="4978" y="3903"/>
                </a:lnTo>
                <a:lnTo>
                  <a:pt x="5101" y="3657"/>
                </a:lnTo>
                <a:lnTo>
                  <a:pt x="5193" y="3411"/>
                </a:lnTo>
                <a:lnTo>
                  <a:pt x="5254" y="3165"/>
                </a:lnTo>
                <a:lnTo>
                  <a:pt x="5285" y="2919"/>
                </a:lnTo>
                <a:lnTo>
                  <a:pt x="5316" y="2643"/>
                </a:lnTo>
                <a:lnTo>
                  <a:pt x="5285" y="2366"/>
                </a:lnTo>
                <a:lnTo>
                  <a:pt x="5254" y="2121"/>
                </a:lnTo>
                <a:lnTo>
                  <a:pt x="5193" y="1844"/>
                </a:lnTo>
                <a:lnTo>
                  <a:pt x="5101" y="1598"/>
                </a:lnTo>
                <a:lnTo>
                  <a:pt x="4978" y="1383"/>
                </a:lnTo>
                <a:lnTo>
                  <a:pt x="4855" y="1168"/>
                </a:lnTo>
                <a:lnTo>
                  <a:pt x="4701" y="953"/>
                </a:lnTo>
                <a:lnTo>
                  <a:pt x="4517" y="769"/>
                </a:lnTo>
                <a:lnTo>
                  <a:pt x="4332" y="584"/>
                </a:lnTo>
                <a:lnTo>
                  <a:pt x="4148" y="431"/>
                </a:lnTo>
                <a:lnTo>
                  <a:pt x="3902" y="308"/>
                </a:lnTo>
                <a:lnTo>
                  <a:pt x="3687" y="185"/>
                </a:lnTo>
                <a:lnTo>
                  <a:pt x="3441" y="123"/>
                </a:lnTo>
                <a:lnTo>
                  <a:pt x="3196" y="31"/>
                </a:lnTo>
                <a:lnTo>
                  <a:pt x="291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44"/>
          <p:cNvSpPr/>
          <p:nvPr/>
        </p:nvSpPr>
        <p:spPr>
          <a:xfrm>
            <a:off x="4969037" y="1162350"/>
            <a:ext cx="13500" cy="24370"/>
          </a:xfrm>
          <a:custGeom>
            <a:avLst/>
            <a:gdLst/>
            <a:ahLst/>
            <a:cxnLst/>
            <a:rect l="l" t="t" r="r" b="b"/>
            <a:pathLst>
              <a:path w="154" h="278" extrusionOk="0">
                <a:moveTo>
                  <a:pt x="0" y="1"/>
                </a:moveTo>
                <a:lnTo>
                  <a:pt x="0" y="277"/>
                </a:lnTo>
                <a:lnTo>
                  <a:pt x="154" y="277"/>
                </a:lnTo>
                <a:lnTo>
                  <a:pt x="1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44"/>
          <p:cNvSpPr/>
          <p:nvPr/>
        </p:nvSpPr>
        <p:spPr>
          <a:xfrm>
            <a:off x="4898996" y="1170415"/>
            <a:ext cx="21565" cy="29718"/>
          </a:xfrm>
          <a:custGeom>
            <a:avLst/>
            <a:gdLst/>
            <a:ahLst/>
            <a:cxnLst/>
            <a:rect l="l" t="t" r="r" b="b"/>
            <a:pathLst>
              <a:path w="246" h="339" extrusionOk="0">
                <a:moveTo>
                  <a:pt x="154" y="1"/>
                </a:moveTo>
                <a:lnTo>
                  <a:pt x="0" y="62"/>
                </a:lnTo>
                <a:lnTo>
                  <a:pt x="92" y="339"/>
                </a:lnTo>
                <a:lnTo>
                  <a:pt x="246" y="277"/>
                </a:lnTo>
                <a:lnTo>
                  <a:pt x="1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44"/>
          <p:cNvSpPr/>
          <p:nvPr/>
        </p:nvSpPr>
        <p:spPr>
          <a:xfrm>
            <a:off x="4839738" y="1205480"/>
            <a:ext cx="27000" cy="27000"/>
          </a:xfrm>
          <a:custGeom>
            <a:avLst/>
            <a:gdLst/>
            <a:ahLst/>
            <a:cxnLst/>
            <a:rect l="l" t="t" r="r" b="b"/>
            <a:pathLst>
              <a:path w="308" h="308" extrusionOk="0">
                <a:moveTo>
                  <a:pt x="123" y="0"/>
                </a:moveTo>
                <a:lnTo>
                  <a:pt x="0" y="92"/>
                </a:lnTo>
                <a:lnTo>
                  <a:pt x="185" y="307"/>
                </a:lnTo>
                <a:lnTo>
                  <a:pt x="307" y="215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44"/>
          <p:cNvSpPr/>
          <p:nvPr/>
        </p:nvSpPr>
        <p:spPr>
          <a:xfrm>
            <a:off x="4796609" y="1256586"/>
            <a:ext cx="29718" cy="24370"/>
          </a:xfrm>
          <a:custGeom>
            <a:avLst/>
            <a:gdLst/>
            <a:ahLst/>
            <a:cxnLst/>
            <a:rect l="l" t="t" r="r" b="b"/>
            <a:pathLst>
              <a:path w="339" h="278" extrusionOk="0">
                <a:moveTo>
                  <a:pt x="62" y="1"/>
                </a:moveTo>
                <a:lnTo>
                  <a:pt x="1" y="124"/>
                </a:lnTo>
                <a:lnTo>
                  <a:pt x="246" y="277"/>
                </a:lnTo>
                <a:lnTo>
                  <a:pt x="339" y="155"/>
                </a:lnTo>
                <a:lnTo>
                  <a:pt x="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44"/>
          <p:cNvSpPr/>
          <p:nvPr/>
        </p:nvSpPr>
        <p:spPr>
          <a:xfrm>
            <a:off x="5125248" y="1447862"/>
            <a:ext cx="29718" cy="24283"/>
          </a:xfrm>
          <a:custGeom>
            <a:avLst/>
            <a:gdLst/>
            <a:ahLst/>
            <a:cxnLst/>
            <a:rect l="l" t="t" r="r" b="b"/>
            <a:pathLst>
              <a:path w="339" h="277" extrusionOk="0">
                <a:moveTo>
                  <a:pt x="62" y="0"/>
                </a:moveTo>
                <a:lnTo>
                  <a:pt x="0" y="123"/>
                </a:lnTo>
                <a:lnTo>
                  <a:pt x="246" y="277"/>
                </a:lnTo>
                <a:lnTo>
                  <a:pt x="338" y="123"/>
                </a:lnTo>
                <a:lnTo>
                  <a:pt x="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44"/>
          <p:cNvSpPr/>
          <p:nvPr/>
        </p:nvSpPr>
        <p:spPr>
          <a:xfrm>
            <a:off x="4775044" y="1321280"/>
            <a:ext cx="27088" cy="18935"/>
          </a:xfrm>
          <a:custGeom>
            <a:avLst/>
            <a:gdLst/>
            <a:ahLst/>
            <a:cxnLst/>
            <a:rect l="l" t="t" r="r" b="b"/>
            <a:pathLst>
              <a:path w="309" h="216" extrusionOk="0">
                <a:moveTo>
                  <a:pt x="1" y="0"/>
                </a:moveTo>
                <a:lnTo>
                  <a:pt x="1" y="154"/>
                </a:lnTo>
                <a:lnTo>
                  <a:pt x="277" y="215"/>
                </a:lnTo>
                <a:lnTo>
                  <a:pt x="308" y="6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44"/>
          <p:cNvSpPr/>
          <p:nvPr/>
        </p:nvSpPr>
        <p:spPr>
          <a:xfrm>
            <a:off x="5146725" y="1388603"/>
            <a:ext cx="29718" cy="16218"/>
          </a:xfrm>
          <a:custGeom>
            <a:avLst/>
            <a:gdLst/>
            <a:ahLst/>
            <a:cxnLst/>
            <a:rect l="l" t="t" r="r" b="b"/>
            <a:pathLst>
              <a:path w="339" h="185" extrusionOk="0">
                <a:moveTo>
                  <a:pt x="32" y="0"/>
                </a:moveTo>
                <a:lnTo>
                  <a:pt x="1" y="154"/>
                </a:lnTo>
                <a:lnTo>
                  <a:pt x="308" y="185"/>
                </a:lnTo>
                <a:lnTo>
                  <a:pt x="339" y="31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44"/>
          <p:cNvSpPr/>
          <p:nvPr/>
        </p:nvSpPr>
        <p:spPr>
          <a:xfrm>
            <a:off x="4775044" y="1388603"/>
            <a:ext cx="27088" cy="16218"/>
          </a:xfrm>
          <a:custGeom>
            <a:avLst/>
            <a:gdLst/>
            <a:ahLst/>
            <a:cxnLst/>
            <a:rect l="l" t="t" r="r" b="b"/>
            <a:pathLst>
              <a:path w="309" h="185" extrusionOk="0">
                <a:moveTo>
                  <a:pt x="277" y="0"/>
                </a:moveTo>
                <a:lnTo>
                  <a:pt x="1" y="31"/>
                </a:lnTo>
                <a:lnTo>
                  <a:pt x="1" y="185"/>
                </a:lnTo>
                <a:lnTo>
                  <a:pt x="308" y="154"/>
                </a:lnTo>
                <a:lnTo>
                  <a:pt x="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44"/>
          <p:cNvSpPr/>
          <p:nvPr/>
        </p:nvSpPr>
        <p:spPr>
          <a:xfrm>
            <a:off x="5146725" y="1321280"/>
            <a:ext cx="29718" cy="18935"/>
          </a:xfrm>
          <a:custGeom>
            <a:avLst/>
            <a:gdLst/>
            <a:ahLst/>
            <a:cxnLst/>
            <a:rect l="l" t="t" r="r" b="b"/>
            <a:pathLst>
              <a:path w="339" h="216" extrusionOk="0">
                <a:moveTo>
                  <a:pt x="308" y="0"/>
                </a:moveTo>
                <a:lnTo>
                  <a:pt x="1" y="62"/>
                </a:lnTo>
                <a:lnTo>
                  <a:pt x="32" y="215"/>
                </a:lnTo>
                <a:lnTo>
                  <a:pt x="339" y="154"/>
                </a:lnTo>
                <a:lnTo>
                  <a:pt x="3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44"/>
          <p:cNvSpPr/>
          <p:nvPr/>
        </p:nvSpPr>
        <p:spPr>
          <a:xfrm>
            <a:off x="4796609" y="1447862"/>
            <a:ext cx="29718" cy="24283"/>
          </a:xfrm>
          <a:custGeom>
            <a:avLst/>
            <a:gdLst/>
            <a:ahLst/>
            <a:cxnLst/>
            <a:rect l="l" t="t" r="r" b="b"/>
            <a:pathLst>
              <a:path w="339" h="277" extrusionOk="0">
                <a:moveTo>
                  <a:pt x="246" y="0"/>
                </a:moveTo>
                <a:lnTo>
                  <a:pt x="1" y="123"/>
                </a:lnTo>
                <a:lnTo>
                  <a:pt x="62" y="277"/>
                </a:lnTo>
                <a:lnTo>
                  <a:pt x="339" y="123"/>
                </a:lnTo>
                <a:lnTo>
                  <a:pt x="24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44"/>
          <p:cNvSpPr/>
          <p:nvPr/>
        </p:nvSpPr>
        <p:spPr>
          <a:xfrm>
            <a:off x="5125248" y="1256586"/>
            <a:ext cx="29718" cy="24370"/>
          </a:xfrm>
          <a:custGeom>
            <a:avLst/>
            <a:gdLst/>
            <a:ahLst/>
            <a:cxnLst/>
            <a:rect l="l" t="t" r="r" b="b"/>
            <a:pathLst>
              <a:path w="339" h="278" extrusionOk="0">
                <a:moveTo>
                  <a:pt x="246" y="1"/>
                </a:moveTo>
                <a:lnTo>
                  <a:pt x="0" y="155"/>
                </a:lnTo>
                <a:lnTo>
                  <a:pt x="62" y="277"/>
                </a:lnTo>
                <a:lnTo>
                  <a:pt x="338" y="124"/>
                </a:lnTo>
                <a:lnTo>
                  <a:pt x="2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44"/>
          <p:cNvSpPr/>
          <p:nvPr/>
        </p:nvSpPr>
        <p:spPr>
          <a:xfrm>
            <a:off x="5082119" y="1205480"/>
            <a:ext cx="29718" cy="27000"/>
          </a:xfrm>
          <a:custGeom>
            <a:avLst/>
            <a:gdLst/>
            <a:ahLst/>
            <a:cxnLst/>
            <a:rect l="l" t="t" r="r" b="b"/>
            <a:pathLst>
              <a:path w="339" h="308" extrusionOk="0">
                <a:moveTo>
                  <a:pt x="216" y="0"/>
                </a:moveTo>
                <a:lnTo>
                  <a:pt x="1" y="215"/>
                </a:lnTo>
                <a:lnTo>
                  <a:pt x="123" y="307"/>
                </a:lnTo>
                <a:lnTo>
                  <a:pt x="338" y="92"/>
                </a:lnTo>
                <a:lnTo>
                  <a:pt x="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44"/>
          <p:cNvSpPr/>
          <p:nvPr/>
        </p:nvSpPr>
        <p:spPr>
          <a:xfrm>
            <a:off x="5028208" y="1170415"/>
            <a:ext cx="21653" cy="29718"/>
          </a:xfrm>
          <a:custGeom>
            <a:avLst/>
            <a:gdLst/>
            <a:ahLst/>
            <a:cxnLst/>
            <a:rect l="l" t="t" r="r" b="b"/>
            <a:pathLst>
              <a:path w="247" h="339" extrusionOk="0">
                <a:moveTo>
                  <a:pt x="124" y="1"/>
                </a:moveTo>
                <a:lnTo>
                  <a:pt x="1" y="277"/>
                </a:lnTo>
                <a:lnTo>
                  <a:pt x="155" y="339"/>
                </a:lnTo>
                <a:lnTo>
                  <a:pt x="247" y="62"/>
                </a:lnTo>
                <a:lnTo>
                  <a:pt x="1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44"/>
          <p:cNvSpPr/>
          <p:nvPr/>
        </p:nvSpPr>
        <p:spPr>
          <a:xfrm>
            <a:off x="4804673" y="1191980"/>
            <a:ext cx="342147" cy="342147"/>
          </a:xfrm>
          <a:custGeom>
            <a:avLst/>
            <a:gdLst/>
            <a:ahLst/>
            <a:cxnLst/>
            <a:rect l="l" t="t" r="r" b="b"/>
            <a:pathLst>
              <a:path w="3903" h="3903" extrusionOk="0">
                <a:moveTo>
                  <a:pt x="2981" y="369"/>
                </a:moveTo>
                <a:lnTo>
                  <a:pt x="2490" y="1629"/>
                </a:lnTo>
                <a:lnTo>
                  <a:pt x="2244" y="1721"/>
                </a:lnTo>
                <a:lnTo>
                  <a:pt x="2336" y="1813"/>
                </a:lnTo>
                <a:lnTo>
                  <a:pt x="2367" y="1967"/>
                </a:lnTo>
                <a:lnTo>
                  <a:pt x="2336" y="2090"/>
                </a:lnTo>
                <a:lnTo>
                  <a:pt x="2305" y="2213"/>
                </a:lnTo>
                <a:lnTo>
                  <a:pt x="2182" y="2336"/>
                </a:lnTo>
                <a:lnTo>
                  <a:pt x="2029" y="2397"/>
                </a:lnTo>
                <a:lnTo>
                  <a:pt x="1875" y="2397"/>
                </a:lnTo>
                <a:lnTo>
                  <a:pt x="1721" y="2336"/>
                </a:lnTo>
                <a:lnTo>
                  <a:pt x="1598" y="2213"/>
                </a:lnTo>
                <a:lnTo>
                  <a:pt x="1537" y="2059"/>
                </a:lnTo>
                <a:lnTo>
                  <a:pt x="1537" y="1906"/>
                </a:lnTo>
                <a:lnTo>
                  <a:pt x="1598" y="1752"/>
                </a:lnTo>
                <a:lnTo>
                  <a:pt x="1691" y="1660"/>
                </a:lnTo>
                <a:lnTo>
                  <a:pt x="1814" y="1598"/>
                </a:lnTo>
                <a:lnTo>
                  <a:pt x="1936" y="1568"/>
                </a:lnTo>
                <a:lnTo>
                  <a:pt x="2059" y="1598"/>
                </a:lnTo>
                <a:lnTo>
                  <a:pt x="2059" y="1352"/>
                </a:lnTo>
                <a:lnTo>
                  <a:pt x="2981" y="369"/>
                </a:lnTo>
                <a:close/>
                <a:moveTo>
                  <a:pt x="2735" y="2581"/>
                </a:moveTo>
                <a:lnTo>
                  <a:pt x="2828" y="2612"/>
                </a:lnTo>
                <a:lnTo>
                  <a:pt x="2889" y="2643"/>
                </a:lnTo>
                <a:lnTo>
                  <a:pt x="2950" y="2735"/>
                </a:lnTo>
                <a:lnTo>
                  <a:pt x="2950" y="2827"/>
                </a:lnTo>
                <a:lnTo>
                  <a:pt x="2950" y="3165"/>
                </a:lnTo>
                <a:lnTo>
                  <a:pt x="2950" y="3257"/>
                </a:lnTo>
                <a:lnTo>
                  <a:pt x="2889" y="3319"/>
                </a:lnTo>
                <a:lnTo>
                  <a:pt x="2828" y="3380"/>
                </a:lnTo>
                <a:lnTo>
                  <a:pt x="2735" y="3411"/>
                </a:lnTo>
                <a:lnTo>
                  <a:pt x="1168" y="3411"/>
                </a:lnTo>
                <a:lnTo>
                  <a:pt x="1076" y="3380"/>
                </a:lnTo>
                <a:lnTo>
                  <a:pt x="1015" y="3319"/>
                </a:lnTo>
                <a:lnTo>
                  <a:pt x="953" y="3257"/>
                </a:lnTo>
                <a:lnTo>
                  <a:pt x="953" y="3165"/>
                </a:lnTo>
                <a:lnTo>
                  <a:pt x="953" y="2827"/>
                </a:lnTo>
                <a:lnTo>
                  <a:pt x="953" y="2735"/>
                </a:lnTo>
                <a:lnTo>
                  <a:pt x="1015" y="2643"/>
                </a:lnTo>
                <a:lnTo>
                  <a:pt x="1076" y="2612"/>
                </a:lnTo>
                <a:lnTo>
                  <a:pt x="1168" y="2581"/>
                </a:lnTo>
                <a:close/>
                <a:moveTo>
                  <a:pt x="1936" y="1"/>
                </a:moveTo>
                <a:lnTo>
                  <a:pt x="1752" y="31"/>
                </a:lnTo>
                <a:lnTo>
                  <a:pt x="1568" y="62"/>
                </a:lnTo>
                <a:lnTo>
                  <a:pt x="1383" y="93"/>
                </a:lnTo>
                <a:lnTo>
                  <a:pt x="1199" y="154"/>
                </a:lnTo>
                <a:lnTo>
                  <a:pt x="861" y="338"/>
                </a:lnTo>
                <a:lnTo>
                  <a:pt x="585" y="584"/>
                </a:lnTo>
                <a:lnTo>
                  <a:pt x="339" y="861"/>
                </a:lnTo>
                <a:lnTo>
                  <a:pt x="154" y="1199"/>
                </a:lnTo>
                <a:lnTo>
                  <a:pt x="93" y="1383"/>
                </a:lnTo>
                <a:lnTo>
                  <a:pt x="31" y="1568"/>
                </a:lnTo>
                <a:lnTo>
                  <a:pt x="1" y="1752"/>
                </a:lnTo>
                <a:lnTo>
                  <a:pt x="1" y="1967"/>
                </a:lnTo>
                <a:lnTo>
                  <a:pt x="1" y="2151"/>
                </a:lnTo>
                <a:lnTo>
                  <a:pt x="31" y="2366"/>
                </a:lnTo>
                <a:lnTo>
                  <a:pt x="93" y="2551"/>
                </a:lnTo>
                <a:lnTo>
                  <a:pt x="154" y="2735"/>
                </a:lnTo>
                <a:lnTo>
                  <a:pt x="339" y="3042"/>
                </a:lnTo>
                <a:lnTo>
                  <a:pt x="585" y="3350"/>
                </a:lnTo>
                <a:lnTo>
                  <a:pt x="861" y="3595"/>
                </a:lnTo>
                <a:lnTo>
                  <a:pt x="1199" y="3749"/>
                </a:lnTo>
                <a:lnTo>
                  <a:pt x="1383" y="3841"/>
                </a:lnTo>
                <a:lnTo>
                  <a:pt x="1568" y="3872"/>
                </a:lnTo>
                <a:lnTo>
                  <a:pt x="1752" y="3903"/>
                </a:lnTo>
                <a:lnTo>
                  <a:pt x="2152" y="3903"/>
                </a:lnTo>
                <a:lnTo>
                  <a:pt x="2336" y="3872"/>
                </a:lnTo>
                <a:lnTo>
                  <a:pt x="2520" y="3841"/>
                </a:lnTo>
                <a:lnTo>
                  <a:pt x="2705" y="3749"/>
                </a:lnTo>
                <a:lnTo>
                  <a:pt x="3043" y="3595"/>
                </a:lnTo>
                <a:lnTo>
                  <a:pt x="3319" y="3350"/>
                </a:lnTo>
                <a:lnTo>
                  <a:pt x="3565" y="3042"/>
                </a:lnTo>
                <a:lnTo>
                  <a:pt x="3749" y="2735"/>
                </a:lnTo>
                <a:lnTo>
                  <a:pt x="3811" y="2551"/>
                </a:lnTo>
                <a:lnTo>
                  <a:pt x="3872" y="2366"/>
                </a:lnTo>
                <a:lnTo>
                  <a:pt x="3903" y="2151"/>
                </a:lnTo>
                <a:lnTo>
                  <a:pt x="3903" y="1967"/>
                </a:lnTo>
                <a:lnTo>
                  <a:pt x="3903" y="1752"/>
                </a:lnTo>
                <a:lnTo>
                  <a:pt x="3872" y="1568"/>
                </a:lnTo>
                <a:lnTo>
                  <a:pt x="3811" y="1383"/>
                </a:lnTo>
                <a:lnTo>
                  <a:pt x="3749" y="1199"/>
                </a:lnTo>
                <a:lnTo>
                  <a:pt x="3565" y="861"/>
                </a:lnTo>
                <a:lnTo>
                  <a:pt x="3319" y="584"/>
                </a:lnTo>
                <a:lnTo>
                  <a:pt x="3043" y="338"/>
                </a:lnTo>
                <a:lnTo>
                  <a:pt x="2705" y="154"/>
                </a:lnTo>
                <a:lnTo>
                  <a:pt x="2520" y="93"/>
                </a:lnTo>
                <a:lnTo>
                  <a:pt x="2336" y="62"/>
                </a:lnTo>
                <a:lnTo>
                  <a:pt x="2152" y="31"/>
                </a:lnTo>
                <a:lnTo>
                  <a:pt x="19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44"/>
          <p:cNvSpPr/>
          <p:nvPr/>
        </p:nvSpPr>
        <p:spPr>
          <a:xfrm>
            <a:off x="4952820" y="1345474"/>
            <a:ext cx="43218" cy="43218"/>
          </a:xfrm>
          <a:custGeom>
            <a:avLst/>
            <a:gdLst/>
            <a:ahLst/>
            <a:cxnLst/>
            <a:rect l="l" t="t" r="r" b="b"/>
            <a:pathLst>
              <a:path w="493" h="493" extrusionOk="0">
                <a:moveTo>
                  <a:pt x="154" y="1"/>
                </a:moveTo>
                <a:lnTo>
                  <a:pt x="93" y="62"/>
                </a:lnTo>
                <a:lnTo>
                  <a:pt x="31" y="124"/>
                </a:lnTo>
                <a:lnTo>
                  <a:pt x="1" y="247"/>
                </a:lnTo>
                <a:lnTo>
                  <a:pt x="31" y="339"/>
                </a:lnTo>
                <a:lnTo>
                  <a:pt x="93" y="400"/>
                </a:lnTo>
                <a:lnTo>
                  <a:pt x="154" y="462"/>
                </a:lnTo>
                <a:lnTo>
                  <a:pt x="246" y="492"/>
                </a:lnTo>
                <a:lnTo>
                  <a:pt x="369" y="462"/>
                </a:lnTo>
                <a:lnTo>
                  <a:pt x="431" y="400"/>
                </a:lnTo>
                <a:lnTo>
                  <a:pt x="492" y="339"/>
                </a:lnTo>
                <a:lnTo>
                  <a:pt x="492" y="247"/>
                </a:lnTo>
                <a:lnTo>
                  <a:pt x="492" y="124"/>
                </a:lnTo>
                <a:lnTo>
                  <a:pt x="431" y="62"/>
                </a:lnTo>
                <a:lnTo>
                  <a:pt x="36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44"/>
          <p:cNvSpPr/>
          <p:nvPr/>
        </p:nvSpPr>
        <p:spPr>
          <a:xfrm>
            <a:off x="4907061" y="1458644"/>
            <a:ext cx="40500" cy="10870"/>
          </a:xfrm>
          <a:custGeom>
            <a:avLst/>
            <a:gdLst/>
            <a:ahLst/>
            <a:cxnLst/>
            <a:rect l="l" t="t" r="r" b="b"/>
            <a:pathLst>
              <a:path w="462" h="124" extrusionOk="0">
                <a:moveTo>
                  <a:pt x="62" y="0"/>
                </a:moveTo>
                <a:lnTo>
                  <a:pt x="31" y="31"/>
                </a:lnTo>
                <a:lnTo>
                  <a:pt x="0" y="62"/>
                </a:lnTo>
                <a:lnTo>
                  <a:pt x="31" y="93"/>
                </a:lnTo>
                <a:lnTo>
                  <a:pt x="62" y="123"/>
                </a:lnTo>
                <a:lnTo>
                  <a:pt x="400" y="123"/>
                </a:lnTo>
                <a:lnTo>
                  <a:pt x="430" y="93"/>
                </a:lnTo>
                <a:lnTo>
                  <a:pt x="461" y="62"/>
                </a:lnTo>
                <a:lnTo>
                  <a:pt x="430" y="31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44"/>
          <p:cNvSpPr/>
          <p:nvPr/>
        </p:nvSpPr>
        <p:spPr>
          <a:xfrm>
            <a:off x="4955537" y="1458644"/>
            <a:ext cx="40500" cy="10870"/>
          </a:xfrm>
          <a:custGeom>
            <a:avLst/>
            <a:gdLst/>
            <a:ahLst/>
            <a:cxnLst/>
            <a:rect l="l" t="t" r="r" b="b"/>
            <a:pathLst>
              <a:path w="462" h="124" extrusionOk="0">
                <a:moveTo>
                  <a:pt x="62" y="0"/>
                </a:moveTo>
                <a:lnTo>
                  <a:pt x="31" y="31"/>
                </a:lnTo>
                <a:lnTo>
                  <a:pt x="0" y="62"/>
                </a:lnTo>
                <a:lnTo>
                  <a:pt x="31" y="93"/>
                </a:lnTo>
                <a:lnTo>
                  <a:pt x="62" y="123"/>
                </a:lnTo>
                <a:lnTo>
                  <a:pt x="400" y="123"/>
                </a:lnTo>
                <a:lnTo>
                  <a:pt x="431" y="93"/>
                </a:lnTo>
                <a:lnTo>
                  <a:pt x="461" y="62"/>
                </a:lnTo>
                <a:lnTo>
                  <a:pt x="431" y="31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44"/>
          <p:cNvSpPr/>
          <p:nvPr/>
        </p:nvSpPr>
        <p:spPr>
          <a:xfrm>
            <a:off x="5004014" y="1458644"/>
            <a:ext cx="40500" cy="10870"/>
          </a:xfrm>
          <a:custGeom>
            <a:avLst/>
            <a:gdLst/>
            <a:ahLst/>
            <a:cxnLst/>
            <a:rect l="l" t="t" r="r" b="b"/>
            <a:pathLst>
              <a:path w="462" h="124" extrusionOk="0">
                <a:moveTo>
                  <a:pt x="62" y="0"/>
                </a:moveTo>
                <a:lnTo>
                  <a:pt x="31" y="31"/>
                </a:lnTo>
                <a:lnTo>
                  <a:pt x="0" y="62"/>
                </a:lnTo>
                <a:lnTo>
                  <a:pt x="31" y="93"/>
                </a:lnTo>
                <a:lnTo>
                  <a:pt x="62" y="123"/>
                </a:lnTo>
                <a:lnTo>
                  <a:pt x="400" y="123"/>
                </a:lnTo>
                <a:lnTo>
                  <a:pt x="431" y="93"/>
                </a:lnTo>
                <a:lnTo>
                  <a:pt x="461" y="62"/>
                </a:lnTo>
                <a:lnTo>
                  <a:pt x="431" y="31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44"/>
          <p:cNvSpPr/>
          <p:nvPr/>
        </p:nvSpPr>
        <p:spPr>
          <a:xfrm>
            <a:off x="3258690" y="3066606"/>
            <a:ext cx="781161" cy="1419607"/>
          </a:xfrm>
          <a:custGeom>
            <a:avLst/>
            <a:gdLst/>
            <a:ahLst/>
            <a:cxnLst/>
            <a:rect l="l" t="t" r="r" b="b"/>
            <a:pathLst>
              <a:path w="8911" h="16194" extrusionOk="0">
                <a:moveTo>
                  <a:pt x="3595" y="9433"/>
                </a:moveTo>
                <a:lnTo>
                  <a:pt x="3933" y="9464"/>
                </a:lnTo>
                <a:lnTo>
                  <a:pt x="4240" y="9526"/>
                </a:lnTo>
                <a:lnTo>
                  <a:pt x="4517" y="9587"/>
                </a:lnTo>
                <a:lnTo>
                  <a:pt x="4824" y="9679"/>
                </a:lnTo>
                <a:lnTo>
                  <a:pt x="5101" y="9833"/>
                </a:lnTo>
                <a:lnTo>
                  <a:pt x="5346" y="9987"/>
                </a:lnTo>
                <a:lnTo>
                  <a:pt x="5592" y="10171"/>
                </a:lnTo>
                <a:lnTo>
                  <a:pt x="5807" y="10355"/>
                </a:lnTo>
                <a:lnTo>
                  <a:pt x="6022" y="10570"/>
                </a:lnTo>
                <a:lnTo>
                  <a:pt x="6207" y="10816"/>
                </a:lnTo>
                <a:lnTo>
                  <a:pt x="6360" y="11093"/>
                </a:lnTo>
                <a:lnTo>
                  <a:pt x="6483" y="11369"/>
                </a:lnTo>
                <a:lnTo>
                  <a:pt x="6575" y="11646"/>
                </a:lnTo>
                <a:lnTo>
                  <a:pt x="6668" y="11953"/>
                </a:lnTo>
                <a:lnTo>
                  <a:pt x="6698" y="12260"/>
                </a:lnTo>
                <a:lnTo>
                  <a:pt x="6729" y="12568"/>
                </a:lnTo>
                <a:lnTo>
                  <a:pt x="6698" y="12875"/>
                </a:lnTo>
                <a:lnTo>
                  <a:pt x="6668" y="13213"/>
                </a:lnTo>
                <a:lnTo>
                  <a:pt x="6575" y="13489"/>
                </a:lnTo>
                <a:lnTo>
                  <a:pt x="6483" y="13797"/>
                </a:lnTo>
                <a:lnTo>
                  <a:pt x="6360" y="14042"/>
                </a:lnTo>
                <a:lnTo>
                  <a:pt x="6207" y="14319"/>
                </a:lnTo>
                <a:lnTo>
                  <a:pt x="6022" y="14565"/>
                </a:lnTo>
                <a:lnTo>
                  <a:pt x="5807" y="14780"/>
                </a:lnTo>
                <a:lnTo>
                  <a:pt x="5592" y="14964"/>
                </a:lnTo>
                <a:lnTo>
                  <a:pt x="5346" y="15148"/>
                </a:lnTo>
                <a:lnTo>
                  <a:pt x="5101" y="15302"/>
                </a:lnTo>
                <a:lnTo>
                  <a:pt x="4824" y="15456"/>
                </a:lnTo>
                <a:lnTo>
                  <a:pt x="4517" y="15548"/>
                </a:lnTo>
                <a:lnTo>
                  <a:pt x="4240" y="15640"/>
                </a:lnTo>
                <a:lnTo>
                  <a:pt x="3933" y="15671"/>
                </a:lnTo>
                <a:lnTo>
                  <a:pt x="3595" y="15702"/>
                </a:lnTo>
                <a:lnTo>
                  <a:pt x="3288" y="15671"/>
                </a:lnTo>
                <a:lnTo>
                  <a:pt x="2981" y="15640"/>
                </a:lnTo>
                <a:lnTo>
                  <a:pt x="2673" y="15548"/>
                </a:lnTo>
                <a:lnTo>
                  <a:pt x="2397" y="15456"/>
                </a:lnTo>
                <a:lnTo>
                  <a:pt x="2120" y="15302"/>
                </a:lnTo>
                <a:lnTo>
                  <a:pt x="1874" y="15148"/>
                </a:lnTo>
                <a:lnTo>
                  <a:pt x="1629" y="14964"/>
                </a:lnTo>
                <a:lnTo>
                  <a:pt x="1414" y="14780"/>
                </a:lnTo>
                <a:lnTo>
                  <a:pt x="1198" y="14565"/>
                </a:lnTo>
                <a:lnTo>
                  <a:pt x="1014" y="14319"/>
                </a:lnTo>
                <a:lnTo>
                  <a:pt x="860" y="14042"/>
                </a:lnTo>
                <a:lnTo>
                  <a:pt x="738" y="13797"/>
                </a:lnTo>
                <a:lnTo>
                  <a:pt x="615" y="13489"/>
                </a:lnTo>
                <a:lnTo>
                  <a:pt x="553" y="13213"/>
                </a:lnTo>
                <a:lnTo>
                  <a:pt x="492" y="12875"/>
                </a:lnTo>
                <a:lnTo>
                  <a:pt x="492" y="12568"/>
                </a:lnTo>
                <a:lnTo>
                  <a:pt x="492" y="12260"/>
                </a:lnTo>
                <a:lnTo>
                  <a:pt x="553" y="11953"/>
                </a:lnTo>
                <a:lnTo>
                  <a:pt x="615" y="11646"/>
                </a:lnTo>
                <a:lnTo>
                  <a:pt x="738" y="11369"/>
                </a:lnTo>
                <a:lnTo>
                  <a:pt x="860" y="11093"/>
                </a:lnTo>
                <a:lnTo>
                  <a:pt x="1014" y="10816"/>
                </a:lnTo>
                <a:lnTo>
                  <a:pt x="1198" y="10570"/>
                </a:lnTo>
                <a:lnTo>
                  <a:pt x="1414" y="10355"/>
                </a:lnTo>
                <a:lnTo>
                  <a:pt x="1629" y="10171"/>
                </a:lnTo>
                <a:lnTo>
                  <a:pt x="1874" y="9987"/>
                </a:lnTo>
                <a:lnTo>
                  <a:pt x="2120" y="9833"/>
                </a:lnTo>
                <a:lnTo>
                  <a:pt x="2397" y="9679"/>
                </a:lnTo>
                <a:lnTo>
                  <a:pt x="2673" y="9587"/>
                </a:lnTo>
                <a:lnTo>
                  <a:pt x="2981" y="9526"/>
                </a:lnTo>
                <a:lnTo>
                  <a:pt x="3288" y="9464"/>
                </a:lnTo>
                <a:lnTo>
                  <a:pt x="3595" y="9433"/>
                </a:lnTo>
                <a:close/>
                <a:moveTo>
                  <a:pt x="8419" y="1"/>
                </a:moveTo>
                <a:lnTo>
                  <a:pt x="8419" y="11922"/>
                </a:lnTo>
                <a:lnTo>
                  <a:pt x="8358" y="12107"/>
                </a:lnTo>
                <a:lnTo>
                  <a:pt x="8265" y="12230"/>
                </a:lnTo>
                <a:lnTo>
                  <a:pt x="8142" y="12322"/>
                </a:lnTo>
                <a:lnTo>
                  <a:pt x="7958" y="12383"/>
                </a:lnTo>
                <a:lnTo>
                  <a:pt x="7221" y="12383"/>
                </a:lnTo>
                <a:lnTo>
                  <a:pt x="7190" y="12014"/>
                </a:lnTo>
                <a:lnTo>
                  <a:pt x="7098" y="11676"/>
                </a:lnTo>
                <a:lnTo>
                  <a:pt x="7006" y="11338"/>
                </a:lnTo>
                <a:lnTo>
                  <a:pt x="6883" y="11031"/>
                </a:lnTo>
                <a:lnTo>
                  <a:pt x="6729" y="10724"/>
                </a:lnTo>
                <a:lnTo>
                  <a:pt x="6545" y="10447"/>
                </a:lnTo>
                <a:lnTo>
                  <a:pt x="6330" y="10202"/>
                </a:lnTo>
                <a:lnTo>
                  <a:pt x="6084" y="9956"/>
                </a:lnTo>
                <a:lnTo>
                  <a:pt x="5838" y="9741"/>
                </a:lnTo>
                <a:lnTo>
                  <a:pt x="5562" y="9526"/>
                </a:lnTo>
                <a:lnTo>
                  <a:pt x="5285" y="9372"/>
                </a:lnTo>
                <a:lnTo>
                  <a:pt x="4978" y="9218"/>
                </a:lnTo>
                <a:lnTo>
                  <a:pt x="4640" y="9096"/>
                </a:lnTo>
                <a:lnTo>
                  <a:pt x="4302" y="9034"/>
                </a:lnTo>
                <a:lnTo>
                  <a:pt x="3964" y="8973"/>
                </a:lnTo>
                <a:lnTo>
                  <a:pt x="3595" y="8942"/>
                </a:lnTo>
                <a:lnTo>
                  <a:pt x="3226" y="8973"/>
                </a:lnTo>
                <a:lnTo>
                  <a:pt x="2888" y="9034"/>
                </a:lnTo>
                <a:lnTo>
                  <a:pt x="2520" y="9126"/>
                </a:lnTo>
                <a:lnTo>
                  <a:pt x="2212" y="9249"/>
                </a:lnTo>
                <a:lnTo>
                  <a:pt x="1874" y="9403"/>
                </a:lnTo>
                <a:lnTo>
                  <a:pt x="1598" y="9587"/>
                </a:lnTo>
                <a:lnTo>
                  <a:pt x="1321" y="9771"/>
                </a:lnTo>
                <a:lnTo>
                  <a:pt x="1045" y="10017"/>
                </a:lnTo>
                <a:lnTo>
                  <a:pt x="830" y="10263"/>
                </a:lnTo>
                <a:lnTo>
                  <a:pt x="615" y="10540"/>
                </a:lnTo>
                <a:lnTo>
                  <a:pt x="430" y="10847"/>
                </a:lnTo>
                <a:lnTo>
                  <a:pt x="277" y="11154"/>
                </a:lnTo>
                <a:lnTo>
                  <a:pt x="154" y="11492"/>
                </a:lnTo>
                <a:lnTo>
                  <a:pt x="62" y="11830"/>
                </a:lnTo>
                <a:lnTo>
                  <a:pt x="0" y="12199"/>
                </a:lnTo>
                <a:lnTo>
                  <a:pt x="0" y="12568"/>
                </a:lnTo>
                <a:lnTo>
                  <a:pt x="0" y="12936"/>
                </a:lnTo>
                <a:lnTo>
                  <a:pt x="62" y="13305"/>
                </a:lnTo>
                <a:lnTo>
                  <a:pt x="154" y="13643"/>
                </a:lnTo>
                <a:lnTo>
                  <a:pt x="277" y="13981"/>
                </a:lnTo>
                <a:lnTo>
                  <a:pt x="430" y="14288"/>
                </a:lnTo>
                <a:lnTo>
                  <a:pt x="615" y="14595"/>
                </a:lnTo>
                <a:lnTo>
                  <a:pt x="830" y="14872"/>
                </a:lnTo>
                <a:lnTo>
                  <a:pt x="1045" y="15118"/>
                </a:lnTo>
                <a:lnTo>
                  <a:pt x="1321" y="15364"/>
                </a:lnTo>
                <a:lnTo>
                  <a:pt x="1598" y="15579"/>
                </a:lnTo>
                <a:lnTo>
                  <a:pt x="1874" y="15732"/>
                </a:lnTo>
                <a:lnTo>
                  <a:pt x="2212" y="15886"/>
                </a:lnTo>
                <a:lnTo>
                  <a:pt x="2520" y="16009"/>
                </a:lnTo>
                <a:lnTo>
                  <a:pt x="2888" y="16101"/>
                </a:lnTo>
                <a:lnTo>
                  <a:pt x="3226" y="16162"/>
                </a:lnTo>
                <a:lnTo>
                  <a:pt x="3595" y="16193"/>
                </a:lnTo>
                <a:lnTo>
                  <a:pt x="3964" y="16162"/>
                </a:lnTo>
                <a:lnTo>
                  <a:pt x="4302" y="16132"/>
                </a:lnTo>
                <a:lnTo>
                  <a:pt x="4640" y="16040"/>
                </a:lnTo>
                <a:lnTo>
                  <a:pt x="4947" y="15917"/>
                </a:lnTo>
                <a:lnTo>
                  <a:pt x="5254" y="15794"/>
                </a:lnTo>
                <a:lnTo>
                  <a:pt x="5531" y="15609"/>
                </a:lnTo>
                <a:lnTo>
                  <a:pt x="5807" y="15425"/>
                </a:lnTo>
                <a:lnTo>
                  <a:pt x="6053" y="15210"/>
                </a:lnTo>
                <a:lnTo>
                  <a:pt x="6299" y="14995"/>
                </a:lnTo>
                <a:lnTo>
                  <a:pt x="6514" y="14718"/>
                </a:lnTo>
                <a:lnTo>
                  <a:pt x="6698" y="14442"/>
                </a:lnTo>
                <a:lnTo>
                  <a:pt x="6852" y="14165"/>
                </a:lnTo>
                <a:lnTo>
                  <a:pt x="6975" y="13858"/>
                </a:lnTo>
                <a:lnTo>
                  <a:pt x="7098" y="13551"/>
                </a:lnTo>
                <a:lnTo>
                  <a:pt x="7159" y="13213"/>
                </a:lnTo>
                <a:lnTo>
                  <a:pt x="7221" y="12875"/>
                </a:lnTo>
                <a:lnTo>
                  <a:pt x="7958" y="12875"/>
                </a:lnTo>
                <a:lnTo>
                  <a:pt x="8142" y="12844"/>
                </a:lnTo>
                <a:lnTo>
                  <a:pt x="8327" y="12783"/>
                </a:lnTo>
                <a:lnTo>
                  <a:pt x="8480" y="12690"/>
                </a:lnTo>
                <a:lnTo>
                  <a:pt x="8634" y="12598"/>
                </a:lnTo>
                <a:lnTo>
                  <a:pt x="8726" y="12445"/>
                </a:lnTo>
                <a:lnTo>
                  <a:pt x="8818" y="12291"/>
                </a:lnTo>
                <a:lnTo>
                  <a:pt x="8880" y="12107"/>
                </a:lnTo>
                <a:lnTo>
                  <a:pt x="8911" y="11922"/>
                </a:lnTo>
                <a:lnTo>
                  <a:pt x="89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44"/>
          <p:cNvSpPr/>
          <p:nvPr/>
        </p:nvSpPr>
        <p:spPr>
          <a:xfrm>
            <a:off x="3433749" y="4041658"/>
            <a:ext cx="285604" cy="285604"/>
          </a:xfrm>
          <a:custGeom>
            <a:avLst/>
            <a:gdLst/>
            <a:ahLst/>
            <a:cxnLst/>
            <a:rect l="l" t="t" r="r" b="b"/>
            <a:pathLst>
              <a:path w="3258" h="3258" extrusionOk="0">
                <a:moveTo>
                  <a:pt x="1660" y="215"/>
                </a:moveTo>
                <a:lnTo>
                  <a:pt x="1721" y="246"/>
                </a:lnTo>
                <a:lnTo>
                  <a:pt x="1782" y="308"/>
                </a:lnTo>
                <a:lnTo>
                  <a:pt x="1844" y="369"/>
                </a:lnTo>
                <a:lnTo>
                  <a:pt x="1844" y="431"/>
                </a:lnTo>
                <a:lnTo>
                  <a:pt x="1844" y="1383"/>
                </a:lnTo>
                <a:lnTo>
                  <a:pt x="1875" y="1414"/>
                </a:lnTo>
                <a:lnTo>
                  <a:pt x="1936" y="1445"/>
                </a:lnTo>
                <a:lnTo>
                  <a:pt x="2274" y="1445"/>
                </a:lnTo>
                <a:lnTo>
                  <a:pt x="2336" y="1475"/>
                </a:lnTo>
                <a:lnTo>
                  <a:pt x="2397" y="1506"/>
                </a:lnTo>
                <a:lnTo>
                  <a:pt x="2458" y="1567"/>
                </a:lnTo>
                <a:lnTo>
                  <a:pt x="2489" y="1629"/>
                </a:lnTo>
                <a:lnTo>
                  <a:pt x="2458" y="1721"/>
                </a:lnTo>
                <a:lnTo>
                  <a:pt x="2428" y="1813"/>
                </a:lnTo>
                <a:lnTo>
                  <a:pt x="2366" y="1844"/>
                </a:lnTo>
                <a:lnTo>
                  <a:pt x="2274" y="1875"/>
                </a:lnTo>
                <a:lnTo>
                  <a:pt x="1690" y="1875"/>
                </a:lnTo>
                <a:lnTo>
                  <a:pt x="1567" y="1844"/>
                </a:lnTo>
                <a:lnTo>
                  <a:pt x="1506" y="1783"/>
                </a:lnTo>
                <a:lnTo>
                  <a:pt x="1444" y="1721"/>
                </a:lnTo>
                <a:lnTo>
                  <a:pt x="1414" y="1629"/>
                </a:lnTo>
                <a:lnTo>
                  <a:pt x="1414" y="1445"/>
                </a:lnTo>
                <a:lnTo>
                  <a:pt x="1414" y="431"/>
                </a:lnTo>
                <a:lnTo>
                  <a:pt x="1444" y="338"/>
                </a:lnTo>
                <a:lnTo>
                  <a:pt x="1506" y="277"/>
                </a:lnTo>
                <a:lnTo>
                  <a:pt x="1567" y="246"/>
                </a:lnTo>
                <a:lnTo>
                  <a:pt x="1660" y="215"/>
                </a:lnTo>
                <a:close/>
                <a:moveTo>
                  <a:pt x="1629" y="0"/>
                </a:moveTo>
                <a:lnTo>
                  <a:pt x="1322" y="31"/>
                </a:lnTo>
                <a:lnTo>
                  <a:pt x="1014" y="123"/>
                </a:lnTo>
                <a:lnTo>
                  <a:pt x="738" y="277"/>
                </a:lnTo>
                <a:lnTo>
                  <a:pt x="492" y="461"/>
                </a:lnTo>
                <a:lnTo>
                  <a:pt x="277" y="707"/>
                </a:lnTo>
                <a:lnTo>
                  <a:pt x="123" y="984"/>
                </a:lnTo>
                <a:lnTo>
                  <a:pt x="31" y="1291"/>
                </a:lnTo>
                <a:lnTo>
                  <a:pt x="0" y="1629"/>
                </a:lnTo>
                <a:lnTo>
                  <a:pt x="31" y="1967"/>
                </a:lnTo>
                <a:lnTo>
                  <a:pt x="123" y="2274"/>
                </a:lnTo>
                <a:lnTo>
                  <a:pt x="277" y="2551"/>
                </a:lnTo>
                <a:lnTo>
                  <a:pt x="492" y="2766"/>
                </a:lnTo>
                <a:lnTo>
                  <a:pt x="738" y="2981"/>
                </a:lnTo>
                <a:lnTo>
                  <a:pt x="1014" y="3134"/>
                </a:lnTo>
                <a:lnTo>
                  <a:pt x="1322" y="3227"/>
                </a:lnTo>
                <a:lnTo>
                  <a:pt x="1629" y="3257"/>
                </a:lnTo>
                <a:lnTo>
                  <a:pt x="1967" y="3227"/>
                </a:lnTo>
                <a:lnTo>
                  <a:pt x="2274" y="3134"/>
                </a:lnTo>
                <a:lnTo>
                  <a:pt x="2551" y="2981"/>
                </a:lnTo>
                <a:lnTo>
                  <a:pt x="2796" y="2766"/>
                </a:lnTo>
                <a:lnTo>
                  <a:pt x="2981" y="2551"/>
                </a:lnTo>
                <a:lnTo>
                  <a:pt x="3134" y="2274"/>
                </a:lnTo>
                <a:lnTo>
                  <a:pt x="3227" y="1967"/>
                </a:lnTo>
                <a:lnTo>
                  <a:pt x="3257" y="1629"/>
                </a:lnTo>
                <a:lnTo>
                  <a:pt x="3227" y="1291"/>
                </a:lnTo>
                <a:lnTo>
                  <a:pt x="3134" y="984"/>
                </a:lnTo>
                <a:lnTo>
                  <a:pt x="2981" y="707"/>
                </a:lnTo>
                <a:lnTo>
                  <a:pt x="2796" y="461"/>
                </a:lnTo>
                <a:lnTo>
                  <a:pt x="2551" y="277"/>
                </a:lnTo>
                <a:lnTo>
                  <a:pt x="2274" y="123"/>
                </a:lnTo>
                <a:lnTo>
                  <a:pt x="1967" y="31"/>
                </a:lnTo>
                <a:lnTo>
                  <a:pt x="16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4"/>
          <p:cNvSpPr/>
          <p:nvPr/>
        </p:nvSpPr>
        <p:spPr>
          <a:xfrm>
            <a:off x="3379837" y="3920423"/>
            <a:ext cx="422972" cy="463384"/>
          </a:xfrm>
          <a:custGeom>
            <a:avLst/>
            <a:gdLst/>
            <a:ahLst/>
            <a:cxnLst/>
            <a:rect l="l" t="t" r="r" b="b"/>
            <a:pathLst>
              <a:path w="4825" h="5286" extrusionOk="0">
                <a:moveTo>
                  <a:pt x="2428" y="1168"/>
                </a:moveTo>
                <a:lnTo>
                  <a:pt x="2613" y="1199"/>
                </a:lnTo>
                <a:lnTo>
                  <a:pt x="2981" y="1322"/>
                </a:lnTo>
                <a:lnTo>
                  <a:pt x="3288" y="1476"/>
                </a:lnTo>
                <a:lnTo>
                  <a:pt x="3565" y="1691"/>
                </a:lnTo>
                <a:lnTo>
                  <a:pt x="3780" y="1967"/>
                </a:lnTo>
                <a:lnTo>
                  <a:pt x="3964" y="2274"/>
                </a:lnTo>
                <a:lnTo>
                  <a:pt x="4057" y="2643"/>
                </a:lnTo>
                <a:lnTo>
                  <a:pt x="4087" y="2828"/>
                </a:lnTo>
                <a:lnTo>
                  <a:pt x="4087" y="3012"/>
                </a:lnTo>
                <a:lnTo>
                  <a:pt x="4087" y="3196"/>
                </a:lnTo>
                <a:lnTo>
                  <a:pt x="4057" y="3381"/>
                </a:lnTo>
                <a:lnTo>
                  <a:pt x="3964" y="3719"/>
                </a:lnTo>
                <a:lnTo>
                  <a:pt x="3780" y="4026"/>
                </a:lnTo>
                <a:lnTo>
                  <a:pt x="3565" y="4302"/>
                </a:lnTo>
                <a:lnTo>
                  <a:pt x="3288" y="4548"/>
                </a:lnTo>
                <a:lnTo>
                  <a:pt x="2981" y="4702"/>
                </a:lnTo>
                <a:lnTo>
                  <a:pt x="2613" y="4825"/>
                </a:lnTo>
                <a:lnTo>
                  <a:pt x="2428" y="4855"/>
                </a:lnTo>
                <a:lnTo>
                  <a:pt x="2059" y="4855"/>
                </a:lnTo>
                <a:lnTo>
                  <a:pt x="1875" y="4825"/>
                </a:lnTo>
                <a:lnTo>
                  <a:pt x="1537" y="4702"/>
                </a:lnTo>
                <a:lnTo>
                  <a:pt x="1230" y="4548"/>
                </a:lnTo>
                <a:lnTo>
                  <a:pt x="953" y="4302"/>
                </a:lnTo>
                <a:lnTo>
                  <a:pt x="708" y="4026"/>
                </a:lnTo>
                <a:lnTo>
                  <a:pt x="554" y="3719"/>
                </a:lnTo>
                <a:lnTo>
                  <a:pt x="431" y="3381"/>
                </a:lnTo>
                <a:lnTo>
                  <a:pt x="431" y="3196"/>
                </a:lnTo>
                <a:lnTo>
                  <a:pt x="400" y="3012"/>
                </a:lnTo>
                <a:lnTo>
                  <a:pt x="431" y="2828"/>
                </a:lnTo>
                <a:lnTo>
                  <a:pt x="431" y="2643"/>
                </a:lnTo>
                <a:lnTo>
                  <a:pt x="554" y="2274"/>
                </a:lnTo>
                <a:lnTo>
                  <a:pt x="708" y="1967"/>
                </a:lnTo>
                <a:lnTo>
                  <a:pt x="953" y="1691"/>
                </a:lnTo>
                <a:lnTo>
                  <a:pt x="1230" y="1476"/>
                </a:lnTo>
                <a:lnTo>
                  <a:pt x="1537" y="1322"/>
                </a:lnTo>
                <a:lnTo>
                  <a:pt x="1875" y="1199"/>
                </a:lnTo>
                <a:lnTo>
                  <a:pt x="2059" y="1168"/>
                </a:lnTo>
                <a:close/>
                <a:moveTo>
                  <a:pt x="1537" y="1"/>
                </a:moveTo>
                <a:lnTo>
                  <a:pt x="1476" y="62"/>
                </a:lnTo>
                <a:lnTo>
                  <a:pt x="1414" y="124"/>
                </a:lnTo>
                <a:lnTo>
                  <a:pt x="1414" y="216"/>
                </a:lnTo>
                <a:lnTo>
                  <a:pt x="1414" y="923"/>
                </a:lnTo>
                <a:lnTo>
                  <a:pt x="1107" y="1045"/>
                </a:lnTo>
                <a:lnTo>
                  <a:pt x="830" y="1261"/>
                </a:lnTo>
                <a:lnTo>
                  <a:pt x="585" y="1476"/>
                </a:lnTo>
                <a:lnTo>
                  <a:pt x="370" y="1721"/>
                </a:lnTo>
                <a:lnTo>
                  <a:pt x="216" y="2029"/>
                </a:lnTo>
                <a:lnTo>
                  <a:pt x="93" y="2336"/>
                </a:lnTo>
                <a:lnTo>
                  <a:pt x="1" y="2643"/>
                </a:lnTo>
                <a:lnTo>
                  <a:pt x="1" y="3012"/>
                </a:lnTo>
                <a:lnTo>
                  <a:pt x="1" y="3227"/>
                </a:lnTo>
                <a:lnTo>
                  <a:pt x="32" y="3473"/>
                </a:lnTo>
                <a:lnTo>
                  <a:pt x="93" y="3688"/>
                </a:lnTo>
                <a:lnTo>
                  <a:pt x="154" y="3903"/>
                </a:lnTo>
                <a:lnTo>
                  <a:pt x="247" y="4087"/>
                </a:lnTo>
                <a:lnTo>
                  <a:pt x="370" y="4272"/>
                </a:lnTo>
                <a:lnTo>
                  <a:pt x="492" y="4456"/>
                </a:lnTo>
                <a:lnTo>
                  <a:pt x="646" y="4610"/>
                </a:lnTo>
                <a:lnTo>
                  <a:pt x="800" y="4763"/>
                </a:lnTo>
                <a:lnTo>
                  <a:pt x="984" y="4886"/>
                </a:lnTo>
                <a:lnTo>
                  <a:pt x="1168" y="5009"/>
                </a:lnTo>
                <a:lnTo>
                  <a:pt x="1383" y="5101"/>
                </a:lnTo>
                <a:lnTo>
                  <a:pt x="1568" y="5163"/>
                </a:lnTo>
                <a:lnTo>
                  <a:pt x="1783" y="5224"/>
                </a:lnTo>
                <a:lnTo>
                  <a:pt x="2029" y="5255"/>
                </a:lnTo>
                <a:lnTo>
                  <a:pt x="2244" y="5286"/>
                </a:lnTo>
                <a:lnTo>
                  <a:pt x="2490" y="5255"/>
                </a:lnTo>
                <a:lnTo>
                  <a:pt x="2705" y="5224"/>
                </a:lnTo>
                <a:lnTo>
                  <a:pt x="2920" y="5163"/>
                </a:lnTo>
                <a:lnTo>
                  <a:pt x="3135" y="5101"/>
                </a:lnTo>
                <a:lnTo>
                  <a:pt x="3319" y="5009"/>
                </a:lnTo>
                <a:lnTo>
                  <a:pt x="3504" y="4886"/>
                </a:lnTo>
                <a:lnTo>
                  <a:pt x="3688" y="4763"/>
                </a:lnTo>
                <a:lnTo>
                  <a:pt x="3842" y="4610"/>
                </a:lnTo>
                <a:lnTo>
                  <a:pt x="3995" y="4456"/>
                </a:lnTo>
                <a:lnTo>
                  <a:pt x="4118" y="4272"/>
                </a:lnTo>
                <a:lnTo>
                  <a:pt x="4241" y="4087"/>
                </a:lnTo>
                <a:lnTo>
                  <a:pt x="4333" y="3903"/>
                </a:lnTo>
                <a:lnTo>
                  <a:pt x="4425" y="3688"/>
                </a:lnTo>
                <a:lnTo>
                  <a:pt x="4487" y="3473"/>
                </a:lnTo>
                <a:lnTo>
                  <a:pt x="4518" y="3227"/>
                </a:lnTo>
                <a:lnTo>
                  <a:pt x="4518" y="3012"/>
                </a:lnTo>
                <a:lnTo>
                  <a:pt x="4487" y="2643"/>
                </a:lnTo>
                <a:lnTo>
                  <a:pt x="4425" y="2336"/>
                </a:lnTo>
                <a:lnTo>
                  <a:pt x="4518" y="2274"/>
                </a:lnTo>
                <a:lnTo>
                  <a:pt x="4579" y="2244"/>
                </a:lnTo>
                <a:lnTo>
                  <a:pt x="4671" y="2182"/>
                </a:lnTo>
                <a:lnTo>
                  <a:pt x="4763" y="2029"/>
                </a:lnTo>
                <a:lnTo>
                  <a:pt x="4825" y="1844"/>
                </a:lnTo>
                <a:lnTo>
                  <a:pt x="4825" y="1752"/>
                </a:lnTo>
                <a:lnTo>
                  <a:pt x="4794" y="1660"/>
                </a:lnTo>
                <a:lnTo>
                  <a:pt x="4733" y="1568"/>
                </a:lnTo>
                <a:lnTo>
                  <a:pt x="4671" y="1476"/>
                </a:lnTo>
                <a:lnTo>
                  <a:pt x="4518" y="1383"/>
                </a:lnTo>
                <a:lnTo>
                  <a:pt x="4333" y="1322"/>
                </a:lnTo>
                <a:lnTo>
                  <a:pt x="4241" y="1353"/>
                </a:lnTo>
                <a:lnTo>
                  <a:pt x="4149" y="1353"/>
                </a:lnTo>
                <a:lnTo>
                  <a:pt x="3903" y="1476"/>
                </a:lnTo>
                <a:lnTo>
                  <a:pt x="3719" y="1291"/>
                </a:lnTo>
                <a:lnTo>
                  <a:pt x="3534" y="1138"/>
                </a:lnTo>
                <a:lnTo>
                  <a:pt x="3319" y="1015"/>
                </a:lnTo>
                <a:lnTo>
                  <a:pt x="3104" y="923"/>
                </a:lnTo>
                <a:lnTo>
                  <a:pt x="3104" y="216"/>
                </a:lnTo>
                <a:lnTo>
                  <a:pt x="3073" y="124"/>
                </a:lnTo>
                <a:lnTo>
                  <a:pt x="3043" y="62"/>
                </a:lnTo>
                <a:lnTo>
                  <a:pt x="298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44"/>
          <p:cNvSpPr/>
          <p:nvPr/>
        </p:nvSpPr>
        <p:spPr>
          <a:xfrm>
            <a:off x="4766979" y="3955487"/>
            <a:ext cx="253257" cy="253257"/>
          </a:xfrm>
          <a:custGeom>
            <a:avLst/>
            <a:gdLst/>
            <a:ahLst/>
            <a:cxnLst/>
            <a:rect l="l" t="t" r="r" b="b"/>
            <a:pathLst>
              <a:path w="2889" h="2889" extrusionOk="0">
                <a:moveTo>
                  <a:pt x="1445" y="1014"/>
                </a:moveTo>
                <a:lnTo>
                  <a:pt x="1629" y="1045"/>
                </a:lnTo>
                <a:lnTo>
                  <a:pt x="1752" y="1137"/>
                </a:lnTo>
                <a:lnTo>
                  <a:pt x="1844" y="1291"/>
                </a:lnTo>
                <a:lnTo>
                  <a:pt x="1906" y="1444"/>
                </a:lnTo>
                <a:lnTo>
                  <a:pt x="1844" y="1629"/>
                </a:lnTo>
                <a:lnTo>
                  <a:pt x="1752" y="1752"/>
                </a:lnTo>
                <a:lnTo>
                  <a:pt x="1629" y="1874"/>
                </a:lnTo>
                <a:lnTo>
                  <a:pt x="1445" y="1905"/>
                </a:lnTo>
                <a:lnTo>
                  <a:pt x="1291" y="1874"/>
                </a:lnTo>
                <a:lnTo>
                  <a:pt x="1137" y="1752"/>
                </a:lnTo>
                <a:lnTo>
                  <a:pt x="1045" y="1629"/>
                </a:lnTo>
                <a:lnTo>
                  <a:pt x="1015" y="1444"/>
                </a:lnTo>
                <a:lnTo>
                  <a:pt x="1045" y="1291"/>
                </a:lnTo>
                <a:lnTo>
                  <a:pt x="1137" y="1137"/>
                </a:lnTo>
                <a:lnTo>
                  <a:pt x="1291" y="1045"/>
                </a:lnTo>
                <a:lnTo>
                  <a:pt x="1445" y="1014"/>
                </a:lnTo>
                <a:close/>
                <a:moveTo>
                  <a:pt x="1230" y="0"/>
                </a:moveTo>
                <a:lnTo>
                  <a:pt x="1168" y="31"/>
                </a:lnTo>
                <a:lnTo>
                  <a:pt x="1107" y="62"/>
                </a:lnTo>
                <a:lnTo>
                  <a:pt x="1076" y="92"/>
                </a:lnTo>
                <a:lnTo>
                  <a:pt x="1076" y="154"/>
                </a:lnTo>
                <a:lnTo>
                  <a:pt x="1076" y="400"/>
                </a:lnTo>
                <a:lnTo>
                  <a:pt x="984" y="430"/>
                </a:lnTo>
                <a:lnTo>
                  <a:pt x="799" y="277"/>
                </a:lnTo>
                <a:lnTo>
                  <a:pt x="738" y="246"/>
                </a:lnTo>
                <a:lnTo>
                  <a:pt x="707" y="215"/>
                </a:lnTo>
                <a:lnTo>
                  <a:pt x="646" y="246"/>
                </a:lnTo>
                <a:lnTo>
                  <a:pt x="584" y="277"/>
                </a:lnTo>
                <a:lnTo>
                  <a:pt x="277" y="584"/>
                </a:lnTo>
                <a:lnTo>
                  <a:pt x="246" y="645"/>
                </a:lnTo>
                <a:lnTo>
                  <a:pt x="216" y="707"/>
                </a:lnTo>
                <a:lnTo>
                  <a:pt x="246" y="768"/>
                </a:lnTo>
                <a:lnTo>
                  <a:pt x="277" y="799"/>
                </a:lnTo>
                <a:lnTo>
                  <a:pt x="431" y="983"/>
                </a:lnTo>
                <a:lnTo>
                  <a:pt x="400" y="1076"/>
                </a:lnTo>
                <a:lnTo>
                  <a:pt x="93" y="1076"/>
                </a:lnTo>
                <a:lnTo>
                  <a:pt x="62" y="1106"/>
                </a:lnTo>
                <a:lnTo>
                  <a:pt x="31" y="1168"/>
                </a:lnTo>
                <a:lnTo>
                  <a:pt x="1" y="1229"/>
                </a:lnTo>
                <a:lnTo>
                  <a:pt x="1" y="1690"/>
                </a:lnTo>
                <a:lnTo>
                  <a:pt x="31" y="1752"/>
                </a:lnTo>
                <a:lnTo>
                  <a:pt x="62" y="1782"/>
                </a:lnTo>
                <a:lnTo>
                  <a:pt x="93" y="1813"/>
                </a:lnTo>
                <a:lnTo>
                  <a:pt x="154" y="1844"/>
                </a:lnTo>
                <a:lnTo>
                  <a:pt x="400" y="1844"/>
                </a:lnTo>
                <a:lnTo>
                  <a:pt x="431" y="1936"/>
                </a:lnTo>
                <a:lnTo>
                  <a:pt x="277" y="2120"/>
                </a:lnTo>
                <a:lnTo>
                  <a:pt x="246" y="2151"/>
                </a:lnTo>
                <a:lnTo>
                  <a:pt x="216" y="2212"/>
                </a:lnTo>
                <a:lnTo>
                  <a:pt x="246" y="2274"/>
                </a:lnTo>
                <a:lnTo>
                  <a:pt x="277" y="2305"/>
                </a:lnTo>
                <a:lnTo>
                  <a:pt x="584" y="2643"/>
                </a:lnTo>
                <a:lnTo>
                  <a:pt x="646" y="2673"/>
                </a:lnTo>
                <a:lnTo>
                  <a:pt x="738" y="2673"/>
                </a:lnTo>
                <a:lnTo>
                  <a:pt x="799" y="2643"/>
                </a:lnTo>
                <a:lnTo>
                  <a:pt x="984" y="2458"/>
                </a:lnTo>
                <a:lnTo>
                  <a:pt x="1076" y="2520"/>
                </a:lnTo>
                <a:lnTo>
                  <a:pt x="1076" y="2766"/>
                </a:lnTo>
                <a:lnTo>
                  <a:pt x="1076" y="2827"/>
                </a:lnTo>
                <a:lnTo>
                  <a:pt x="1107" y="2858"/>
                </a:lnTo>
                <a:lnTo>
                  <a:pt x="1168" y="2888"/>
                </a:lnTo>
                <a:lnTo>
                  <a:pt x="1752" y="2888"/>
                </a:lnTo>
                <a:lnTo>
                  <a:pt x="1783" y="2858"/>
                </a:lnTo>
                <a:lnTo>
                  <a:pt x="1813" y="2827"/>
                </a:lnTo>
                <a:lnTo>
                  <a:pt x="1844" y="2766"/>
                </a:lnTo>
                <a:lnTo>
                  <a:pt x="1844" y="2520"/>
                </a:lnTo>
                <a:lnTo>
                  <a:pt x="1936" y="2458"/>
                </a:lnTo>
                <a:lnTo>
                  <a:pt x="2121" y="2643"/>
                </a:lnTo>
                <a:lnTo>
                  <a:pt x="2151" y="2673"/>
                </a:lnTo>
                <a:lnTo>
                  <a:pt x="2274" y="2673"/>
                </a:lnTo>
                <a:lnTo>
                  <a:pt x="2305" y="2643"/>
                </a:lnTo>
                <a:lnTo>
                  <a:pt x="2643" y="2305"/>
                </a:lnTo>
                <a:lnTo>
                  <a:pt x="2674" y="2274"/>
                </a:lnTo>
                <a:lnTo>
                  <a:pt x="2674" y="2212"/>
                </a:lnTo>
                <a:lnTo>
                  <a:pt x="2674" y="2151"/>
                </a:lnTo>
                <a:lnTo>
                  <a:pt x="2643" y="2120"/>
                </a:lnTo>
                <a:lnTo>
                  <a:pt x="2459" y="1936"/>
                </a:lnTo>
                <a:lnTo>
                  <a:pt x="2520" y="1844"/>
                </a:lnTo>
                <a:lnTo>
                  <a:pt x="2766" y="1844"/>
                </a:lnTo>
                <a:lnTo>
                  <a:pt x="2797" y="1813"/>
                </a:lnTo>
                <a:lnTo>
                  <a:pt x="2858" y="1782"/>
                </a:lnTo>
                <a:lnTo>
                  <a:pt x="2889" y="1752"/>
                </a:lnTo>
                <a:lnTo>
                  <a:pt x="2889" y="1690"/>
                </a:lnTo>
                <a:lnTo>
                  <a:pt x="2889" y="1229"/>
                </a:lnTo>
                <a:lnTo>
                  <a:pt x="2889" y="1168"/>
                </a:lnTo>
                <a:lnTo>
                  <a:pt x="2858" y="1106"/>
                </a:lnTo>
                <a:lnTo>
                  <a:pt x="2797" y="1076"/>
                </a:lnTo>
                <a:lnTo>
                  <a:pt x="2520" y="1076"/>
                </a:lnTo>
                <a:lnTo>
                  <a:pt x="2459" y="983"/>
                </a:lnTo>
                <a:lnTo>
                  <a:pt x="2643" y="799"/>
                </a:lnTo>
                <a:lnTo>
                  <a:pt x="2674" y="768"/>
                </a:lnTo>
                <a:lnTo>
                  <a:pt x="2674" y="707"/>
                </a:lnTo>
                <a:lnTo>
                  <a:pt x="2674" y="645"/>
                </a:lnTo>
                <a:lnTo>
                  <a:pt x="2643" y="584"/>
                </a:lnTo>
                <a:lnTo>
                  <a:pt x="2305" y="277"/>
                </a:lnTo>
                <a:lnTo>
                  <a:pt x="2274" y="246"/>
                </a:lnTo>
                <a:lnTo>
                  <a:pt x="2213" y="215"/>
                </a:lnTo>
                <a:lnTo>
                  <a:pt x="2151" y="246"/>
                </a:lnTo>
                <a:lnTo>
                  <a:pt x="2121" y="277"/>
                </a:lnTo>
                <a:lnTo>
                  <a:pt x="1936" y="430"/>
                </a:lnTo>
                <a:lnTo>
                  <a:pt x="1844" y="400"/>
                </a:lnTo>
                <a:lnTo>
                  <a:pt x="1844" y="154"/>
                </a:lnTo>
                <a:lnTo>
                  <a:pt x="1813" y="92"/>
                </a:lnTo>
                <a:lnTo>
                  <a:pt x="1783" y="62"/>
                </a:lnTo>
                <a:lnTo>
                  <a:pt x="1752" y="31"/>
                </a:lnTo>
                <a:lnTo>
                  <a:pt x="169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44"/>
          <p:cNvSpPr/>
          <p:nvPr/>
        </p:nvSpPr>
        <p:spPr>
          <a:xfrm>
            <a:off x="5038990" y="4049722"/>
            <a:ext cx="177867" cy="177867"/>
          </a:xfrm>
          <a:custGeom>
            <a:avLst/>
            <a:gdLst/>
            <a:ahLst/>
            <a:cxnLst/>
            <a:rect l="l" t="t" r="r" b="b"/>
            <a:pathLst>
              <a:path w="2029" h="2029" extrusionOk="0">
                <a:moveTo>
                  <a:pt x="1076" y="707"/>
                </a:moveTo>
                <a:lnTo>
                  <a:pt x="1199" y="769"/>
                </a:lnTo>
                <a:lnTo>
                  <a:pt x="1291" y="861"/>
                </a:lnTo>
                <a:lnTo>
                  <a:pt x="1322" y="984"/>
                </a:lnTo>
                <a:lnTo>
                  <a:pt x="1322" y="1076"/>
                </a:lnTo>
                <a:lnTo>
                  <a:pt x="1261" y="1199"/>
                </a:lnTo>
                <a:lnTo>
                  <a:pt x="1168" y="1291"/>
                </a:lnTo>
                <a:lnTo>
                  <a:pt x="1076" y="1322"/>
                </a:lnTo>
                <a:lnTo>
                  <a:pt x="953" y="1322"/>
                </a:lnTo>
                <a:lnTo>
                  <a:pt x="830" y="1260"/>
                </a:lnTo>
                <a:lnTo>
                  <a:pt x="769" y="1168"/>
                </a:lnTo>
                <a:lnTo>
                  <a:pt x="708" y="1076"/>
                </a:lnTo>
                <a:lnTo>
                  <a:pt x="708" y="953"/>
                </a:lnTo>
                <a:lnTo>
                  <a:pt x="769" y="830"/>
                </a:lnTo>
                <a:lnTo>
                  <a:pt x="861" y="769"/>
                </a:lnTo>
                <a:lnTo>
                  <a:pt x="953" y="707"/>
                </a:lnTo>
                <a:close/>
                <a:moveTo>
                  <a:pt x="1015" y="1"/>
                </a:moveTo>
                <a:lnTo>
                  <a:pt x="677" y="62"/>
                </a:lnTo>
                <a:lnTo>
                  <a:pt x="615" y="93"/>
                </a:lnTo>
                <a:lnTo>
                  <a:pt x="615" y="154"/>
                </a:lnTo>
                <a:lnTo>
                  <a:pt x="646" y="339"/>
                </a:lnTo>
                <a:lnTo>
                  <a:pt x="585" y="369"/>
                </a:lnTo>
                <a:lnTo>
                  <a:pt x="431" y="277"/>
                </a:lnTo>
                <a:lnTo>
                  <a:pt x="370" y="246"/>
                </a:lnTo>
                <a:lnTo>
                  <a:pt x="277" y="308"/>
                </a:lnTo>
                <a:lnTo>
                  <a:pt x="93" y="554"/>
                </a:lnTo>
                <a:lnTo>
                  <a:pt x="93" y="646"/>
                </a:lnTo>
                <a:lnTo>
                  <a:pt x="124" y="707"/>
                </a:lnTo>
                <a:lnTo>
                  <a:pt x="277" y="799"/>
                </a:lnTo>
                <a:lnTo>
                  <a:pt x="247" y="892"/>
                </a:lnTo>
                <a:lnTo>
                  <a:pt x="62" y="892"/>
                </a:lnTo>
                <a:lnTo>
                  <a:pt x="1" y="953"/>
                </a:lnTo>
                <a:lnTo>
                  <a:pt x="1" y="1015"/>
                </a:lnTo>
                <a:lnTo>
                  <a:pt x="32" y="1353"/>
                </a:lnTo>
                <a:lnTo>
                  <a:pt x="93" y="1414"/>
                </a:lnTo>
                <a:lnTo>
                  <a:pt x="155" y="1414"/>
                </a:lnTo>
                <a:lnTo>
                  <a:pt x="339" y="1383"/>
                </a:lnTo>
                <a:lnTo>
                  <a:pt x="370" y="1475"/>
                </a:lnTo>
                <a:lnTo>
                  <a:pt x="277" y="1598"/>
                </a:lnTo>
                <a:lnTo>
                  <a:pt x="247" y="1691"/>
                </a:lnTo>
                <a:lnTo>
                  <a:pt x="308" y="1752"/>
                </a:lnTo>
                <a:lnTo>
                  <a:pt x="554" y="1936"/>
                </a:lnTo>
                <a:lnTo>
                  <a:pt x="646" y="1936"/>
                </a:lnTo>
                <a:lnTo>
                  <a:pt x="708" y="1906"/>
                </a:lnTo>
                <a:lnTo>
                  <a:pt x="800" y="1783"/>
                </a:lnTo>
                <a:lnTo>
                  <a:pt x="861" y="1783"/>
                </a:lnTo>
                <a:lnTo>
                  <a:pt x="892" y="1967"/>
                </a:lnTo>
                <a:lnTo>
                  <a:pt x="953" y="2028"/>
                </a:lnTo>
                <a:lnTo>
                  <a:pt x="1015" y="2028"/>
                </a:lnTo>
                <a:lnTo>
                  <a:pt x="1353" y="1998"/>
                </a:lnTo>
                <a:lnTo>
                  <a:pt x="1414" y="1936"/>
                </a:lnTo>
                <a:lnTo>
                  <a:pt x="1414" y="1875"/>
                </a:lnTo>
                <a:lnTo>
                  <a:pt x="1384" y="1691"/>
                </a:lnTo>
                <a:lnTo>
                  <a:pt x="1476" y="1660"/>
                </a:lnTo>
                <a:lnTo>
                  <a:pt x="1599" y="1752"/>
                </a:lnTo>
                <a:lnTo>
                  <a:pt x="1660" y="1783"/>
                </a:lnTo>
                <a:lnTo>
                  <a:pt x="1752" y="1752"/>
                </a:lnTo>
                <a:lnTo>
                  <a:pt x="1937" y="1475"/>
                </a:lnTo>
                <a:lnTo>
                  <a:pt x="1937" y="1414"/>
                </a:lnTo>
                <a:lnTo>
                  <a:pt x="1906" y="1322"/>
                </a:lnTo>
                <a:lnTo>
                  <a:pt x="1783" y="1230"/>
                </a:lnTo>
                <a:lnTo>
                  <a:pt x="1783" y="1168"/>
                </a:lnTo>
                <a:lnTo>
                  <a:pt x="1967" y="1137"/>
                </a:lnTo>
                <a:lnTo>
                  <a:pt x="2029" y="1107"/>
                </a:lnTo>
                <a:lnTo>
                  <a:pt x="2029" y="1015"/>
                </a:lnTo>
                <a:lnTo>
                  <a:pt x="1998" y="707"/>
                </a:lnTo>
                <a:lnTo>
                  <a:pt x="1937" y="615"/>
                </a:lnTo>
                <a:lnTo>
                  <a:pt x="1875" y="615"/>
                </a:lnTo>
                <a:lnTo>
                  <a:pt x="1691" y="646"/>
                </a:lnTo>
                <a:lnTo>
                  <a:pt x="1660" y="584"/>
                </a:lnTo>
                <a:lnTo>
                  <a:pt x="1752" y="431"/>
                </a:lnTo>
                <a:lnTo>
                  <a:pt x="1783" y="369"/>
                </a:lnTo>
                <a:lnTo>
                  <a:pt x="1752" y="308"/>
                </a:lnTo>
                <a:lnTo>
                  <a:pt x="1476" y="93"/>
                </a:lnTo>
                <a:lnTo>
                  <a:pt x="1384" y="93"/>
                </a:lnTo>
                <a:lnTo>
                  <a:pt x="1322" y="123"/>
                </a:lnTo>
                <a:lnTo>
                  <a:pt x="1230" y="277"/>
                </a:lnTo>
                <a:lnTo>
                  <a:pt x="1168" y="246"/>
                </a:lnTo>
                <a:lnTo>
                  <a:pt x="1138" y="93"/>
                </a:lnTo>
                <a:lnTo>
                  <a:pt x="107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44"/>
          <p:cNvSpPr/>
          <p:nvPr/>
        </p:nvSpPr>
        <p:spPr>
          <a:xfrm>
            <a:off x="4890844" y="4211369"/>
            <a:ext cx="202150" cy="202062"/>
          </a:xfrm>
          <a:custGeom>
            <a:avLst/>
            <a:gdLst/>
            <a:ahLst/>
            <a:cxnLst/>
            <a:rect l="l" t="t" r="r" b="b"/>
            <a:pathLst>
              <a:path w="2306" h="2305" extrusionOk="0">
                <a:moveTo>
                  <a:pt x="1199" y="799"/>
                </a:moveTo>
                <a:lnTo>
                  <a:pt x="1322" y="860"/>
                </a:lnTo>
                <a:lnTo>
                  <a:pt x="1445" y="953"/>
                </a:lnTo>
                <a:lnTo>
                  <a:pt x="1507" y="1045"/>
                </a:lnTo>
                <a:lnTo>
                  <a:pt x="1507" y="1198"/>
                </a:lnTo>
                <a:lnTo>
                  <a:pt x="1476" y="1321"/>
                </a:lnTo>
                <a:lnTo>
                  <a:pt x="1384" y="1444"/>
                </a:lnTo>
                <a:lnTo>
                  <a:pt x="1261" y="1506"/>
                </a:lnTo>
                <a:lnTo>
                  <a:pt x="1138" y="1506"/>
                </a:lnTo>
                <a:lnTo>
                  <a:pt x="984" y="1475"/>
                </a:lnTo>
                <a:lnTo>
                  <a:pt x="892" y="1383"/>
                </a:lnTo>
                <a:lnTo>
                  <a:pt x="831" y="1260"/>
                </a:lnTo>
                <a:lnTo>
                  <a:pt x="800" y="1137"/>
                </a:lnTo>
                <a:lnTo>
                  <a:pt x="861" y="983"/>
                </a:lnTo>
                <a:lnTo>
                  <a:pt x="953" y="891"/>
                </a:lnTo>
                <a:lnTo>
                  <a:pt x="1076" y="830"/>
                </a:lnTo>
                <a:lnTo>
                  <a:pt x="1199" y="799"/>
                </a:lnTo>
                <a:close/>
                <a:moveTo>
                  <a:pt x="1015" y="0"/>
                </a:moveTo>
                <a:lnTo>
                  <a:pt x="646" y="123"/>
                </a:lnTo>
                <a:lnTo>
                  <a:pt x="585" y="154"/>
                </a:lnTo>
                <a:lnTo>
                  <a:pt x="585" y="246"/>
                </a:lnTo>
                <a:lnTo>
                  <a:pt x="646" y="430"/>
                </a:lnTo>
                <a:lnTo>
                  <a:pt x="554" y="492"/>
                </a:lnTo>
                <a:lnTo>
                  <a:pt x="400" y="400"/>
                </a:lnTo>
                <a:lnTo>
                  <a:pt x="308" y="400"/>
                </a:lnTo>
                <a:lnTo>
                  <a:pt x="247" y="461"/>
                </a:lnTo>
                <a:lnTo>
                  <a:pt x="62" y="768"/>
                </a:lnTo>
                <a:lnTo>
                  <a:pt x="62" y="860"/>
                </a:lnTo>
                <a:lnTo>
                  <a:pt x="93" y="922"/>
                </a:lnTo>
                <a:lnTo>
                  <a:pt x="278" y="1014"/>
                </a:lnTo>
                <a:lnTo>
                  <a:pt x="278" y="1106"/>
                </a:lnTo>
                <a:lnTo>
                  <a:pt x="93" y="1168"/>
                </a:lnTo>
                <a:lnTo>
                  <a:pt x="32" y="1229"/>
                </a:lnTo>
                <a:lnTo>
                  <a:pt x="1" y="1321"/>
                </a:lnTo>
                <a:lnTo>
                  <a:pt x="124" y="1659"/>
                </a:lnTo>
                <a:lnTo>
                  <a:pt x="185" y="1752"/>
                </a:lnTo>
                <a:lnTo>
                  <a:pt x="247" y="1752"/>
                </a:lnTo>
                <a:lnTo>
                  <a:pt x="431" y="1690"/>
                </a:lnTo>
                <a:lnTo>
                  <a:pt x="493" y="1752"/>
                </a:lnTo>
                <a:lnTo>
                  <a:pt x="400" y="1936"/>
                </a:lnTo>
                <a:lnTo>
                  <a:pt x="400" y="2028"/>
                </a:lnTo>
                <a:lnTo>
                  <a:pt x="462" y="2089"/>
                </a:lnTo>
                <a:lnTo>
                  <a:pt x="800" y="2274"/>
                </a:lnTo>
                <a:lnTo>
                  <a:pt x="861" y="2274"/>
                </a:lnTo>
                <a:lnTo>
                  <a:pt x="953" y="2212"/>
                </a:lnTo>
                <a:lnTo>
                  <a:pt x="1046" y="2028"/>
                </a:lnTo>
                <a:lnTo>
                  <a:pt x="1107" y="2059"/>
                </a:lnTo>
                <a:lnTo>
                  <a:pt x="1169" y="2243"/>
                </a:lnTo>
                <a:lnTo>
                  <a:pt x="1230" y="2305"/>
                </a:lnTo>
                <a:lnTo>
                  <a:pt x="1322" y="2305"/>
                </a:lnTo>
                <a:lnTo>
                  <a:pt x="1691" y="2212"/>
                </a:lnTo>
                <a:lnTo>
                  <a:pt x="1752" y="2151"/>
                </a:lnTo>
                <a:lnTo>
                  <a:pt x="1752" y="2059"/>
                </a:lnTo>
                <a:lnTo>
                  <a:pt x="1691" y="1874"/>
                </a:lnTo>
                <a:lnTo>
                  <a:pt x="1752" y="1813"/>
                </a:lnTo>
                <a:lnTo>
                  <a:pt x="1937" y="1905"/>
                </a:lnTo>
                <a:lnTo>
                  <a:pt x="2029" y="1936"/>
                </a:lnTo>
                <a:lnTo>
                  <a:pt x="2090" y="1874"/>
                </a:lnTo>
                <a:lnTo>
                  <a:pt x="2275" y="1536"/>
                </a:lnTo>
                <a:lnTo>
                  <a:pt x="2275" y="1444"/>
                </a:lnTo>
                <a:lnTo>
                  <a:pt x="2213" y="1383"/>
                </a:lnTo>
                <a:lnTo>
                  <a:pt x="2060" y="1291"/>
                </a:lnTo>
                <a:lnTo>
                  <a:pt x="2060" y="1198"/>
                </a:lnTo>
                <a:lnTo>
                  <a:pt x="2244" y="1137"/>
                </a:lnTo>
                <a:lnTo>
                  <a:pt x="2305" y="1076"/>
                </a:lnTo>
                <a:lnTo>
                  <a:pt x="2305" y="1014"/>
                </a:lnTo>
                <a:lnTo>
                  <a:pt x="2213" y="645"/>
                </a:lnTo>
                <a:lnTo>
                  <a:pt x="2152" y="584"/>
                </a:lnTo>
                <a:lnTo>
                  <a:pt x="2060" y="584"/>
                </a:lnTo>
                <a:lnTo>
                  <a:pt x="1875" y="615"/>
                </a:lnTo>
                <a:lnTo>
                  <a:pt x="1814" y="553"/>
                </a:lnTo>
                <a:lnTo>
                  <a:pt x="1906" y="400"/>
                </a:lnTo>
                <a:lnTo>
                  <a:pt x="1937" y="307"/>
                </a:lnTo>
                <a:lnTo>
                  <a:pt x="1875" y="246"/>
                </a:lnTo>
                <a:lnTo>
                  <a:pt x="1537" y="62"/>
                </a:lnTo>
                <a:lnTo>
                  <a:pt x="1445" y="62"/>
                </a:lnTo>
                <a:lnTo>
                  <a:pt x="1384" y="92"/>
                </a:lnTo>
                <a:lnTo>
                  <a:pt x="1291" y="277"/>
                </a:lnTo>
                <a:lnTo>
                  <a:pt x="1199" y="277"/>
                </a:lnTo>
                <a:lnTo>
                  <a:pt x="1138" y="92"/>
                </a:lnTo>
                <a:lnTo>
                  <a:pt x="11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44"/>
          <p:cNvSpPr/>
          <p:nvPr/>
        </p:nvSpPr>
        <p:spPr>
          <a:xfrm>
            <a:off x="4511098" y="3066606"/>
            <a:ext cx="781248" cy="1419607"/>
          </a:xfrm>
          <a:custGeom>
            <a:avLst/>
            <a:gdLst/>
            <a:ahLst/>
            <a:cxnLst/>
            <a:rect l="l" t="t" r="r" b="b"/>
            <a:pathLst>
              <a:path w="8912" h="16194" extrusionOk="0">
                <a:moveTo>
                  <a:pt x="5285" y="9433"/>
                </a:moveTo>
                <a:lnTo>
                  <a:pt x="5623" y="9464"/>
                </a:lnTo>
                <a:lnTo>
                  <a:pt x="5931" y="9526"/>
                </a:lnTo>
                <a:lnTo>
                  <a:pt x="6238" y="9587"/>
                </a:lnTo>
                <a:lnTo>
                  <a:pt x="6515" y="9679"/>
                </a:lnTo>
                <a:lnTo>
                  <a:pt x="6791" y="9833"/>
                </a:lnTo>
                <a:lnTo>
                  <a:pt x="7037" y="9987"/>
                </a:lnTo>
                <a:lnTo>
                  <a:pt x="7283" y="10171"/>
                </a:lnTo>
                <a:lnTo>
                  <a:pt x="7498" y="10355"/>
                </a:lnTo>
                <a:lnTo>
                  <a:pt x="7713" y="10570"/>
                </a:lnTo>
                <a:lnTo>
                  <a:pt x="7897" y="10816"/>
                </a:lnTo>
                <a:lnTo>
                  <a:pt x="8051" y="11093"/>
                </a:lnTo>
                <a:lnTo>
                  <a:pt x="8174" y="11369"/>
                </a:lnTo>
                <a:lnTo>
                  <a:pt x="8266" y="11646"/>
                </a:lnTo>
                <a:lnTo>
                  <a:pt x="8358" y="11953"/>
                </a:lnTo>
                <a:lnTo>
                  <a:pt x="8420" y="12260"/>
                </a:lnTo>
                <a:lnTo>
                  <a:pt x="8420" y="12568"/>
                </a:lnTo>
                <a:lnTo>
                  <a:pt x="8420" y="12875"/>
                </a:lnTo>
                <a:lnTo>
                  <a:pt x="8358" y="13213"/>
                </a:lnTo>
                <a:lnTo>
                  <a:pt x="8266" y="13489"/>
                </a:lnTo>
                <a:lnTo>
                  <a:pt x="8174" y="13797"/>
                </a:lnTo>
                <a:lnTo>
                  <a:pt x="8051" y="14042"/>
                </a:lnTo>
                <a:lnTo>
                  <a:pt x="7897" y="14319"/>
                </a:lnTo>
                <a:lnTo>
                  <a:pt x="7713" y="14565"/>
                </a:lnTo>
                <a:lnTo>
                  <a:pt x="7498" y="14780"/>
                </a:lnTo>
                <a:lnTo>
                  <a:pt x="7283" y="14964"/>
                </a:lnTo>
                <a:lnTo>
                  <a:pt x="7037" y="15148"/>
                </a:lnTo>
                <a:lnTo>
                  <a:pt x="6791" y="15302"/>
                </a:lnTo>
                <a:lnTo>
                  <a:pt x="6515" y="15456"/>
                </a:lnTo>
                <a:lnTo>
                  <a:pt x="6238" y="15548"/>
                </a:lnTo>
                <a:lnTo>
                  <a:pt x="5931" y="15640"/>
                </a:lnTo>
                <a:lnTo>
                  <a:pt x="5623" y="15671"/>
                </a:lnTo>
                <a:lnTo>
                  <a:pt x="5285" y="15702"/>
                </a:lnTo>
                <a:lnTo>
                  <a:pt x="4978" y="15671"/>
                </a:lnTo>
                <a:lnTo>
                  <a:pt x="4671" y="15640"/>
                </a:lnTo>
                <a:lnTo>
                  <a:pt x="4364" y="15548"/>
                </a:lnTo>
                <a:lnTo>
                  <a:pt x="4087" y="15456"/>
                </a:lnTo>
                <a:lnTo>
                  <a:pt x="3811" y="15302"/>
                </a:lnTo>
                <a:lnTo>
                  <a:pt x="3565" y="15148"/>
                </a:lnTo>
                <a:lnTo>
                  <a:pt x="3319" y="14964"/>
                </a:lnTo>
                <a:lnTo>
                  <a:pt x="3104" y="14780"/>
                </a:lnTo>
                <a:lnTo>
                  <a:pt x="2889" y="14565"/>
                </a:lnTo>
                <a:lnTo>
                  <a:pt x="2705" y="14319"/>
                </a:lnTo>
                <a:lnTo>
                  <a:pt x="2551" y="14042"/>
                </a:lnTo>
                <a:lnTo>
                  <a:pt x="2428" y="13797"/>
                </a:lnTo>
                <a:lnTo>
                  <a:pt x="2305" y="13489"/>
                </a:lnTo>
                <a:lnTo>
                  <a:pt x="2244" y="13213"/>
                </a:lnTo>
                <a:lnTo>
                  <a:pt x="2182" y="12875"/>
                </a:lnTo>
                <a:lnTo>
                  <a:pt x="2182" y="12568"/>
                </a:lnTo>
                <a:lnTo>
                  <a:pt x="2182" y="12260"/>
                </a:lnTo>
                <a:lnTo>
                  <a:pt x="2244" y="11953"/>
                </a:lnTo>
                <a:lnTo>
                  <a:pt x="2305" y="11646"/>
                </a:lnTo>
                <a:lnTo>
                  <a:pt x="2428" y="11369"/>
                </a:lnTo>
                <a:lnTo>
                  <a:pt x="2551" y="11093"/>
                </a:lnTo>
                <a:lnTo>
                  <a:pt x="2705" y="10816"/>
                </a:lnTo>
                <a:lnTo>
                  <a:pt x="2889" y="10570"/>
                </a:lnTo>
                <a:lnTo>
                  <a:pt x="3104" y="10355"/>
                </a:lnTo>
                <a:lnTo>
                  <a:pt x="3319" y="10171"/>
                </a:lnTo>
                <a:lnTo>
                  <a:pt x="3565" y="9987"/>
                </a:lnTo>
                <a:lnTo>
                  <a:pt x="3811" y="9833"/>
                </a:lnTo>
                <a:lnTo>
                  <a:pt x="4087" y="9679"/>
                </a:lnTo>
                <a:lnTo>
                  <a:pt x="4364" y="9587"/>
                </a:lnTo>
                <a:lnTo>
                  <a:pt x="4671" y="9526"/>
                </a:lnTo>
                <a:lnTo>
                  <a:pt x="4978" y="9464"/>
                </a:lnTo>
                <a:lnTo>
                  <a:pt x="5285" y="9433"/>
                </a:lnTo>
                <a:close/>
                <a:moveTo>
                  <a:pt x="1" y="1"/>
                </a:moveTo>
                <a:lnTo>
                  <a:pt x="1" y="11922"/>
                </a:lnTo>
                <a:lnTo>
                  <a:pt x="31" y="12107"/>
                </a:lnTo>
                <a:lnTo>
                  <a:pt x="93" y="12291"/>
                </a:lnTo>
                <a:lnTo>
                  <a:pt x="154" y="12445"/>
                </a:lnTo>
                <a:lnTo>
                  <a:pt x="277" y="12598"/>
                </a:lnTo>
                <a:lnTo>
                  <a:pt x="431" y="12690"/>
                </a:lnTo>
                <a:lnTo>
                  <a:pt x="584" y="12783"/>
                </a:lnTo>
                <a:lnTo>
                  <a:pt x="769" y="12844"/>
                </a:lnTo>
                <a:lnTo>
                  <a:pt x="953" y="12875"/>
                </a:lnTo>
                <a:lnTo>
                  <a:pt x="1691" y="12875"/>
                </a:lnTo>
                <a:lnTo>
                  <a:pt x="1752" y="13213"/>
                </a:lnTo>
                <a:lnTo>
                  <a:pt x="1813" y="13551"/>
                </a:lnTo>
                <a:lnTo>
                  <a:pt x="1936" y="13858"/>
                </a:lnTo>
                <a:lnTo>
                  <a:pt x="2059" y="14165"/>
                </a:lnTo>
                <a:lnTo>
                  <a:pt x="2213" y="14442"/>
                </a:lnTo>
                <a:lnTo>
                  <a:pt x="2397" y="14718"/>
                </a:lnTo>
                <a:lnTo>
                  <a:pt x="2612" y="14995"/>
                </a:lnTo>
                <a:lnTo>
                  <a:pt x="2858" y="15210"/>
                </a:lnTo>
                <a:lnTo>
                  <a:pt x="3104" y="15425"/>
                </a:lnTo>
                <a:lnTo>
                  <a:pt x="3380" y="15609"/>
                </a:lnTo>
                <a:lnTo>
                  <a:pt x="3657" y="15794"/>
                </a:lnTo>
                <a:lnTo>
                  <a:pt x="3964" y="15917"/>
                </a:lnTo>
                <a:lnTo>
                  <a:pt x="4272" y="16040"/>
                </a:lnTo>
                <a:lnTo>
                  <a:pt x="4610" y="16132"/>
                </a:lnTo>
                <a:lnTo>
                  <a:pt x="4947" y="16162"/>
                </a:lnTo>
                <a:lnTo>
                  <a:pt x="5285" y="16193"/>
                </a:lnTo>
                <a:lnTo>
                  <a:pt x="5654" y="16162"/>
                </a:lnTo>
                <a:lnTo>
                  <a:pt x="6023" y="16101"/>
                </a:lnTo>
                <a:lnTo>
                  <a:pt x="6361" y="16009"/>
                </a:lnTo>
                <a:lnTo>
                  <a:pt x="6699" y="15886"/>
                </a:lnTo>
                <a:lnTo>
                  <a:pt x="7006" y="15732"/>
                </a:lnTo>
                <a:lnTo>
                  <a:pt x="7313" y="15579"/>
                </a:lnTo>
                <a:lnTo>
                  <a:pt x="7590" y="15364"/>
                </a:lnTo>
                <a:lnTo>
                  <a:pt x="7866" y="15118"/>
                </a:lnTo>
                <a:lnTo>
                  <a:pt x="8082" y="14872"/>
                </a:lnTo>
                <a:lnTo>
                  <a:pt x="8297" y="14595"/>
                </a:lnTo>
                <a:lnTo>
                  <a:pt x="8481" y="14288"/>
                </a:lnTo>
                <a:lnTo>
                  <a:pt x="8635" y="13981"/>
                </a:lnTo>
                <a:lnTo>
                  <a:pt x="8757" y="13643"/>
                </a:lnTo>
                <a:lnTo>
                  <a:pt x="8850" y="13305"/>
                </a:lnTo>
                <a:lnTo>
                  <a:pt x="8880" y="12936"/>
                </a:lnTo>
                <a:lnTo>
                  <a:pt x="8911" y="12568"/>
                </a:lnTo>
                <a:lnTo>
                  <a:pt x="8880" y="12199"/>
                </a:lnTo>
                <a:lnTo>
                  <a:pt x="8850" y="11830"/>
                </a:lnTo>
                <a:lnTo>
                  <a:pt x="8757" y="11492"/>
                </a:lnTo>
                <a:lnTo>
                  <a:pt x="8635" y="11154"/>
                </a:lnTo>
                <a:lnTo>
                  <a:pt x="8481" y="10847"/>
                </a:lnTo>
                <a:lnTo>
                  <a:pt x="8297" y="10540"/>
                </a:lnTo>
                <a:lnTo>
                  <a:pt x="8082" y="10263"/>
                </a:lnTo>
                <a:lnTo>
                  <a:pt x="7866" y="10017"/>
                </a:lnTo>
                <a:lnTo>
                  <a:pt x="7590" y="9771"/>
                </a:lnTo>
                <a:lnTo>
                  <a:pt x="7313" y="9587"/>
                </a:lnTo>
                <a:lnTo>
                  <a:pt x="7006" y="9403"/>
                </a:lnTo>
                <a:lnTo>
                  <a:pt x="6699" y="9249"/>
                </a:lnTo>
                <a:lnTo>
                  <a:pt x="6361" y="9126"/>
                </a:lnTo>
                <a:lnTo>
                  <a:pt x="6023" y="9034"/>
                </a:lnTo>
                <a:lnTo>
                  <a:pt x="5654" y="8973"/>
                </a:lnTo>
                <a:lnTo>
                  <a:pt x="5285" y="8942"/>
                </a:lnTo>
                <a:lnTo>
                  <a:pt x="4947" y="8973"/>
                </a:lnTo>
                <a:lnTo>
                  <a:pt x="4610" y="9034"/>
                </a:lnTo>
                <a:lnTo>
                  <a:pt x="4272" y="9096"/>
                </a:lnTo>
                <a:lnTo>
                  <a:pt x="3934" y="9218"/>
                </a:lnTo>
                <a:lnTo>
                  <a:pt x="3626" y="9372"/>
                </a:lnTo>
                <a:lnTo>
                  <a:pt x="3350" y="9526"/>
                </a:lnTo>
                <a:lnTo>
                  <a:pt x="3073" y="9741"/>
                </a:lnTo>
                <a:lnTo>
                  <a:pt x="2797" y="9956"/>
                </a:lnTo>
                <a:lnTo>
                  <a:pt x="2582" y="10202"/>
                </a:lnTo>
                <a:lnTo>
                  <a:pt x="2367" y="10447"/>
                </a:lnTo>
                <a:lnTo>
                  <a:pt x="2182" y="10724"/>
                </a:lnTo>
                <a:lnTo>
                  <a:pt x="2029" y="11031"/>
                </a:lnTo>
                <a:lnTo>
                  <a:pt x="1906" y="11338"/>
                </a:lnTo>
                <a:lnTo>
                  <a:pt x="1783" y="11676"/>
                </a:lnTo>
                <a:lnTo>
                  <a:pt x="1721" y="12014"/>
                </a:lnTo>
                <a:lnTo>
                  <a:pt x="1691" y="12383"/>
                </a:lnTo>
                <a:lnTo>
                  <a:pt x="953" y="12383"/>
                </a:lnTo>
                <a:lnTo>
                  <a:pt x="769" y="12322"/>
                </a:lnTo>
                <a:lnTo>
                  <a:pt x="615" y="12230"/>
                </a:lnTo>
                <a:lnTo>
                  <a:pt x="523" y="12107"/>
                </a:lnTo>
                <a:lnTo>
                  <a:pt x="492" y="11922"/>
                </a:lnTo>
                <a:lnTo>
                  <a:pt x="49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44"/>
          <p:cNvSpPr/>
          <p:nvPr/>
        </p:nvSpPr>
        <p:spPr>
          <a:xfrm>
            <a:off x="4877432" y="2848419"/>
            <a:ext cx="88" cy="8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4241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44"/>
          <p:cNvSpPr/>
          <p:nvPr/>
        </p:nvSpPr>
        <p:spPr>
          <a:xfrm>
            <a:off x="4877432" y="2848419"/>
            <a:ext cx="88" cy="88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0" name="Picture 6" descr="React Native knows how to be B.A.E. but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234" y="3589771"/>
            <a:ext cx="1965816" cy="1209733"/>
          </a:xfrm>
          <a:prstGeom prst="roundRect">
            <a:avLst/>
          </a:prstGeom>
          <a:noFill/>
          <a:ln w="28575">
            <a:solidFill>
              <a:srgbClr val="029BD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rebase | Google's Mobile and Web App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115" y="711614"/>
            <a:ext cx="2157544" cy="1078772"/>
          </a:xfrm>
          <a:prstGeom prst="roundRect">
            <a:avLst/>
          </a:prstGeom>
          <a:noFill/>
          <a:ln w="28575">
            <a:solidFill>
              <a:srgbClr val="81E55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hy I Am in Love With Cle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56" y="2150834"/>
            <a:ext cx="2290831" cy="1145416"/>
          </a:xfrm>
          <a:prstGeom prst="roundRect">
            <a:avLst/>
          </a:prstGeom>
          <a:noFill/>
          <a:ln w="28575">
            <a:solidFill>
              <a:srgbClr val="03C8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xpo logo - Social media &amp; Logos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298" y="2106030"/>
            <a:ext cx="1204976" cy="1204976"/>
          </a:xfrm>
          <a:prstGeom prst="roundRect">
            <a:avLst/>
          </a:prstGeom>
          <a:noFill/>
          <a:ln w="28575">
            <a:solidFill>
              <a:srgbClr val="FD871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oogle API PHP Client | Drupal.or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488" y="3638334"/>
            <a:ext cx="2225211" cy="1112606"/>
          </a:xfrm>
          <a:prstGeom prst="roundRect">
            <a:avLst/>
          </a:prstGeom>
          <a:noFill/>
          <a:ln w="28575">
            <a:solidFill>
              <a:srgbClr val="FFDA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3218" y="1925031"/>
            <a:ext cx="1924513" cy="1710678"/>
          </a:xfrm>
          <a:prstGeom prst="rect">
            <a:avLst/>
          </a:prstGeom>
        </p:spPr>
      </p:pic>
      <p:sp>
        <p:nvSpPr>
          <p:cNvPr id="9" name="Arc 8"/>
          <p:cNvSpPr/>
          <p:nvPr/>
        </p:nvSpPr>
        <p:spPr>
          <a:xfrm rot="19350132" flipH="1">
            <a:off x="3477079" y="1942424"/>
            <a:ext cx="1682507" cy="1371472"/>
          </a:xfrm>
          <a:prstGeom prst="arc">
            <a:avLst>
              <a:gd name="adj1" fmla="val 18632713"/>
              <a:gd name="adj2" fmla="val 21113769"/>
            </a:avLst>
          </a:prstGeom>
          <a:ln w="38100">
            <a:solidFill>
              <a:srgbClr val="FD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/>
          <p:cNvSpPr/>
          <p:nvPr/>
        </p:nvSpPr>
        <p:spPr>
          <a:xfrm rot="12172166" flipH="1">
            <a:off x="3289956" y="2065143"/>
            <a:ext cx="1684378" cy="1380799"/>
          </a:xfrm>
          <a:prstGeom prst="arc">
            <a:avLst>
              <a:gd name="adj1" fmla="val 18686810"/>
              <a:gd name="adj2" fmla="val 20936677"/>
            </a:avLst>
          </a:prstGeom>
          <a:ln w="38100">
            <a:solidFill>
              <a:srgbClr val="FFD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15599160" flipH="1">
            <a:off x="3303519" y="1926191"/>
            <a:ext cx="1682507" cy="1371472"/>
          </a:xfrm>
          <a:prstGeom prst="arc">
            <a:avLst>
              <a:gd name="adj1" fmla="val 18841800"/>
              <a:gd name="adj2" fmla="val 21147254"/>
            </a:avLst>
          </a:prstGeom>
          <a:ln w="38100">
            <a:solidFill>
              <a:srgbClr val="029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8552578" flipH="1">
            <a:off x="3399488" y="2193573"/>
            <a:ext cx="1682507" cy="1371472"/>
          </a:xfrm>
          <a:prstGeom prst="arc">
            <a:avLst>
              <a:gd name="adj1" fmla="val 18632713"/>
              <a:gd name="adj2" fmla="val 21113769"/>
            </a:avLst>
          </a:prstGeom>
          <a:ln w="38100">
            <a:solidFill>
              <a:srgbClr val="03C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c 16"/>
          <p:cNvSpPr/>
          <p:nvPr/>
        </p:nvSpPr>
        <p:spPr>
          <a:xfrm rot="3117984" flipH="1">
            <a:off x="3547834" y="2145603"/>
            <a:ext cx="1684378" cy="1380799"/>
          </a:xfrm>
          <a:prstGeom prst="arc">
            <a:avLst>
              <a:gd name="adj1" fmla="val 18063975"/>
              <a:gd name="adj2" fmla="val 21534561"/>
            </a:avLst>
          </a:prstGeom>
          <a:ln w="38100">
            <a:solidFill>
              <a:srgbClr val="81E5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8"/>
          <p:cNvSpPr txBox="1">
            <a:spLocks noGrp="1"/>
          </p:cNvSpPr>
          <p:nvPr>
            <p:ph type="title"/>
          </p:nvPr>
        </p:nvSpPr>
        <p:spPr>
          <a:xfrm>
            <a:off x="470654" y="125898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>
                <a:solidFill>
                  <a:schemeClr val="dk1"/>
                </a:solidFill>
              </a:rPr>
              <a:t>The market</a:t>
            </a:r>
            <a:endParaRPr sz="3200" dirty="0"/>
          </a:p>
        </p:txBody>
      </p:sp>
      <p:sp>
        <p:nvSpPr>
          <p:cNvPr id="1267" name="Google Shape;1267;p38"/>
          <p:cNvSpPr/>
          <p:nvPr/>
        </p:nvSpPr>
        <p:spPr>
          <a:xfrm>
            <a:off x="2305169" y="902768"/>
            <a:ext cx="58890" cy="62187"/>
          </a:xfrm>
          <a:custGeom>
            <a:avLst/>
            <a:gdLst/>
            <a:ahLst/>
            <a:cxnLst/>
            <a:rect l="l" t="t" r="r" b="b"/>
            <a:pathLst>
              <a:path w="554" h="585" extrusionOk="0">
                <a:moveTo>
                  <a:pt x="277" y="1"/>
                </a:moveTo>
                <a:lnTo>
                  <a:pt x="154" y="32"/>
                </a:lnTo>
                <a:lnTo>
                  <a:pt x="62" y="93"/>
                </a:lnTo>
                <a:lnTo>
                  <a:pt x="1" y="185"/>
                </a:lnTo>
                <a:lnTo>
                  <a:pt x="1" y="277"/>
                </a:lnTo>
                <a:lnTo>
                  <a:pt x="1" y="400"/>
                </a:lnTo>
                <a:lnTo>
                  <a:pt x="62" y="493"/>
                </a:lnTo>
                <a:lnTo>
                  <a:pt x="154" y="554"/>
                </a:lnTo>
                <a:lnTo>
                  <a:pt x="277" y="585"/>
                </a:lnTo>
                <a:lnTo>
                  <a:pt x="400" y="554"/>
                </a:lnTo>
                <a:lnTo>
                  <a:pt x="492" y="493"/>
                </a:lnTo>
                <a:lnTo>
                  <a:pt x="554" y="400"/>
                </a:lnTo>
                <a:lnTo>
                  <a:pt x="554" y="277"/>
                </a:lnTo>
                <a:lnTo>
                  <a:pt x="554" y="185"/>
                </a:lnTo>
                <a:lnTo>
                  <a:pt x="492" y="93"/>
                </a:lnTo>
                <a:lnTo>
                  <a:pt x="400" y="32"/>
                </a:lnTo>
                <a:lnTo>
                  <a:pt x="2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38"/>
          <p:cNvSpPr/>
          <p:nvPr/>
        </p:nvSpPr>
        <p:spPr>
          <a:xfrm>
            <a:off x="6505473" y="791787"/>
            <a:ext cx="107895" cy="111086"/>
          </a:xfrm>
          <a:custGeom>
            <a:avLst/>
            <a:gdLst/>
            <a:ahLst/>
            <a:cxnLst/>
            <a:rect l="l" t="t" r="r" b="b"/>
            <a:pathLst>
              <a:path w="1015" h="1045" extrusionOk="0">
                <a:moveTo>
                  <a:pt x="523" y="0"/>
                </a:moveTo>
                <a:lnTo>
                  <a:pt x="400" y="31"/>
                </a:lnTo>
                <a:lnTo>
                  <a:pt x="308" y="62"/>
                </a:lnTo>
                <a:lnTo>
                  <a:pt x="216" y="92"/>
                </a:lnTo>
                <a:lnTo>
                  <a:pt x="155" y="154"/>
                </a:lnTo>
                <a:lnTo>
                  <a:pt x="93" y="246"/>
                </a:lnTo>
                <a:lnTo>
                  <a:pt x="32" y="338"/>
                </a:lnTo>
                <a:lnTo>
                  <a:pt x="1" y="430"/>
                </a:lnTo>
                <a:lnTo>
                  <a:pt x="1" y="523"/>
                </a:lnTo>
                <a:lnTo>
                  <a:pt x="1" y="646"/>
                </a:lnTo>
                <a:lnTo>
                  <a:pt x="32" y="738"/>
                </a:lnTo>
                <a:lnTo>
                  <a:pt x="93" y="830"/>
                </a:lnTo>
                <a:lnTo>
                  <a:pt x="155" y="891"/>
                </a:lnTo>
                <a:lnTo>
                  <a:pt x="216" y="953"/>
                </a:lnTo>
                <a:lnTo>
                  <a:pt x="308" y="1014"/>
                </a:lnTo>
                <a:lnTo>
                  <a:pt x="400" y="1045"/>
                </a:lnTo>
                <a:lnTo>
                  <a:pt x="615" y="1045"/>
                </a:lnTo>
                <a:lnTo>
                  <a:pt x="708" y="1014"/>
                </a:lnTo>
                <a:lnTo>
                  <a:pt x="800" y="953"/>
                </a:lnTo>
                <a:lnTo>
                  <a:pt x="861" y="891"/>
                </a:lnTo>
                <a:lnTo>
                  <a:pt x="923" y="830"/>
                </a:lnTo>
                <a:lnTo>
                  <a:pt x="984" y="738"/>
                </a:lnTo>
                <a:lnTo>
                  <a:pt x="1015" y="646"/>
                </a:lnTo>
                <a:lnTo>
                  <a:pt x="1015" y="523"/>
                </a:lnTo>
                <a:lnTo>
                  <a:pt x="1015" y="430"/>
                </a:lnTo>
                <a:lnTo>
                  <a:pt x="984" y="338"/>
                </a:lnTo>
                <a:lnTo>
                  <a:pt x="923" y="246"/>
                </a:lnTo>
                <a:lnTo>
                  <a:pt x="861" y="154"/>
                </a:lnTo>
                <a:lnTo>
                  <a:pt x="800" y="92"/>
                </a:lnTo>
                <a:lnTo>
                  <a:pt x="708" y="62"/>
                </a:lnTo>
                <a:lnTo>
                  <a:pt x="615" y="31"/>
                </a:lnTo>
                <a:lnTo>
                  <a:pt x="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9" name="Google Shape;1269;p38"/>
          <p:cNvGrpSpPr/>
          <p:nvPr/>
        </p:nvGrpSpPr>
        <p:grpSpPr>
          <a:xfrm>
            <a:off x="2364059" y="2623995"/>
            <a:ext cx="4369699" cy="2171417"/>
            <a:chOff x="2272400" y="2446606"/>
            <a:chExt cx="4599199" cy="2285461"/>
          </a:xfrm>
        </p:grpSpPr>
        <p:sp>
          <p:nvSpPr>
            <p:cNvPr id="1270" name="Google Shape;1270;p38"/>
            <p:cNvSpPr/>
            <p:nvPr/>
          </p:nvSpPr>
          <p:spPr>
            <a:xfrm>
              <a:off x="6069428" y="2449001"/>
              <a:ext cx="479398" cy="477019"/>
            </a:xfrm>
            <a:custGeom>
              <a:avLst/>
              <a:gdLst/>
              <a:ahLst/>
              <a:cxnLst/>
              <a:rect l="l" t="t" r="r" b="b"/>
              <a:pathLst>
                <a:path w="6207" h="6176" extrusionOk="0">
                  <a:moveTo>
                    <a:pt x="3595" y="0"/>
                  </a:moveTo>
                  <a:lnTo>
                    <a:pt x="3196" y="31"/>
                  </a:lnTo>
                  <a:lnTo>
                    <a:pt x="2858" y="123"/>
                  </a:lnTo>
                  <a:lnTo>
                    <a:pt x="2520" y="215"/>
                  </a:lnTo>
                  <a:lnTo>
                    <a:pt x="2182" y="369"/>
                  </a:lnTo>
                  <a:lnTo>
                    <a:pt x="1874" y="522"/>
                  </a:lnTo>
                  <a:lnTo>
                    <a:pt x="1567" y="737"/>
                  </a:lnTo>
                  <a:lnTo>
                    <a:pt x="1291" y="953"/>
                  </a:lnTo>
                  <a:lnTo>
                    <a:pt x="1045" y="1198"/>
                  </a:lnTo>
                  <a:lnTo>
                    <a:pt x="799" y="1475"/>
                  </a:lnTo>
                  <a:lnTo>
                    <a:pt x="615" y="1782"/>
                  </a:lnTo>
                  <a:lnTo>
                    <a:pt x="430" y="2089"/>
                  </a:lnTo>
                  <a:lnTo>
                    <a:pt x="277" y="2397"/>
                  </a:lnTo>
                  <a:lnTo>
                    <a:pt x="154" y="2735"/>
                  </a:lnTo>
                  <a:lnTo>
                    <a:pt x="62" y="3103"/>
                  </a:lnTo>
                  <a:lnTo>
                    <a:pt x="31" y="3472"/>
                  </a:lnTo>
                  <a:lnTo>
                    <a:pt x="0" y="3841"/>
                  </a:lnTo>
                  <a:lnTo>
                    <a:pt x="0" y="4148"/>
                  </a:lnTo>
                  <a:lnTo>
                    <a:pt x="62" y="4455"/>
                  </a:lnTo>
                  <a:lnTo>
                    <a:pt x="92" y="4763"/>
                  </a:lnTo>
                  <a:lnTo>
                    <a:pt x="185" y="5039"/>
                  </a:lnTo>
                  <a:lnTo>
                    <a:pt x="277" y="5316"/>
                  </a:lnTo>
                  <a:lnTo>
                    <a:pt x="400" y="5592"/>
                  </a:lnTo>
                  <a:lnTo>
                    <a:pt x="553" y="5838"/>
                  </a:lnTo>
                  <a:lnTo>
                    <a:pt x="707" y="6084"/>
                  </a:lnTo>
                  <a:lnTo>
                    <a:pt x="983" y="6145"/>
                  </a:lnTo>
                  <a:lnTo>
                    <a:pt x="1260" y="6176"/>
                  </a:lnTo>
                  <a:lnTo>
                    <a:pt x="1414" y="6176"/>
                  </a:lnTo>
                  <a:lnTo>
                    <a:pt x="1567" y="6145"/>
                  </a:lnTo>
                  <a:lnTo>
                    <a:pt x="1721" y="6084"/>
                  </a:lnTo>
                  <a:lnTo>
                    <a:pt x="1874" y="6022"/>
                  </a:lnTo>
                  <a:lnTo>
                    <a:pt x="2028" y="5930"/>
                  </a:lnTo>
                  <a:lnTo>
                    <a:pt x="2151" y="5838"/>
                  </a:lnTo>
                  <a:lnTo>
                    <a:pt x="2274" y="5715"/>
                  </a:lnTo>
                  <a:lnTo>
                    <a:pt x="2397" y="5592"/>
                  </a:lnTo>
                  <a:lnTo>
                    <a:pt x="2643" y="5193"/>
                  </a:lnTo>
                  <a:lnTo>
                    <a:pt x="2796" y="5008"/>
                  </a:lnTo>
                  <a:lnTo>
                    <a:pt x="2888" y="4947"/>
                  </a:lnTo>
                  <a:lnTo>
                    <a:pt x="2981" y="4885"/>
                  </a:lnTo>
                  <a:lnTo>
                    <a:pt x="3196" y="4824"/>
                  </a:lnTo>
                  <a:lnTo>
                    <a:pt x="3319" y="4793"/>
                  </a:lnTo>
                  <a:lnTo>
                    <a:pt x="3411" y="4732"/>
                  </a:lnTo>
                  <a:lnTo>
                    <a:pt x="3472" y="4640"/>
                  </a:lnTo>
                  <a:lnTo>
                    <a:pt x="3503" y="4578"/>
                  </a:lnTo>
                  <a:lnTo>
                    <a:pt x="3534" y="4425"/>
                  </a:lnTo>
                  <a:lnTo>
                    <a:pt x="3534" y="4240"/>
                  </a:lnTo>
                  <a:lnTo>
                    <a:pt x="3564" y="4056"/>
                  </a:lnTo>
                  <a:lnTo>
                    <a:pt x="3595" y="3933"/>
                  </a:lnTo>
                  <a:lnTo>
                    <a:pt x="3626" y="3810"/>
                  </a:lnTo>
                  <a:lnTo>
                    <a:pt x="3779" y="3626"/>
                  </a:lnTo>
                  <a:lnTo>
                    <a:pt x="3995" y="3472"/>
                  </a:lnTo>
                  <a:lnTo>
                    <a:pt x="4210" y="3349"/>
                  </a:lnTo>
                  <a:lnTo>
                    <a:pt x="4455" y="3257"/>
                  </a:lnTo>
                  <a:lnTo>
                    <a:pt x="4701" y="3226"/>
                  </a:lnTo>
                  <a:lnTo>
                    <a:pt x="5193" y="3134"/>
                  </a:lnTo>
                  <a:lnTo>
                    <a:pt x="5439" y="3042"/>
                  </a:lnTo>
                  <a:lnTo>
                    <a:pt x="5684" y="2950"/>
                  </a:lnTo>
                  <a:lnTo>
                    <a:pt x="5900" y="2796"/>
                  </a:lnTo>
                  <a:lnTo>
                    <a:pt x="6053" y="2612"/>
                  </a:lnTo>
                  <a:lnTo>
                    <a:pt x="6115" y="2520"/>
                  </a:lnTo>
                  <a:lnTo>
                    <a:pt x="6176" y="2397"/>
                  </a:lnTo>
                  <a:lnTo>
                    <a:pt x="6207" y="2151"/>
                  </a:lnTo>
                  <a:lnTo>
                    <a:pt x="6207" y="1905"/>
                  </a:lnTo>
                  <a:lnTo>
                    <a:pt x="6115" y="1659"/>
                  </a:lnTo>
                  <a:lnTo>
                    <a:pt x="6022" y="1413"/>
                  </a:lnTo>
                  <a:lnTo>
                    <a:pt x="5869" y="1229"/>
                  </a:lnTo>
                  <a:lnTo>
                    <a:pt x="5684" y="1045"/>
                  </a:lnTo>
                  <a:lnTo>
                    <a:pt x="5500" y="860"/>
                  </a:lnTo>
                  <a:lnTo>
                    <a:pt x="5285" y="707"/>
                  </a:lnTo>
                  <a:lnTo>
                    <a:pt x="5070" y="553"/>
                  </a:lnTo>
                  <a:lnTo>
                    <a:pt x="4609" y="307"/>
                  </a:lnTo>
                  <a:lnTo>
                    <a:pt x="4087" y="123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6123957" y="2446606"/>
              <a:ext cx="543580" cy="598127"/>
            </a:xfrm>
            <a:custGeom>
              <a:avLst/>
              <a:gdLst/>
              <a:ahLst/>
              <a:cxnLst/>
              <a:rect l="l" t="t" r="r" b="b"/>
              <a:pathLst>
                <a:path w="7038" h="7744" extrusionOk="0">
                  <a:moveTo>
                    <a:pt x="3166" y="0"/>
                  </a:moveTo>
                  <a:lnTo>
                    <a:pt x="2889" y="31"/>
                  </a:lnTo>
                  <a:lnTo>
                    <a:pt x="3381" y="154"/>
                  </a:lnTo>
                  <a:lnTo>
                    <a:pt x="3903" y="338"/>
                  </a:lnTo>
                  <a:lnTo>
                    <a:pt x="4364" y="584"/>
                  </a:lnTo>
                  <a:lnTo>
                    <a:pt x="4579" y="738"/>
                  </a:lnTo>
                  <a:lnTo>
                    <a:pt x="4794" y="891"/>
                  </a:lnTo>
                  <a:lnTo>
                    <a:pt x="4978" y="1076"/>
                  </a:lnTo>
                  <a:lnTo>
                    <a:pt x="5163" y="1260"/>
                  </a:lnTo>
                  <a:lnTo>
                    <a:pt x="5316" y="1444"/>
                  </a:lnTo>
                  <a:lnTo>
                    <a:pt x="5409" y="1690"/>
                  </a:lnTo>
                  <a:lnTo>
                    <a:pt x="5501" y="1936"/>
                  </a:lnTo>
                  <a:lnTo>
                    <a:pt x="5501" y="2182"/>
                  </a:lnTo>
                  <a:lnTo>
                    <a:pt x="5470" y="2428"/>
                  </a:lnTo>
                  <a:lnTo>
                    <a:pt x="5409" y="2551"/>
                  </a:lnTo>
                  <a:lnTo>
                    <a:pt x="5347" y="2643"/>
                  </a:lnTo>
                  <a:lnTo>
                    <a:pt x="5194" y="2827"/>
                  </a:lnTo>
                  <a:lnTo>
                    <a:pt x="4978" y="2981"/>
                  </a:lnTo>
                  <a:lnTo>
                    <a:pt x="4733" y="3073"/>
                  </a:lnTo>
                  <a:lnTo>
                    <a:pt x="4487" y="3165"/>
                  </a:lnTo>
                  <a:lnTo>
                    <a:pt x="3995" y="3257"/>
                  </a:lnTo>
                  <a:lnTo>
                    <a:pt x="3749" y="3288"/>
                  </a:lnTo>
                  <a:lnTo>
                    <a:pt x="3504" y="3380"/>
                  </a:lnTo>
                  <a:lnTo>
                    <a:pt x="3289" y="3503"/>
                  </a:lnTo>
                  <a:lnTo>
                    <a:pt x="3073" y="3657"/>
                  </a:lnTo>
                  <a:lnTo>
                    <a:pt x="2920" y="3841"/>
                  </a:lnTo>
                  <a:lnTo>
                    <a:pt x="2889" y="3964"/>
                  </a:lnTo>
                  <a:lnTo>
                    <a:pt x="2858" y="4087"/>
                  </a:lnTo>
                  <a:lnTo>
                    <a:pt x="2828" y="4271"/>
                  </a:lnTo>
                  <a:lnTo>
                    <a:pt x="2828" y="4456"/>
                  </a:lnTo>
                  <a:lnTo>
                    <a:pt x="2797" y="4609"/>
                  </a:lnTo>
                  <a:lnTo>
                    <a:pt x="2766" y="4671"/>
                  </a:lnTo>
                  <a:lnTo>
                    <a:pt x="2705" y="4763"/>
                  </a:lnTo>
                  <a:lnTo>
                    <a:pt x="2613" y="4824"/>
                  </a:lnTo>
                  <a:lnTo>
                    <a:pt x="2490" y="4855"/>
                  </a:lnTo>
                  <a:lnTo>
                    <a:pt x="2275" y="4916"/>
                  </a:lnTo>
                  <a:lnTo>
                    <a:pt x="2182" y="4978"/>
                  </a:lnTo>
                  <a:lnTo>
                    <a:pt x="2090" y="5039"/>
                  </a:lnTo>
                  <a:lnTo>
                    <a:pt x="1937" y="5224"/>
                  </a:lnTo>
                  <a:lnTo>
                    <a:pt x="1691" y="5623"/>
                  </a:lnTo>
                  <a:lnTo>
                    <a:pt x="1568" y="5746"/>
                  </a:lnTo>
                  <a:lnTo>
                    <a:pt x="1445" y="5869"/>
                  </a:lnTo>
                  <a:lnTo>
                    <a:pt x="1322" y="5961"/>
                  </a:lnTo>
                  <a:lnTo>
                    <a:pt x="1168" y="6053"/>
                  </a:lnTo>
                  <a:lnTo>
                    <a:pt x="1015" y="6115"/>
                  </a:lnTo>
                  <a:lnTo>
                    <a:pt x="861" y="6176"/>
                  </a:lnTo>
                  <a:lnTo>
                    <a:pt x="708" y="6207"/>
                  </a:lnTo>
                  <a:lnTo>
                    <a:pt x="554" y="6207"/>
                  </a:lnTo>
                  <a:lnTo>
                    <a:pt x="277" y="6176"/>
                  </a:lnTo>
                  <a:lnTo>
                    <a:pt x="1" y="6115"/>
                  </a:lnTo>
                  <a:lnTo>
                    <a:pt x="1" y="6115"/>
                  </a:lnTo>
                  <a:lnTo>
                    <a:pt x="277" y="6453"/>
                  </a:lnTo>
                  <a:lnTo>
                    <a:pt x="615" y="6791"/>
                  </a:lnTo>
                  <a:lnTo>
                    <a:pt x="984" y="7067"/>
                  </a:lnTo>
                  <a:lnTo>
                    <a:pt x="1353" y="7313"/>
                  </a:lnTo>
                  <a:lnTo>
                    <a:pt x="1783" y="7497"/>
                  </a:lnTo>
                  <a:lnTo>
                    <a:pt x="2213" y="7620"/>
                  </a:lnTo>
                  <a:lnTo>
                    <a:pt x="2674" y="7712"/>
                  </a:lnTo>
                  <a:lnTo>
                    <a:pt x="3166" y="7743"/>
                  </a:lnTo>
                  <a:lnTo>
                    <a:pt x="3565" y="7712"/>
                  </a:lnTo>
                  <a:lnTo>
                    <a:pt x="3934" y="7682"/>
                  </a:lnTo>
                  <a:lnTo>
                    <a:pt x="4303" y="7559"/>
                  </a:lnTo>
                  <a:lnTo>
                    <a:pt x="4671" y="7436"/>
                  </a:lnTo>
                  <a:lnTo>
                    <a:pt x="5009" y="7282"/>
                  </a:lnTo>
                  <a:lnTo>
                    <a:pt x="5316" y="7098"/>
                  </a:lnTo>
                  <a:lnTo>
                    <a:pt x="5624" y="6852"/>
                  </a:lnTo>
                  <a:lnTo>
                    <a:pt x="5900" y="6606"/>
                  </a:lnTo>
                  <a:lnTo>
                    <a:pt x="6146" y="6330"/>
                  </a:lnTo>
                  <a:lnTo>
                    <a:pt x="6361" y="6053"/>
                  </a:lnTo>
                  <a:lnTo>
                    <a:pt x="6576" y="5715"/>
                  </a:lnTo>
                  <a:lnTo>
                    <a:pt x="6730" y="5377"/>
                  </a:lnTo>
                  <a:lnTo>
                    <a:pt x="6853" y="5039"/>
                  </a:lnTo>
                  <a:lnTo>
                    <a:pt x="6945" y="4671"/>
                  </a:lnTo>
                  <a:lnTo>
                    <a:pt x="7006" y="4271"/>
                  </a:lnTo>
                  <a:lnTo>
                    <a:pt x="7037" y="3872"/>
                  </a:lnTo>
                  <a:lnTo>
                    <a:pt x="7006" y="3472"/>
                  </a:lnTo>
                  <a:lnTo>
                    <a:pt x="6945" y="3104"/>
                  </a:lnTo>
                  <a:lnTo>
                    <a:pt x="6853" y="2735"/>
                  </a:lnTo>
                  <a:lnTo>
                    <a:pt x="6730" y="2366"/>
                  </a:lnTo>
                  <a:lnTo>
                    <a:pt x="6576" y="2028"/>
                  </a:lnTo>
                  <a:lnTo>
                    <a:pt x="6361" y="1721"/>
                  </a:lnTo>
                  <a:lnTo>
                    <a:pt x="6146" y="1414"/>
                  </a:lnTo>
                  <a:lnTo>
                    <a:pt x="5900" y="1137"/>
                  </a:lnTo>
                  <a:lnTo>
                    <a:pt x="5624" y="891"/>
                  </a:lnTo>
                  <a:lnTo>
                    <a:pt x="5316" y="676"/>
                  </a:lnTo>
                  <a:lnTo>
                    <a:pt x="5009" y="461"/>
                  </a:lnTo>
                  <a:lnTo>
                    <a:pt x="4671" y="308"/>
                  </a:lnTo>
                  <a:lnTo>
                    <a:pt x="4303" y="185"/>
                  </a:lnTo>
                  <a:lnTo>
                    <a:pt x="3934" y="92"/>
                  </a:lnTo>
                  <a:lnTo>
                    <a:pt x="3565" y="31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5924609" y="2899837"/>
              <a:ext cx="320448" cy="384566"/>
            </a:xfrm>
            <a:custGeom>
              <a:avLst/>
              <a:gdLst/>
              <a:ahLst/>
              <a:cxnLst/>
              <a:rect l="l" t="t" r="r" b="b"/>
              <a:pathLst>
                <a:path w="4149" h="4979" extrusionOk="0">
                  <a:moveTo>
                    <a:pt x="1967" y="1"/>
                  </a:moveTo>
                  <a:lnTo>
                    <a:pt x="2182" y="124"/>
                  </a:lnTo>
                  <a:lnTo>
                    <a:pt x="2398" y="308"/>
                  </a:lnTo>
                  <a:lnTo>
                    <a:pt x="2582" y="493"/>
                  </a:lnTo>
                  <a:lnTo>
                    <a:pt x="2705" y="708"/>
                  </a:lnTo>
                  <a:lnTo>
                    <a:pt x="2736" y="861"/>
                  </a:lnTo>
                  <a:lnTo>
                    <a:pt x="2766" y="1015"/>
                  </a:lnTo>
                  <a:lnTo>
                    <a:pt x="2766" y="1169"/>
                  </a:lnTo>
                  <a:lnTo>
                    <a:pt x="2766" y="1322"/>
                  </a:lnTo>
                  <a:lnTo>
                    <a:pt x="2705" y="1476"/>
                  </a:lnTo>
                  <a:lnTo>
                    <a:pt x="2643" y="1629"/>
                  </a:lnTo>
                  <a:lnTo>
                    <a:pt x="2551" y="1722"/>
                  </a:lnTo>
                  <a:lnTo>
                    <a:pt x="2428" y="1844"/>
                  </a:lnTo>
                  <a:lnTo>
                    <a:pt x="2152" y="1998"/>
                  </a:lnTo>
                  <a:lnTo>
                    <a:pt x="2029" y="2060"/>
                  </a:lnTo>
                  <a:lnTo>
                    <a:pt x="1937" y="2182"/>
                  </a:lnTo>
                  <a:lnTo>
                    <a:pt x="1906" y="2305"/>
                  </a:lnTo>
                  <a:lnTo>
                    <a:pt x="1906" y="2428"/>
                  </a:lnTo>
                  <a:lnTo>
                    <a:pt x="1967" y="2674"/>
                  </a:lnTo>
                  <a:lnTo>
                    <a:pt x="1998" y="2797"/>
                  </a:lnTo>
                  <a:lnTo>
                    <a:pt x="2029" y="2920"/>
                  </a:lnTo>
                  <a:lnTo>
                    <a:pt x="1998" y="3043"/>
                  </a:lnTo>
                  <a:lnTo>
                    <a:pt x="1937" y="3166"/>
                  </a:lnTo>
                  <a:lnTo>
                    <a:pt x="1906" y="3196"/>
                  </a:lnTo>
                  <a:lnTo>
                    <a:pt x="1814" y="3227"/>
                  </a:lnTo>
                  <a:lnTo>
                    <a:pt x="1660" y="3289"/>
                  </a:lnTo>
                  <a:lnTo>
                    <a:pt x="1506" y="3319"/>
                  </a:lnTo>
                  <a:lnTo>
                    <a:pt x="1353" y="3381"/>
                  </a:lnTo>
                  <a:lnTo>
                    <a:pt x="1291" y="3442"/>
                  </a:lnTo>
                  <a:lnTo>
                    <a:pt x="1230" y="3534"/>
                  </a:lnTo>
                  <a:lnTo>
                    <a:pt x="1169" y="3749"/>
                  </a:lnTo>
                  <a:lnTo>
                    <a:pt x="1107" y="3965"/>
                  </a:lnTo>
                  <a:lnTo>
                    <a:pt x="1076" y="4087"/>
                  </a:lnTo>
                  <a:lnTo>
                    <a:pt x="1015" y="4180"/>
                  </a:lnTo>
                  <a:lnTo>
                    <a:pt x="953" y="4241"/>
                  </a:lnTo>
                  <a:lnTo>
                    <a:pt x="861" y="4303"/>
                  </a:lnTo>
                  <a:lnTo>
                    <a:pt x="677" y="4395"/>
                  </a:lnTo>
                  <a:lnTo>
                    <a:pt x="462" y="4425"/>
                  </a:lnTo>
                  <a:lnTo>
                    <a:pt x="216" y="4395"/>
                  </a:lnTo>
                  <a:lnTo>
                    <a:pt x="1" y="4333"/>
                  </a:lnTo>
                  <a:lnTo>
                    <a:pt x="1" y="4333"/>
                  </a:lnTo>
                  <a:lnTo>
                    <a:pt x="155" y="4487"/>
                  </a:lnTo>
                  <a:lnTo>
                    <a:pt x="339" y="4610"/>
                  </a:lnTo>
                  <a:lnTo>
                    <a:pt x="554" y="4702"/>
                  </a:lnTo>
                  <a:lnTo>
                    <a:pt x="738" y="4794"/>
                  </a:lnTo>
                  <a:lnTo>
                    <a:pt x="953" y="4886"/>
                  </a:lnTo>
                  <a:lnTo>
                    <a:pt x="1169" y="4917"/>
                  </a:lnTo>
                  <a:lnTo>
                    <a:pt x="1414" y="4948"/>
                  </a:lnTo>
                  <a:lnTo>
                    <a:pt x="1629" y="4979"/>
                  </a:lnTo>
                  <a:lnTo>
                    <a:pt x="1906" y="4948"/>
                  </a:lnTo>
                  <a:lnTo>
                    <a:pt x="2152" y="4917"/>
                  </a:lnTo>
                  <a:lnTo>
                    <a:pt x="2398" y="4856"/>
                  </a:lnTo>
                  <a:lnTo>
                    <a:pt x="2613" y="4763"/>
                  </a:lnTo>
                  <a:lnTo>
                    <a:pt x="2828" y="4671"/>
                  </a:lnTo>
                  <a:lnTo>
                    <a:pt x="3043" y="4548"/>
                  </a:lnTo>
                  <a:lnTo>
                    <a:pt x="3227" y="4395"/>
                  </a:lnTo>
                  <a:lnTo>
                    <a:pt x="3411" y="4241"/>
                  </a:lnTo>
                  <a:lnTo>
                    <a:pt x="3565" y="4057"/>
                  </a:lnTo>
                  <a:lnTo>
                    <a:pt x="3719" y="3872"/>
                  </a:lnTo>
                  <a:lnTo>
                    <a:pt x="3842" y="3657"/>
                  </a:lnTo>
                  <a:lnTo>
                    <a:pt x="3934" y="3442"/>
                  </a:lnTo>
                  <a:lnTo>
                    <a:pt x="4026" y="3227"/>
                  </a:lnTo>
                  <a:lnTo>
                    <a:pt x="4087" y="2981"/>
                  </a:lnTo>
                  <a:lnTo>
                    <a:pt x="4118" y="2736"/>
                  </a:lnTo>
                  <a:lnTo>
                    <a:pt x="4149" y="2490"/>
                  </a:lnTo>
                  <a:lnTo>
                    <a:pt x="4118" y="2244"/>
                  </a:lnTo>
                  <a:lnTo>
                    <a:pt x="4087" y="2029"/>
                  </a:lnTo>
                  <a:lnTo>
                    <a:pt x="4026" y="1783"/>
                  </a:lnTo>
                  <a:lnTo>
                    <a:pt x="3965" y="1568"/>
                  </a:lnTo>
                  <a:lnTo>
                    <a:pt x="3872" y="1384"/>
                  </a:lnTo>
                  <a:lnTo>
                    <a:pt x="3780" y="1169"/>
                  </a:lnTo>
                  <a:lnTo>
                    <a:pt x="3657" y="1015"/>
                  </a:lnTo>
                  <a:lnTo>
                    <a:pt x="3504" y="831"/>
                  </a:lnTo>
                  <a:lnTo>
                    <a:pt x="3350" y="677"/>
                  </a:lnTo>
                  <a:lnTo>
                    <a:pt x="3196" y="523"/>
                  </a:lnTo>
                  <a:lnTo>
                    <a:pt x="3012" y="400"/>
                  </a:lnTo>
                  <a:lnTo>
                    <a:pt x="2828" y="277"/>
                  </a:lnTo>
                  <a:lnTo>
                    <a:pt x="2613" y="185"/>
                  </a:lnTo>
                  <a:lnTo>
                    <a:pt x="2428" y="124"/>
                  </a:lnTo>
                  <a:lnTo>
                    <a:pt x="2182" y="62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5858185" y="2897520"/>
              <a:ext cx="280131" cy="344170"/>
            </a:xfrm>
            <a:custGeom>
              <a:avLst/>
              <a:gdLst/>
              <a:ahLst/>
              <a:cxnLst/>
              <a:rect l="l" t="t" r="r" b="b"/>
              <a:pathLst>
                <a:path w="3627" h="4456" extrusionOk="0">
                  <a:moveTo>
                    <a:pt x="2489" y="0"/>
                  </a:moveTo>
                  <a:lnTo>
                    <a:pt x="2244" y="31"/>
                  </a:lnTo>
                  <a:lnTo>
                    <a:pt x="1998" y="62"/>
                  </a:lnTo>
                  <a:lnTo>
                    <a:pt x="1752" y="123"/>
                  </a:lnTo>
                  <a:lnTo>
                    <a:pt x="1537" y="215"/>
                  </a:lnTo>
                  <a:lnTo>
                    <a:pt x="1322" y="307"/>
                  </a:lnTo>
                  <a:lnTo>
                    <a:pt x="1107" y="430"/>
                  </a:lnTo>
                  <a:lnTo>
                    <a:pt x="922" y="584"/>
                  </a:lnTo>
                  <a:lnTo>
                    <a:pt x="738" y="738"/>
                  </a:lnTo>
                  <a:lnTo>
                    <a:pt x="584" y="922"/>
                  </a:lnTo>
                  <a:lnTo>
                    <a:pt x="431" y="1106"/>
                  </a:lnTo>
                  <a:lnTo>
                    <a:pt x="308" y="1321"/>
                  </a:lnTo>
                  <a:lnTo>
                    <a:pt x="216" y="1537"/>
                  </a:lnTo>
                  <a:lnTo>
                    <a:pt x="124" y="1782"/>
                  </a:lnTo>
                  <a:lnTo>
                    <a:pt x="62" y="1997"/>
                  </a:lnTo>
                  <a:lnTo>
                    <a:pt x="31" y="2243"/>
                  </a:lnTo>
                  <a:lnTo>
                    <a:pt x="1" y="2520"/>
                  </a:lnTo>
                  <a:lnTo>
                    <a:pt x="31" y="2796"/>
                  </a:lnTo>
                  <a:lnTo>
                    <a:pt x="62" y="3042"/>
                  </a:lnTo>
                  <a:lnTo>
                    <a:pt x="154" y="3319"/>
                  </a:lnTo>
                  <a:lnTo>
                    <a:pt x="246" y="3564"/>
                  </a:lnTo>
                  <a:lnTo>
                    <a:pt x="369" y="3779"/>
                  </a:lnTo>
                  <a:lnTo>
                    <a:pt x="492" y="3995"/>
                  </a:lnTo>
                  <a:lnTo>
                    <a:pt x="677" y="4210"/>
                  </a:lnTo>
                  <a:lnTo>
                    <a:pt x="861" y="4363"/>
                  </a:lnTo>
                  <a:lnTo>
                    <a:pt x="1076" y="4425"/>
                  </a:lnTo>
                  <a:lnTo>
                    <a:pt x="1322" y="4455"/>
                  </a:lnTo>
                  <a:lnTo>
                    <a:pt x="1537" y="4425"/>
                  </a:lnTo>
                  <a:lnTo>
                    <a:pt x="1721" y="4333"/>
                  </a:lnTo>
                  <a:lnTo>
                    <a:pt x="1813" y="4271"/>
                  </a:lnTo>
                  <a:lnTo>
                    <a:pt x="1875" y="4210"/>
                  </a:lnTo>
                  <a:lnTo>
                    <a:pt x="1936" y="4117"/>
                  </a:lnTo>
                  <a:lnTo>
                    <a:pt x="1967" y="3995"/>
                  </a:lnTo>
                  <a:lnTo>
                    <a:pt x="2029" y="3779"/>
                  </a:lnTo>
                  <a:lnTo>
                    <a:pt x="2090" y="3564"/>
                  </a:lnTo>
                  <a:lnTo>
                    <a:pt x="2151" y="3472"/>
                  </a:lnTo>
                  <a:lnTo>
                    <a:pt x="2213" y="3411"/>
                  </a:lnTo>
                  <a:lnTo>
                    <a:pt x="2366" y="3349"/>
                  </a:lnTo>
                  <a:lnTo>
                    <a:pt x="2520" y="3319"/>
                  </a:lnTo>
                  <a:lnTo>
                    <a:pt x="2674" y="3257"/>
                  </a:lnTo>
                  <a:lnTo>
                    <a:pt x="2766" y="3226"/>
                  </a:lnTo>
                  <a:lnTo>
                    <a:pt x="2797" y="3196"/>
                  </a:lnTo>
                  <a:lnTo>
                    <a:pt x="2858" y="3073"/>
                  </a:lnTo>
                  <a:lnTo>
                    <a:pt x="2889" y="2950"/>
                  </a:lnTo>
                  <a:lnTo>
                    <a:pt x="2858" y="2827"/>
                  </a:lnTo>
                  <a:lnTo>
                    <a:pt x="2827" y="2704"/>
                  </a:lnTo>
                  <a:lnTo>
                    <a:pt x="2766" y="2458"/>
                  </a:lnTo>
                  <a:lnTo>
                    <a:pt x="2766" y="2335"/>
                  </a:lnTo>
                  <a:lnTo>
                    <a:pt x="2797" y="2212"/>
                  </a:lnTo>
                  <a:lnTo>
                    <a:pt x="2889" y="2090"/>
                  </a:lnTo>
                  <a:lnTo>
                    <a:pt x="3012" y="2028"/>
                  </a:lnTo>
                  <a:lnTo>
                    <a:pt x="3288" y="1874"/>
                  </a:lnTo>
                  <a:lnTo>
                    <a:pt x="3411" y="1752"/>
                  </a:lnTo>
                  <a:lnTo>
                    <a:pt x="3503" y="1659"/>
                  </a:lnTo>
                  <a:lnTo>
                    <a:pt x="3565" y="1506"/>
                  </a:lnTo>
                  <a:lnTo>
                    <a:pt x="3626" y="1352"/>
                  </a:lnTo>
                  <a:lnTo>
                    <a:pt x="3626" y="1199"/>
                  </a:lnTo>
                  <a:lnTo>
                    <a:pt x="3626" y="1045"/>
                  </a:lnTo>
                  <a:lnTo>
                    <a:pt x="3596" y="891"/>
                  </a:lnTo>
                  <a:lnTo>
                    <a:pt x="3565" y="738"/>
                  </a:lnTo>
                  <a:lnTo>
                    <a:pt x="3442" y="523"/>
                  </a:lnTo>
                  <a:lnTo>
                    <a:pt x="3258" y="338"/>
                  </a:lnTo>
                  <a:lnTo>
                    <a:pt x="3042" y="154"/>
                  </a:lnTo>
                  <a:lnTo>
                    <a:pt x="2827" y="31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6515546" y="3068370"/>
              <a:ext cx="356053" cy="360776"/>
            </a:xfrm>
            <a:custGeom>
              <a:avLst/>
              <a:gdLst/>
              <a:ahLst/>
              <a:cxnLst/>
              <a:rect l="l" t="t" r="r" b="b"/>
              <a:pathLst>
                <a:path w="4610" h="4671" extrusionOk="0">
                  <a:moveTo>
                    <a:pt x="3288" y="0"/>
                  </a:moveTo>
                  <a:lnTo>
                    <a:pt x="3411" y="154"/>
                  </a:lnTo>
                  <a:lnTo>
                    <a:pt x="3534" y="308"/>
                  </a:lnTo>
                  <a:lnTo>
                    <a:pt x="3688" y="584"/>
                  </a:lnTo>
                  <a:lnTo>
                    <a:pt x="3780" y="892"/>
                  </a:lnTo>
                  <a:lnTo>
                    <a:pt x="3841" y="1199"/>
                  </a:lnTo>
                  <a:lnTo>
                    <a:pt x="3841" y="1506"/>
                  </a:lnTo>
                  <a:lnTo>
                    <a:pt x="3811" y="1660"/>
                  </a:lnTo>
                  <a:lnTo>
                    <a:pt x="3749" y="1844"/>
                  </a:lnTo>
                  <a:lnTo>
                    <a:pt x="3657" y="1998"/>
                  </a:lnTo>
                  <a:lnTo>
                    <a:pt x="3534" y="2121"/>
                  </a:lnTo>
                  <a:lnTo>
                    <a:pt x="3350" y="2213"/>
                  </a:lnTo>
                  <a:lnTo>
                    <a:pt x="3135" y="2274"/>
                  </a:lnTo>
                  <a:lnTo>
                    <a:pt x="2950" y="2336"/>
                  </a:lnTo>
                  <a:lnTo>
                    <a:pt x="2858" y="2397"/>
                  </a:lnTo>
                  <a:lnTo>
                    <a:pt x="2797" y="2459"/>
                  </a:lnTo>
                  <a:lnTo>
                    <a:pt x="2705" y="2612"/>
                  </a:lnTo>
                  <a:lnTo>
                    <a:pt x="2582" y="2735"/>
                  </a:lnTo>
                  <a:lnTo>
                    <a:pt x="2428" y="2797"/>
                  </a:lnTo>
                  <a:lnTo>
                    <a:pt x="2274" y="2858"/>
                  </a:lnTo>
                  <a:lnTo>
                    <a:pt x="2182" y="2919"/>
                  </a:lnTo>
                  <a:lnTo>
                    <a:pt x="2090" y="3012"/>
                  </a:lnTo>
                  <a:lnTo>
                    <a:pt x="1906" y="3196"/>
                  </a:lnTo>
                  <a:lnTo>
                    <a:pt x="1691" y="3380"/>
                  </a:lnTo>
                  <a:lnTo>
                    <a:pt x="1414" y="3534"/>
                  </a:lnTo>
                  <a:lnTo>
                    <a:pt x="1137" y="3626"/>
                  </a:lnTo>
                  <a:lnTo>
                    <a:pt x="861" y="3657"/>
                  </a:lnTo>
                  <a:lnTo>
                    <a:pt x="615" y="3657"/>
                  </a:lnTo>
                  <a:lnTo>
                    <a:pt x="400" y="3595"/>
                  </a:lnTo>
                  <a:lnTo>
                    <a:pt x="185" y="3534"/>
                  </a:lnTo>
                  <a:lnTo>
                    <a:pt x="1" y="3442"/>
                  </a:lnTo>
                  <a:lnTo>
                    <a:pt x="185" y="3688"/>
                  </a:lnTo>
                  <a:lnTo>
                    <a:pt x="369" y="3933"/>
                  </a:lnTo>
                  <a:lnTo>
                    <a:pt x="615" y="4148"/>
                  </a:lnTo>
                  <a:lnTo>
                    <a:pt x="892" y="4333"/>
                  </a:lnTo>
                  <a:lnTo>
                    <a:pt x="1168" y="4456"/>
                  </a:lnTo>
                  <a:lnTo>
                    <a:pt x="1475" y="4579"/>
                  </a:lnTo>
                  <a:lnTo>
                    <a:pt x="1783" y="4640"/>
                  </a:lnTo>
                  <a:lnTo>
                    <a:pt x="2121" y="4671"/>
                  </a:lnTo>
                  <a:lnTo>
                    <a:pt x="2367" y="4640"/>
                  </a:lnTo>
                  <a:lnTo>
                    <a:pt x="2612" y="4609"/>
                  </a:lnTo>
                  <a:lnTo>
                    <a:pt x="2858" y="4548"/>
                  </a:lnTo>
                  <a:lnTo>
                    <a:pt x="3104" y="4456"/>
                  </a:lnTo>
                  <a:lnTo>
                    <a:pt x="3319" y="4364"/>
                  </a:lnTo>
                  <a:lnTo>
                    <a:pt x="3503" y="4241"/>
                  </a:lnTo>
                  <a:lnTo>
                    <a:pt x="3688" y="4087"/>
                  </a:lnTo>
                  <a:lnTo>
                    <a:pt x="3872" y="3933"/>
                  </a:lnTo>
                  <a:lnTo>
                    <a:pt x="4026" y="3749"/>
                  </a:lnTo>
                  <a:lnTo>
                    <a:pt x="4179" y="3565"/>
                  </a:lnTo>
                  <a:lnTo>
                    <a:pt x="4302" y="3380"/>
                  </a:lnTo>
                  <a:lnTo>
                    <a:pt x="4394" y="3165"/>
                  </a:lnTo>
                  <a:lnTo>
                    <a:pt x="4487" y="2919"/>
                  </a:lnTo>
                  <a:lnTo>
                    <a:pt x="4548" y="2674"/>
                  </a:lnTo>
                  <a:lnTo>
                    <a:pt x="4579" y="2428"/>
                  </a:lnTo>
                  <a:lnTo>
                    <a:pt x="4610" y="2182"/>
                  </a:lnTo>
                  <a:lnTo>
                    <a:pt x="4579" y="1844"/>
                  </a:lnTo>
                  <a:lnTo>
                    <a:pt x="4517" y="1506"/>
                  </a:lnTo>
                  <a:lnTo>
                    <a:pt x="4394" y="1199"/>
                  </a:lnTo>
                  <a:lnTo>
                    <a:pt x="4241" y="892"/>
                  </a:lnTo>
                  <a:lnTo>
                    <a:pt x="4056" y="615"/>
                  </a:lnTo>
                  <a:lnTo>
                    <a:pt x="3811" y="369"/>
                  </a:lnTo>
                  <a:lnTo>
                    <a:pt x="3565" y="18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6489440" y="3046975"/>
              <a:ext cx="322842" cy="303852"/>
            </a:xfrm>
            <a:custGeom>
              <a:avLst/>
              <a:gdLst/>
              <a:ahLst/>
              <a:cxnLst/>
              <a:rect l="l" t="t" r="r" b="b"/>
              <a:pathLst>
                <a:path w="4180" h="3934" extrusionOk="0">
                  <a:moveTo>
                    <a:pt x="2213" y="1"/>
                  </a:moveTo>
                  <a:lnTo>
                    <a:pt x="1967" y="32"/>
                  </a:lnTo>
                  <a:lnTo>
                    <a:pt x="1721" y="93"/>
                  </a:lnTo>
                  <a:lnTo>
                    <a:pt x="1506" y="185"/>
                  </a:lnTo>
                  <a:lnTo>
                    <a:pt x="1291" y="277"/>
                  </a:lnTo>
                  <a:lnTo>
                    <a:pt x="1076" y="400"/>
                  </a:lnTo>
                  <a:lnTo>
                    <a:pt x="892" y="554"/>
                  </a:lnTo>
                  <a:lnTo>
                    <a:pt x="707" y="708"/>
                  </a:lnTo>
                  <a:lnTo>
                    <a:pt x="554" y="892"/>
                  </a:lnTo>
                  <a:lnTo>
                    <a:pt x="431" y="1076"/>
                  </a:lnTo>
                  <a:lnTo>
                    <a:pt x="277" y="1291"/>
                  </a:lnTo>
                  <a:lnTo>
                    <a:pt x="185" y="1507"/>
                  </a:lnTo>
                  <a:lnTo>
                    <a:pt x="93" y="1722"/>
                  </a:lnTo>
                  <a:lnTo>
                    <a:pt x="31" y="1967"/>
                  </a:lnTo>
                  <a:lnTo>
                    <a:pt x="1" y="2213"/>
                  </a:lnTo>
                  <a:lnTo>
                    <a:pt x="1" y="2459"/>
                  </a:lnTo>
                  <a:lnTo>
                    <a:pt x="31" y="2797"/>
                  </a:lnTo>
                  <a:lnTo>
                    <a:pt x="93" y="3135"/>
                  </a:lnTo>
                  <a:lnTo>
                    <a:pt x="185" y="3442"/>
                  </a:lnTo>
                  <a:lnTo>
                    <a:pt x="339" y="3719"/>
                  </a:lnTo>
                  <a:lnTo>
                    <a:pt x="523" y="3811"/>
                  </a:lnTo>
                  <a:lnTo>
                    <a:pt x="738" y="3872"/>
                  </a:lnTo>
                  <a:lnTo>
                    <a:pt x="953" y="3934"/>
                  </a:lnTo>
                  <a:lnTo>
                    <a:pt x="1199" y="3934"/>
                  </a:lnTo>
                  <a:lnTo>
                    <a:pt x="1475" y="3903"/>
                  </a:lnTo>
                  <a:lnTo>
                    <a:pt x="1752" y="3811"/>
                  </a:lnTo>
                  <a:lnTo>
                    <a:pt x="2029" y="3657"/>
                  </a:lnTo>
                  <a:lnTo>
                    <a:pt x="2244" y="3473"/>
                  </a:lnTo>
                  <a:lnTo>
                    <a:pt x="2428" y="3289"/>
                  </a:lnTo>
                  <a:lnTo>
                    <a:pt x="2520" y="3196"/>
                  </a:lnTo>
                  <a:lnTo>
                    <a:pt x="2612" y="3135"/>
                  </a:lnTo>
                  <a:lnTo>
                    <a:pt x="2766" y="3074"/>
                  </a:lnTo>
                  <a:lnTo>
                    <a:pt x="2920" y="3012"/>
                  </a:lnTo>
                  <a:lnTo>
                    <a:pt x="3043" y="2889"/>
                  </a:lnTo>
                  <a:lnTo>
                    <a:pt x="3135" y="2736"/>
                  </a:lnTo>
                  <a:lnTo>
                    <a:pt x="3196" y="2674"/>
                  </a:lnTo>
                  <a:lnTo>
                    <a:pt x="3288" y="2613"/>
                  </a:lnTo>
                  <a:lnTo>
                    <a:pt x="3473" y="2551"/>
                  </a:lnTo>
                  <a:lnTo>
                    <a:pt x="3688" y="2490"/>
                  </a:lnTo>
                  <a:lnTo>
                    <a:pt x="3872" y="2398"/>
                  </a:lnTo>
                  <a:lnTo>
                    <a:pt x="3995" y="2275"/>
                  </a:lnTo>
                  <a:lnTo>
                    <a:pt x="4087" y="2121"/>
                  </a:lnTo>
                  <a:lnTo>
                    <a:pt x="4149" y="1937"/>
                  </a:lnTo>
                  <a:lnTo>
                    <a:pt x="4179" y="1783"/>
                  </a:lnTo>
                  <a:lnTo>
                    <a:pt x="4179" y="1476"/>
                  </a:lnTo>
                  <a:lnTo>
                    <a:pt x="4118" y="1169"/>
                  </a:lnTo>
                  <a:lnTo>
                    <a:pt x="4026" y="861"/>
                  </a:lnTo>
                  <a:lnTo>
                    <a:pt x="3872" y="585"/>
                  </a:lnTo>
                  <a:lnTo>
                    <a:pt x="3749" y="431"/>
                  </a:lnTo>
                  <a:lnTo>
                    <a:pt x="3626" y="277"/>
                  </a:lnTo>
                  <a:lnTo>
                    <a:pt x="3350" y="155"/>
                  </a:lnTo>
                  <a:lnTo>
                    <a:pt x="3073" y="62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6064639" y="3402963"/>
              <a:ext cx="151998" cy="156715"/>
            </a:xfrm>
            <a:custGeom>
              <a:avLst/>
              <a:gdLst/>
              <a:ahLst/>
              <a:cxnLst/>
              <a:rect l="l" t="t" r="r" b="b"/>
              <a:pathLst>
                <a:path w="1968" h="2029" extrusionOk="0">
                  <a:moveTo>
                    <a:pt x="1107" y="1"/>
                  </a:moveTo>
                  <a:lnTo>
                    <a:pt x="892" y="32"/>
                  </a:lnTo>
                  <a:lnTo>
                    <a:pt x="677" y="93"/>
                  </a:lnTo>
                  <a:lnTo>
                    <a:pt x="492" y="216"/>
                  </a:lnTo>
                  <a:lnTo>
                    <a:pt x="339" y="339"/>
                  </a:lnTo>
                  <a:lnTo>
                    <a:pt x="185" y="492"/>
                  </a:lnTo>
                  <a:lnTo>
                    <a:pt x="93" y="677"/>
                  </a:lnTo>
                  <a:lnTo>
                    <a:pt x="31" y="892"/>
                  </a:lnTo>
                  <a:lnTo>
                    <a:pt x="1" y="1107"/>
                  </a:lnTo>
                  <a:lnTo>
                    <a:pt x="31" y="1383"/>
                  </a:lnTo>
                  <a:lnTo>
                    <a:pt x="124" y="1629"/>
                  </a:lnTo>
                  <a:lnTo>
                    <a:pt x="277" y="1844"/>
                  </a:lnTo>
                  <a:lnTo>
                    <a:pt x="462" y="2029"/>
                  </a:lnTo>
                  <a:lnTo>
                    <a:pt x="554" y="1906"/>
                  </a:lnTo>
                  <a:lnTo>
                    <a:pt x="585" y="1783"/>
                  </a:lnTo>
                  <a:lnTo>
                    <a:pt x="615" y="1721"/>
                  </a:lnTo>
                  <a:lnTo>
                    <a:pt x="677" y="1691"/>
                  </a:lnTo>
                  <a:lnTo>
                    <a:pt x="800" y="1660"/>
                  </a:lnTo>
                  <a:lnTo>
                    <a:pt x="892" y="1629"/>
                  </a:lnTo>
                  <a:lnTo>
                    <a:pt x="953" y="1599"/>
                  </a:lnTo>
                  <a:lnTo>
                    <a:pt x="984" y="1568"/>
                  </a:lnTo>
                  <a:lnTo>
                    <a:pt x="1015" y="1445"/>
                  </a:lnTo>
                  <a:lnTo>
                    <a:pt x="1045" y="1322"/>
                  </a:lnTo>
                  <a:lnTo>
                    <a:pt x="1076" y="1199"/>
                  </a:lnTo>
                  <a:lnTo>
                    <a:pt x="1138" y="1138"/>
                  </a:lnTo>
                  <a:lnTo>
                    <a:pt x="1230" y="1107"/>
                  </a:lnTo>
                  <a:lnTo>
                    <a:pt x="1414" y="1076"/>
                  </a:lnTo>
                  <a:lnTo>
                    <a:pt x="1629" y="1076"/>
                  </a:lnTo>
                  <a:lnTo>
                    <a:pt x="1721" y="1045"/>
                  </a:lnTo>
                  <a:lnTo>
                    <a:pt x="1814" y="1015"/>
                  </a:lnTo>
                  <a:lnTo>
                    <a:pt x="1906" y="892"/>
                  </a:lnTo>
                  <a:lnTo>
                    <a:pt x="1967" y="769"/>
                  </a:lnTo>
                  <a:lnTo>
                    <a:pt x="1967" y="615"/>
                  </a:lnTo>
                  <a:lnTo>
                    <a:pt x="1936" y="462"/>
                  </a:lnTo>
                  <a:lnTo>
                    <a:pt x="1814" y="308"/>
                  </a:lnTo>
                  <a:lnTo>
                    <a:pt x="1691" y="185"/>
                  </a:lnTo>
                  <a:lnTo>
                    <a:pt x="1568" y="124"/>
                  </a:lnTo>
                  <a:lnTo>
                    <a:pt x="1414" y="62"/>
                  </a:lnTo>
                  <a:lnTo>
                    <a:pt x="1261" y="32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6100245" y="3417252"/>
              <a:ext cx="135316" cy="159032"/>
            </a:xfrm>
            <a:custGeom>
              <a:avLst/>
              <a:gdLst/>
              <a:ahLst/>
              <a:cxnLst/>
              <a:rect l="l" t="t" r="r" b="b"/>
              <a:pathLst>
                <a:path w="1752" h="2059" extrusionOk="0">
                  <a:moveTo>
                    <a:pt x="1230" y="0"/>
                  </a:moveTo>
                  <a:lnTo>
                    <a:pt x="1353" y="123"/>
                  </a:lnTo>
                  <a:lnTo>
                    <a:pt x="1475" y="277"/>
                  </a:lnTo>
                  <a:lnTo>
                    <a:pt x="1506" y="430"/>
                  </a:lnTo>
                  <a:lnTo>
                    <a:pt x="1506" y="584"/>
                  </a:lnTo>
                  <a:lnTo>
                    <a:pt x="1445" y="707"/>
                  </a:lnTo>
                  <a:lnTo>
                    <a:pt x="1353" y="830"/>
                  </a:lnTo>
                  <a:lnTo>
                    <a:pt x="1260" y="860"/>
                  </a:lnTo>
                  <a:lnTo>
                    <a:pt x="1168" y="891"/>
                  </a:lnTo>
                  <a:lnTo>
                    <a:pt x="953" y="891"/>
                  </a:lnTo>
                  <a:lnTo>
                    <a:pt x="769" y="922"/>
                  </a:lnTo>
                  <a:lnTo>
                    <a:pt x="677" y="953"/>
                  </a:lnTo>
                  <a:lnTo>
                    <a:pt x="615" y="1014"/>
                  </a:lnTo>
                  <a:lnTo>
                    <a:pt x="584" y="1137"/>
                  </a:lnTo>
                  <a:lnTo>
                    <a:pt x="554" y="1260"/>
                  </a:lnTo>
                  <a:lnTo>
                    <a:pt x="523" y="1383"/>
                  </a:lnTo>
                  <a:lnTo>
                    <a:pt x="492" y="1414"/>
                  </a:lnTo>
                  <a:lnTo>
                    <a:pt x="431" y="1444"/>
                  </a:lnTo>
                  <a:lnTo>
                    <a:pt x="339" y="1475"/>
                  </a:lnTo>
                  <a:lnTo>
                    <a:pt x="216" y="1506"/>
                  </a:lnTo>
                  <a:lnTo>
                    <a:pt x="154" y="1536"/>
                  </a:lnTo>
                  <a:lnTo>
                    <a:pt x="124" y="1598"/>
                  </a:lnTo>
                  <a:lnTo>
                    <a:pt x="93" y="1721"/>
                  </a:lnTo>
                  <a:lnTo>
                    <a:pt x="1" y="1844"/>
                  </a:lnTo>
                  <a:lnTo>
                    <a:pt x="154" y="1905"/>
                  </a:lnTo>
                  <a:lnTo>
                    <a:pt x="308" y="1997"/>
                  </a:lnTo>
                  <a:lnTo>
                    <a:pt x="462" y="2028"/>
                  </a:lnTo>
                  <a:lnTo>
                    <a:pt x="646" y="2059"/>
                  </a:lnTo>
                  <a:lnTo>
                    <a:pt x="892" y="2028"/>
                  </a:lnTo>
                  <a:lnTo>
                    <a:pt x="1076" y="1967"/>
                  </a:lnTo>
                  <a:lnTo>
                    <a:pt x="1260" y="1844"/>
                  </a:lnTo>
                  <a:lnTo>
                    <a:pt x="1445" y="1721"/>
                  </a:lnTo>
                  <a:lnTo>
                    <a:pt x="1568" y="1567"/>
                  </a:lnTo>
                  <a:lnTo>
                    <a:pt x="1660" y="1383"/>
                  </a:lnTo>
                  <a:lnTo>
                    <a:pt x="1752" y="1168"/>
                  </a:lnTo>
                  <a:lnTo>
                    <a:pt x="1752" y="922"/>
                  </a:lnTo>
                  <a:lnTo>
                    <a:pt x="1752" y="799"/>
                  </a:lnTo>
                  <a:lnTo>
                    <a:pt x="1721" y="645"/>
                  </a:lnTo>
                  <a:lnTo>
                    <a:pt x="1629" y="400"/>
                  </a:lnTo>
                  <a:lnTo>
                    <a:pt x="1445" y="154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6197563" y="2980550"/>
              <a:ext cx="185132" cy="1110752"/>
            </a:xfrm>
            <a:custGeom>
              <a:avLst/>
              <a:gdLst/>
              <a:ahLst/>
              <a:cxnLst/>
              <a:rect l="l" t="t" r="r" b="b"/>
              <a:pathLst>
                <a:path w="2397" h="14381" extrusionOk="0">
                  <a:moveTo>
                    <a:pt x="2120" y="1"/>
                  </a:moveTo>
                  <a:lnTo>
                    <a:pt x="1936" y="93"/>
                  </a:lnTo>
                  <a:lnTo>
                    <a:pt x="1782" y="154"/>
                  </a:lnTo>
                  <a:lnTo>
                    <a:pt x="1598" y="185"/>
                  </a:lnTo>
                  <a:lnTo>
                    <a:pt x="1475" y="185"/>
                  </a:lnTo>
                  <a:lnTo>
                    <a:pt x="1475" y="3104"/>
                  </a:lnTo>
                  <a:lnTo>
                    <a:pt x="154" y="2305"/>
                  </a:lnTo>
                  <a:lnTo>
                    <a:pt x="123" y="2428"/>
                  </a:lnTo>
                  <a:lnTo>
                    <a:pt x="62" y="2489"/>
                  </a:lnTo>
                  <a:lnTo>
                    <a:pt x="62" y="2612"/>
                  </a:lnTo>
                  <a:lnTo>
                    <a:pt x="31" y="2674"/>
                  </a:lnTo>
                  <a:lnTo>
                    <a:pt x="0" y="2735"/>
                  </a:lnTo>
                  <a:lnTo>
                    <a:pt x="1352" y="3749"/>
                  </a:lnTo>
                  <a:lnTo>
                    <a:pt x="1352" y="7989"/>
                  </a:lnTo>
                  <a:lnTo>
                    <a:pt x="154" y="7037"/>
                  </a:lnTo>
                  <a:lnTo>
                    <a:pt x="123" y="7068"/>
                  </a:lnTo>
                  <a:lnTo>
                    <a:pt x="62" y="7098"/>
                  </a:lnTo>
                  <a:lnTo>
                    <a:pt x="62" y="7190"/>
                  </a:lnTo>
                  <a:lnTo>
                    <a:pt x="31" y="7252"/>
                  </a:lnTo>
                  <a:lnTo>
                    <a:pt x="1229" y="8481"/>
                  </a:lnTo>
                  <a:lnTo>
                    <a:pt x="1229" y="14350"/>
                  </a:lnTo>
                  <a:lnTo>
                    <a:pt x="2397" y="14380"/>
                  </a:lnTo>
                  <a:lnTo>
                    <a:pt x="2397" y="31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6D4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6382699" y="2982945"/>
              <a:ext cx="199344" cy="1108358"/>
            </a:xfrm>
            <a:custGeom>
              <a:avLst/>
              <a:gdLst/>
              <a:ahLst/>
              <a:cxnLst/>
              <a:rect l="l" t="t" r="r" b="b"/>
              <a:pathLst>
                <a:path w="2581" h="14350" extrusionOk="0">
                  <a:moveTo>
                    <a:pt x="0" y="0"/>
                  </a:moveTo>
                  <a:lnTo>
                    <a:pt x="0" y="14349"/>
                  </a:lnTo>
                  <a:lnTo>
                    <a:pt x="953" y="14319"/>
                  </a:lnTo>
                  <a:lnTo>
                    <a:pt x="953" y="11092"/>
                  </a:lnTo>
                  <a:lnTo>
                    <a:pt x="953" y="7866"/>
                  </a:lnTo>
                  <a:lnTo>
                    <a:pt x="2581" y="5101"/>
                  </a:lnTo>
                  <a:lnTo>
                    <a:pt x="2550" y="5070"/>
                  </a:lnTo>
                  <a:lnTo>
                    <a:pt x="2458" y="5039"/>
                  </a:lnTo>
                  <a:lnTo>
                    <a:pt x="2458" y="5009"/>
                  </a:lnTo>
                  <a:lnTo>
                    <a:pt x="2427" y="4978"/>
                  </a:lnTo>
                  <a:lnTo>
                    <a:pt x="2304" y="4978"/>
                  </a:lnTo>
                  <a:lnTo>
                    <a:pt x="2243" y="4916"/>
                  </a:lnTo>
                  <a:lnTo>
                    <a:pt x="768" y="7006"/>
                  </a:lnTo>
                  <a:lnTo>
                    <a:pt x="768" y="0"/>
                  </a:lnTo>
                  <a:lnTo>
                    <a:pt x="522" y="62"/>
                  </a:lnTo>
                  <a:lnTo>
                    <a:pt x="399" y="93"/>
                  </a:lnTo>
                  <a:lnTo>
                    <a:pt x="277" y="93"/>
                  </a:lnTo>
                  <a:lnTo>
                    <a:pt x="123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4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5077401" y="2702881"/>
              <a:ext cx="726241" cy="1179571"/>
            </a:xfrm>
            <a:custGeom>
              <a:avLst/>
              <a:gdLst/>
              <a:ahLst/>
              <a:cxnLst/>
              <a:rect l="l" t="t" r="r" b="b"/>
              <a:pathLst>
                <a:path w="9403" h="15272" extrusionOk="0">
                  <a:moveTo>
                    <a:pt x="3411" y="5224"/>
                  </a:moveTo>
                  <a:lnTo>
                    <a:pt x="3780" y="5378"/>
                  </a:lnTo>
                  <a:lnTo>
                    <a:pt x="4210" y="5501"/>
                  </a:lnTo>
                  <a:lnTo>
                    <a:pt x="4210" y="7191"/>
                  </a:lnTo>
                  <a:lnTo>
                    <a:pt x="3411" y="6730"/>
                  </a:lnTo>
                  <a:lnTo>
                    <a:pt x="3473" y="6545"/>
                  </a:lnTo>
                  <a:lnTo>
                    <a:pt x="3534" y="6361"/>
                  </a:lnTo>
                  <a:lnTo>
                    <a:pt x="3565" y="6177"/>
                  </a:lnTo>
                  <a:lnTo>
                    <a:pt x="3565" y="5992"/>
                  </a:lnTo>
                  <a:lnTo>
                    <a:pt x="3565" y="5777"/>
                  </a:lnTo>
                  <a:lnTo>
                    <a:pt x="3534" y="5593"/>
                  </a:lnTo>
                  <a:lnTo>
                    <a:pt x="3473" y="5408"/>
                  </a:lnTo>
                  <a:lnTo>
                    <a:pt x="3411" y="5224"/>
                  </a:lnTo>
                  <a:close/>
                  <a:moveTo>
                    <a:pt x="4518" y="1"/>
                  </a:moveTo>
                  <a:lnTo>
                    <a:pt x="4272" y="31"/>
                  </a:lnTo>
                  <a:lnTo>
                    <a:pt x="3995" y="93"/>
                  </a:lnTo>
                  <a:lnTo>
                    <a:pt x="3749" y="185"/>
                  </a:lnTo>
                  <a:lnTo>
                    <a:pt x="3504" y="277"/>
                  </a:lnTo>
                  <a:lnTo>
                    <a:pt x="3288" y="400"/>
                  </a:lnTo>
                  <a:lnTo>
                    <a:pt x="3073" y="554"/>
                  </a:lnTo>
                  <a:lnTo>
                    <a:pt x="2889" y="707"/>
                  </a:lnTo>
                  <a:lnTo>
                    <a:pt x="2705" y="892"/>
                  </a:lnTo>
                  <a:lnTo>
                    <a:pt x="2520" y="1076"/>
                  </a:lnTo>
                  <a:lnTo>
                    <a:pt x="2397" y="1291"/>
                  </a:lnTo>
                  <a:lnTo>
                    <a:pt x="2244" y="1506"/>
                  </a:lnTo>
                  <a:lnTo>
                    <a:pt x="2152" y="1752"/>
                  </a:lnTo>
                  <a:lnTo>
                    <a:pt x="2059" y="1998"/>
                  </a:lnTo>
                  <a:lnTo>
                    <a:pt x="1998" y="2244"/>
                  </a:lnTo>
                  <a:lnTo>
                    <a:pt x="1967" y="2520"/>
                  </a:lnTo>
                  <a:lnTo>
                    <a:pt x="1937" y="2766"/>
                  </a:lnTo>
                  <a:lnTo>
                    <a:pt x="1998" y="3196"/>
                  </a:lnTo>
                  <a:lnTo>
                    <a:pt x="2090" y="3596"/>
                  </a:lnTo>
                  <a:lnTo>
                    <a:pt x="2213" y="3964"/>
                  </a:lnTo>
                  <a:lnTo>
                    <a:pt x="2428" y="4333"/>
                  </a:lnTo>
                  <a:lnTo>
                    <a:pt x="2213" y="4241"/>
                  </a:lnTo>
                  <a:lnTo>
                    <a:pt x="2029" y="4210"/>
                  </a:lnTo>
                  <a:lnTo>
                    <a:pt x="1599" y="4210"/>
                  </a:lnTo>
                  <a:lnTo>
                    <a:pt x="1414" y="4241"/>
                  </a:lnTo>
                  <a:lnTo>
                    <a:pt x="1076" y="4333"/>
                  </a:lnTo>
                  <a:lnTo>
                    <a:pt x="800" y="4517"/>
                  </a:lnTo>
                  <a:lnTo>
                    <a:pt x="523" y="4732"/>
                  </a:lnTo>
                  <a:lnTo>
                    <a:pt x="308" y="4978"/>
                  </a:lnTo>
                  <a:lnTo>
                    <a:pt x="124" y="5286"/>
                  </a:lnTo>
                  <a:lnTo>
                    <a:pt x="32" y="5624"/>
                  </a:lnTo>
                  <a:lnTo>
                    <a:pt x="1" y="5808"/>
                  </a:lnTo>
                  <a:lnTo>
                    <a:pt x="1" y="5992"/>
                  </a:lnTo>
                  <a:lnTo>
                    <a:pt x="1" y="6177"/>
                  </a:lnTo>
                  <a:lnTo>
                    <a:pt x="32" y="6392"/>
                  </a:lnTo>
                  <a:lnTo>
                    <a:pt x="93" y="6576"/>
                  </a:lnTo>
                  <a:lnTo>
                    <a:pt x="154" y="6730"/>
                  </a:lnTo>
                  <a:lnTo>
                    <a:pt x="247" y="6914"/>
                  </a:lnTo>
                  <a:lnTo>
                    <a:pt x="339" y="7068"/>
                  </a:lnTo>
                  <a:lnTo>
                    <a:pt x="462" y="7191"/>
                  </a:lnTo>
                  <a:lnTo>
                    <a:pt x="615" y="7344"/>
                  </a:lnTo>
                  <a:lnTo>
                    <a:pt x="861" y="7529"/>
                  </a:lnTo>
                  <a:lnTo>
                    <a:pt x="1138" y="7651"/>
                  </a:lnTo>
                  <a:lnTo>
                    <a:pt x="1445" y="7744"/>
                  </a:lnTo>
                  <a:lnTo>
                    <a:pt x="1783" y="7774"/>
                  </a:lnTo>
                  <a:lnTo>
                    <a:pt x="1998" y="7774"/>
                  </a:lnTo>
                  <a:lnTo>
                    <a:pt x="2213" y="7713"/>
                  </a:lnTo>
                  <a:lnTo>
                    <a:pt x="2428" y="7651"/>
                  </a:lnTo>
                  <a:lnTo>
                    <a:pt x="2613" y="7559"/>
                  </a:lnTo>
                  <a:lnTo>
                    <a:pt x="2797" y="7467"/>
                  </a:lnTo>
                  <a:lnTo>
                    <a:pt x="2981" y="7313"/>
                  </a:lnTo>
                  <a:lnTo>
                    <a:pt x="3135" y="7191"/>
                  </a:lnTo>
                  <a:lnTo>
                    <a:pt x="3258" y="7006"/>
                  </a:lnTo>
                  <a:lnTo>
                    <a:pt x="4118" y="7651"/>
                  </a:lnTo>
                  <a:lnTo>
                    <a:pt x="4118" y="10693"/>
                  </a:lnTo>
                  <a:lnTo>
                    <a:pt x="3381" y="10109"/>
                  </a:lnTo>
                  <a:lnTo>
                    <a:pt x="3473" y="9925"/>
                  </a:lnTo>
                  <a:lnTo>
                    <a:pt x="3504" y="9679"/>
                  </a:lnTo>
                  <a:lnTo>
                    <a:pt x="3473" y="9495"/>
                  </a:lnTo>
                  <a:lnTo>
                    <a:pt x="3411" y="9311"/>
                  </a:lnTo>
                  <a:lnTo>
                    <a:pt x="3288" y="9126"/>
                  </a:lnTo>
                  <a:lnTo>
                    <a:pt x="3135" y="9003"/>
                  </a:lnTo>
                  <a:lnTo>
                    <a:pt x="2920" y="8942"/>
                  </a:lnTo>
                  <a:lnTo>
                    <a:pt x="2705" y="8911"/>
                  </a:lnTo>
                  <a:lnTo>
                    <a:pt x="2551" y="8911"/>
                  </a:lnTo>
                  <a:lnTo>
                    <a:pt x="2397" y="8973"/>
                  </a:lnTo>
                  <a:lnTo>
                    <a:pt x="2275" y="9034"/>
                  </a:lnTo>
                  <a:lnTo>
                    <a:pt x="2152" y="9126"/>
                  </a:lnTo>
                  <a:lnTo>
                    <a:pt x="2059" y="9249"/>
                  </a:lnTo>
                  <a:lnTo>
                    <a:pt x="1967" y="9372"/>
                  </a:lnTo>
                  <a:lnTo>
                    <a:pt x="1937" y="9526"/>
                  </a:lnTo>
                  <a:lnTo>
                    <a:pt x="1906" y="9679"/>
                  </a:lnTo>
                  <a:lnTo>
                    <a:pt x="1937" y="9894"/>
                  </a:lnTo>
                  <a:lnTo>
                    <a:pt x="1998" y="10048"/>
                  </a:lnTo>
                  <a:lnTo>
                    <a:pt x="2090" y="10202"/>
                  </a:lnTo>
                  <a:lnTo>
                    <a:pt x="2244" y="10325"/>
                  </a:lnTo>
                  <a:lnTo>
                    <a:pt x="2336" y="10386"/>
                  </a:lnTo>
                  <a:lnTo>
                    <a:pt x="2459" y="10447"/>
                  </a:lnTo>
                  <a:lnTo>
                    <a:pt x="2582" y="10478"/>
                  </a:lnTo>
                  <a:lnTo>
                    <a:pt x="2858" y="10478"/>
                  </a:lnTo>
                  <a:lnTo>
                    <a:pt x="3012" y="10417"/>
                  </a:lnTo>
                  <a:lnTo>
                    <a:pt x="3135" y="10355"/>
                  </a:lnTo>
                  <a:lnTo>
                    <a:pt x="3258" y="10263"/>
                  </a:lnTo>
                  <a:lnTo>
                    <a:pt x="4026" y="11062"/>
                  </a:lnTo>
                  <a:lnTo>
                    <a:pt x="4026" y="11738"/>
                  </a:lnTo>
                  <a:lnTo>
                    <a:pt x="4180" y="11830"/>
                  </a:lnTo>
                  <a:lnTo>
                    <a:pt x="4610" y="11953"/>
                  </a:lnTo>
                  <a:lnTo>
                    <a:pt x="5531" y="12168"/>
                  </a:lnTo>
                  <a:lnTo>
                    <a:pt x="5531" y="10632"/>
                  </a:lnTo>
                  <a:lnTo>
                    <a:pt x="6607" y="8788"/>
                  </a:lnTo>
                  <a:lnTo>
                    <a:pt x="6853" y="8942"/>
                  </a:lnTo>
                  <a:lnTo>
                    <a:pt x="7098" y="9034"/>
                  </a:lnTo>
                  <a:lnTo>
                    <a:pt x="7344" y="9096"/>
                  </a:lnTo>
                  <a:lnTo>
                    <a:pt x="7621" y="9126"/>
                  </a:lnTo>
                  <a:lnTo>
                    <a:pt x="7805" y="9126"/>
                  </a:lnTo>
                  <a:lnTo>
                    <a:pt x="7990" y="9096"/>
                  </a:lnTo>
                  <a:lnTo>
                    <a:pt x="8328" y="8973"/>
                  </a:lnTo>
                  <a:lnTo>
                    <a:pt x="8635" y="8819"/>
                  </a:lnTo>
                  <a:lnTo>
                    <a:pt x="8881" y="8604"/>
                  </a:lnTo>
                  <a:lnTo>
                    <a:pt x="9096" y="8327"/>
                  </a:lnTo>
                  <a:lnTo>
                    <a:pt x="9280" y="8051"/>
                  </a:lnTo>
                  <a:lnTo>
                    <a:pt x="9372" y="7713"/>
                  </a:lnTo>
                  <a:lnTo>
                    <a:pt x="9403" y="7344"/>
                  </a:lnTo>
                  <a:lnTo>
                    <a:pt x="9372" y="7098"/>
                  </a:lnTo>
                  <a:lnTo>
                    <a:pt x="9341" y="6853"/>
                  </a:lnTo>
                  <a:lnTo>
                    <a:pt x="9249" y="6637"/>
                  </a:lnTo>
                  <a:lnTo>
                    <a:pt x="9126" y="6422"/>
                  </a:lnTo>
                  <a:lnTo>
                    <a:pt x="9003" y="6238"/>
                  </a:lnTo>
                  <a:lnTo>
                    <a:pt x="8850" y="6054"/>
                  </a:lnTo>
                  <a:lnTo>
                    <a:pt x="8666" y="5900"/>
                  </a:lnTo>
                  <a:lnTo>
                    <a:pt x="8450" y="5777"/>
                  </a:lnTo>
                  <a:lnTo>
                    <a:pt x="8266" y="5685"/>
                  </a:lnTo>
                  <a:lnTo>
                    <a:pt x="8051" y="5624"/>
                  </a:lnTo>
                  <a:lnTo>
                    <a:pt x="7836" y="5593"/>
                  </a:lnTo>
                  <a:lnTo>
                    <a:pt x="7621" y="5562"/>
                  </a:lnTo>
                  <a:lnTo>
                    <a:pt x="7436" y="5593"/>
                  </a:lnTo>
                  <a:lnTo>
                    <a:pt x="7283" y="5593"/>
                  </a:lnTo>
                  <a:lnTo>
                    <a:pt x="6945" y="5716"/>
                  </a:lnTo>
                  <a:lnTo>
                    <a:pt x="6638" y="5869"/>
                  </a:lnTo>
                  <a:lnTo>
                    <a:pt x="6361" y="6084"/>
                  </a:lnTo>
                  <a:lnTo>
                    <a:pt x="6146" y="6361"/>
                  </a:lnTo>
                  <a:lnTo>
                    <a:pt x="5992" y="6668"/>
                  </a:lnTo>
                  <a:lnTo>
                    <a:pt x="5900" y="6975"/>
                  </a:lnTo>
                  <a:lnTo>
                    <a:pt x="5869" y="7160"/>
                  </a:lnTo>
                  <a:lnTo>
                    <a:pt x="5839" y="7344"/>
                  </a:lnTo>
                  <a:lnTo>
                    <a:pt x="5869" y="7590"/>
                  </a:lnTo>
                  <a:lnTo>
                    <a:pt x="5931" y="7836"/>
                  </a:lnTo>
                  <a:lnTo>
                    <a:pt x="5992" y="8051"/>
                  </a:lnTo>
                  <a:lnTo>
                    <a:pt x="6085" y="8235"/>
                  </a:lnTo>
                  <a:lnTo>
                    <a:pt x="6238" y="8450"/>
                  </a:lnTo>
                  <a:lnTo>
                    <a:pt x="6392" y="8635"/>
                  </a:lnTo>
                  <a:lnTo>
                    <a:pt x="5409" y="10017"/>
                  </a:lnTo>
                  <a:lnTo>
                    <a:pt x="5409" y="5470"/>
                  </a:lnTo>
                  <a:lnTo>
                    <a:pt x="5624" y="5408"/>
                  </a:lnTo>
                  <a:lnTo>
                    <a:pt x="5839" y="5316"/>
                  </a:lnTo>
                  <a:lnTo>
                    <a:pt x="6054" y="5224"/>
                  </a:lnTo>
                  <a:lnTo>
                    <a:pt x="6238" y="5101"/>
                  </a:lnTo>
                  <a:lnTo>
                    <a:pt x="6607" y="4825"/>
                  </a:lnTo>
                  <a:lnTo>
                    <a:pt x="6914" y="4487"/>
                  </a:lnTo>
                  <a:lnTo>
                    <a:pt x="7037" y="4302"/>
                  </a:lnTo>
                  <a:lnTo>
                    <a:pt x="7160" y="4118"/>
                  </a:lnTo>
                  <a:lnTo>
                    <a:pt x="7283" y="3903"/>
                  </a:lnTo>
                  <a:lnTo>
                    <a:pt x="7344" y="3719"/>
                  </a:lnTo>
                  <a:lnTo>
                    <a:pt x="7436" y="3473"/>
                  </a:lnTo>
                  <a:lnTo>
                    <a:pt x="7467" y="3258"/>
                  </a:lnTo>
                  <a:lnTo>
                    <a:pt x="7498" y="3012"/>
                  </a:lnTo>
                  <a:lnTo>
                    <a:pt x="7498" y="2766"/>
                  </a:lnTo>
                  <a:lnTo>
                    <a:pt x="7498" y="2489"/>
                  </a:lnTo>
                  <a:lnTo>
                    <a:pt x="7467" y="2213"/>
                  </a:lnTo>
                  <a:lnTo>
                    <a:pt x="7375" y="1936"/>
                  </a:lnTo>
                  <a:lnTo>
                    <a:pt x="7283" y="1691"/>
                  </a:lnTo>
                  <a:lnTo>
                    <a:pt x="7191" y="1445"/>
                  </a:lnTo>
                  <a:lnTo>
                    <a:pt x="7037" y="1230"/>
                  </a:lnTo>
                  <a:lnTo>
                    <a:pt x="6883" y="1015"/>
                  </a:lnTo>
                  <a:lnTo>
                    <a:pt x="6699" y="800"/>
                  </a:lnTo>
                  <a:lnTo>
                    <a:pt x="6515" y="646"/>
                  </a:lnTo>
                  <a:lnTo>
                    <a:pt x="6300" y="462"/>
                  </a:lnTo>
                  <a:lnTo>
                    <a:pt x="6054" y="339"/>
                  </a:lnTo>
                  <a:lnTo>
                    <a:pt x="5808" y="216"/>
                  </a:lnTo>
                  <a:lnTo>
                    <a:pt x="5562" y="124"/>
                  </a:lnTo>
                  <a:lnTo>
                    <a:pt x="5286" y="62"/>
                  </a:lnTo>
                  <a:lnTo>
                    <a:pt x="5009" y="1"/>
                  </a:lnTo>
                  <a:close/>
                  <a:moveTo>
                    <a:pt x="4026" y="15026"/>
                  </a:moveTo>
                  <a:lnTo>
                    <a:pt x="4026" y="15271"/>
                  </a:lnTo>
                  <a:lnTo>
                    <a:pt x="5531" y="15271"/>
                  </a:lnTo>
                  <a:lnTo>
                    <a:pt x="5531" y="15087"/>
                  </a:lnTo>
                  <a:lnTo>
                    <a:pt x="4794" y="15026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5388278" y="3863377"/>
              <a:ext cx="116393" cy="19078"/>
            </a:xfrm>
            <a:custGeom>
              <a:avLst/>
              <a:gdLst/>
              <a:ahLst/>
              <a:cxnLst/>
              <a:rect l="l" t="t" r="r" b="b"/>
              <a:pathLst>
                <a:path w="1507" h="247" fill="none" extrusionOk="0">
                  <a:moveTo>
                    <a:pt x="1" y="1"/>
                  </a:moveTo>
                  <a:lnTo>
                    <a:pt x="1" y="246"/>
                  </a:lnTo>
                  <a:lnTo>
                    <a:pt x="1" y="246"/>
                  </a:lnTo>
                  <a:lnTo>
                    <a:pt x="831" y="246"/>
                  </a:lnTo>
                  <a:lnTo>
                    <a:pt x="831" y="246"/>
                  </a:lnTo>
                  <a:lnTo>
                    <a:pt x="1138" y="246"/>
                  </a:lnTo>
                  <a:lnTo>
                    <a:pt x="1138" y="246"/>
                  </a:lnTo>
                  <a:lnTo>
                    <a:pt x="1506" y="246"/>
                  </a:lnTo>
                  <a:lnTo>
                    <a:pt x="1506" y="246"/>
                  </a:lnTo>
                  <a:lnTo>
                    <a:pt x="1506" y="62"/>
                  </a:lnTo>
                  <a:lnTo>
                    <a:pt x="1506" y="62"/>
                  </a:lnTo>
                  <a:lnTo>
                    <a:pt x="76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5340855" y="3106371"/>
              <a:ext cx="61788" cy="151926"/>
            </a:xfrm>
            <a:custGeom>
              <a:avLst/>
              <a:gdLst/>
              <a:ahLst/>
              <a:cxnLst/>
              <a:rect l="l" t="t" r="r" b="b"/>
              <a:pathLst>
                <a:path w="800" h="1967" fill="none" extrusionOk="0">
                  <a:moveTo>
                    <a:pt x="799" y="1967"/>
                  </a:moveTo>
                  <a:lnTo>
                    <a:pt x="0" y="1506"/>
                  </a:lnTo>
                  <a:lnTo>
                    <a:pt x="0" y="1506"/>
                  </a:lnTo>
                  <a:lnTo>
                    <a:pt x="62" y="1321"/>
                  </a:lnTo>
                  <a:lnTo>
                    <a:pt x="123" y="1137"/>
                  </a:lnTo>
                  <a:lnTo>
                    <a:pt x="154" y="953"/>
                  </a:lnTo>
                  <a:lnTo>
                    <a:pt x="154" y="768"/>
                  </a:lnTo>
                  <a:lnTo>
                    <a:pt x="154" y="768"/>
                  </a:lnTo>
                  <a:lnTo>
                    <a:pt x="154" y="553"/>
                  </a:lnTo>
                  <a:lnTo>
                    <a:pt x="123" y="369"/>
                  </a:lnTo>
                  <a:lnTo>
                    <a:pt x="62" y="18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9" y="154"/>
                  </a:lnTo>
                  <a:lnTo>
                    <a:pt x="799" y="277"/>
                  </a:lnTo>
                  <a:lnTo>
                    <a:pt x="799" y="19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5077401" y="2702881"/>
              <a:ext cx="726241" cy="939903"/>
            </a:xfrm>
            <a:custGeom>
              <a:avLst/>
              <a:gdLst/>
              <a:ahLst/>
              <a:cxnLst/>
              <a:rect l="l" t="t" r="r" b="b"/>
              <a:pathLst>
                <a:path w="9403" h="12169" fill="none" extrusionOk="0">
                  <a:moveTo>
                    <a:pt x="4733" y="1"/>
                  </a:moveTo>
                  <a:lnTo>
                    <a:pt x="4733" y="1"/>
                  </a:lnTo>
                  <a:lnTo>
                    <a:pt x="4518" y="1"/>
                  </a:lnTo>
                  <a:lnTo>
                    <a:pt x="4518" y="1"/>
                  </a:lnTo>
                  <a:lnTo>
                    <a:pt x="4272" y="31"/>
                  </a:lnTo>
                  <a:lnTo>
                    <a:pt x="3995" y="93"/>
                  </a:lnTo>
                  <a:lnTo>
                    <a:pt x="3749" y="185"/>
                  </a:lnTo>
                  <a:lnTo>
                    <a:pt x="3504" y="277"/>
                  </a:lnTo>
                  <a:lnTo>
                    <a:pt x="3288" y="400"/>
                  </a:lnTo>
                  <a:lnTo>
                    <a:pt x="3073" y="554"/>
                  </a:lnTo>
                  <a:lnTo>
                    <a:pt x="2889" y="707"/>
                  </a:lnTo>
                  <a:lnTo>
                    <a:pt x="2705" y="892"/>
                  </a:lnTo>
                  <a:lnTo>
                    <a:pt x="2520" y="1076"/>
                  </a:lnTo>
                  <a:lnTo>
                    <a:pt x="2397" y="1291"/>
                  </a:lnTo>
                  <a:lnTo>
                    <a:pt x="2244" y="1506"/>
                  </a:lnTo>
                  <a:lnTo>
                    <a:pt x="2152" y="1752"/>
                  </a:lnTo>
                  <a:lnTo>
                    <a:pt x="2059" y="1998"/>
                  </a:lnTo>
                  <a:lnTo>
                    <a:pt x="1998" y="2244"/>
                  </a:lnTo>
                  <a:lnTo>
                    <a:pt x="1967" y="2520"/>
                  </a:lnTo>
                  <a:lnTo>
                    <a:pt x="1937" y="2766"/>
                  </a:lnTo>
                  <a:lnTo>
                    <a:pt x="1937" y="2766"/>
                  </a:lnTo>
                  <a:lnTo>
                    <a:pt x="1998" y="3196"/>
                  </a:lnTo>
                  <a:lnTo>
                    <a:pt x="2090" y="3596"/>
                  </a:lnTo>
                  <a:lnTo>
                    <a:pt x="2213" y="3964"/>
                  </a:lnTo>
                  <a:lnTo>
                    <a:pt x="2428" y="4333"/>
                  </a:lnTo>
                  <a:lnTo>
                    <a:pt x="2428" y="4333"/>
                  </a:lnTo>
                  <a:lnTo>
                    <a:pt x="2213" y="4241"/>
                  </a:lnTo>
                  <a:lnTo>
                    <a:pt x="2029" y="4210"/>
                  </a:lnTo>
                  <a:lnTo>
                    <a:pt x="2029" y="4210"/>
                  </a:lnTo>
                  <a:lnTo>
                    <a:pt x="1783" y="4210"/>
                  </a:lnTo>
                  <a:lnTo>
                    <a:pt x="1783" y="4210"/>
                  </a:lnTo>
                  <a:lnTo>
                    <a:pt x="1599" y="4210"/>
                  </a:lnTo>
                  <a:lnTo>
                    <a:pt x="1414" y="4241"/>
                  </a:lnTo>
                  <a:lnTo>
                    <a:pt x="1076" y="4333"/>
                  </a:lnTo>
                  <a:lnTo>
                    <a:pt x="800" y="4517"/>
                  </a:lnTo>
                  <a:lnTo>
                    <a:pt x="523" y="4732"/>
                  </a:lnTo>
                  <a:lnTo>
                    <a:pt x="308" y="4978"/>
                  </a:lnTo>
                  <a:lnTo>
                    <a:pt x="124" y="5286"/>
                  </a:lnTo>
                  <a:lnTo>
                    <a:pt x="32" y="5624"/>
                  </a:lnTo>
                  <a:lnTo>
                    <a:pt x="1" y="5808"/>
                  </a:lnTo>
                  <a:lnTo>
                    <a:pt x="1" y="5992"/>
                  </a:lnTo>
                  <a:lnTo>
                    <a:pt x="1" y="5992"/>
                  </a:lnTo>
                  <a:lnTo>
                    <a:pt x="1" y="6177"/>
                  </a:lnTo>
                  <a:lnTo>
                    <a:pt x="32" y="6392"/>
                  </a:lnTo>
                  <a:lnTo>
                    <a:pt x="93" y="6576"/>
                  </a:lnTo>
                  <a:lnTo>
                    <a:pt x="154" y="6730"/>
                  </a:lnTo>
                  <a:lnTo>
                    <a:pt x="247" y="6914"/>
                  </a:lnTo>
                  <a:lnTo>
                    <a:pt x="339" y="7068"/>
                  </a:lnTo>
                  <a:lnTo>
                    <a:pt x="462" y="7191"/>
                  </a:lnTo>
                  <a:lnTo>
                    <a:pt x="615" y="7344"/>
                  </a:lnTo>
                  <a:lnTo>
                    <a:pt x="615" y="7344"/>
                  </a:lnTo>
                  <a:lnTo>
                    <a:pt x="861" y="7529"/>
                  </a:lnTo>
                  <a:lnTo>
                    <a:pt x="1138" y="7651"/>
                  </a:lnTo>
                  <a:lnTo>
                    <a:pt x="1445" y="7744"/>
                  </a:lnTo>
                  <a:lnTo>
                    <a:pt x="1783" y="7774"/>
                  </a:lnTo>
                  <a:lnTo>
                    <a:pt x="1783" y="7774"/>
                  </a:lnTo>
                  <a:lnTo>
                    <a:pt x="1998" y="7774"/>
                  </a:lnTo>
                  <a:lnTo>
                    <a:pt x="2213" y="7713"/>
                  </a:lnTo>
                  <a:lnTo>
                    <a:pt x="2428" y="7651"/>
                  </a:lnTo>
                  <a:lnTo>
                    <a:pt x="2613" y="7559"/>
                  </a:lnTo>
                  <a:lnTo>
                    <a:pt x="2797" y="7467"/>
                  </a:lnTo>
                  <a:lnTo>
                    <a:pt x="2981" y="7313"/>
                  </a:lnTo>
                  <a:lnTo>
                    <a:pt x="3135" y="7191"/>
                  </a:lnTo>
                  <a:lnTo>
                    <a:pt x="3258" y="7006"/>
                  </a:lnTo>
                  <a:lnTo>
                    <a:pt x="4118" y="7651"/>
                  </a:lnTo>
                  <a:lnTo>
                    <a:pt x="4118" y="10693"/>
                  </a:lnTo>
                  <a:lnTo>
                    <a:pt x="3381" y="10109"/>
                  </a:lnTo>
                  <a:lnTo>
                    <a:pt x="3381" y="10109"/>
                  </a:lnTo>
                  <a:lnTo>
                    <a:pt x="3473" y="9925"/>
                  </a:lnTo>
                  <a:lnTo>
                    <a:pt x="3504" y="9679"/>
                  </a:lnTo>
                  <a:lnTo>
                    <a:pt x="3504" y="9679"/>
                  </a:lnTo>
                  <a:lnTo>
                    <a:pt x="3473" y="9495"/>
                  </a:lnTo>
                  <a:lnTo>
                    <a:pt x="3411" y="9311"/>
                  </a:lnTo>
                  <a:lnTo>
                    <a:pt x="3288" y="9126"/>
                  </a:lnTo>
                  <a:lnTo>
                    <a:pt x="3135" y="9003"/>
                  </a:lnTo>
                  <a:lnTo>
                    <a:pt x="3135" y="9003"/>
                  </a:lnTo>
                  <a:lnTo>
                    <a:pt x="2920" y="8942"/>
                  </a:lnTo>
                  <a:lnTo>
                    <a:pt x="2705" y="8911"/>
                  </a:lnTo>
                  <a:lnTo>
                    <a:pt x="2705" y="8911"/>
                  </a:lnTo>
                  <a:lnTo>
                    <a:pt x="2551" y="8911"/>
                  </a:lnTo>
                  <a:lnTo>
                    <a:pt x="2397" y="8973"/>
                  </a:lnTo>
                  <a:lnTo>
                    <a:pt x="2275" y="9034"/>
                  </a:lnTo>
                  <a:lnTo>
                    <a:pt x="2152" y="9126"/>
                  </a:lnTo>
                  <a:lnTo>
                    <a:pt x="2059" y="9249"/>
                  </a:lnTo>
                  <a:lnTo>
                    <a:pt x="1967" y="9372"/>
                  </a:lnTo>
                  <a:lnTo>
                    <a:pt x="1937" y="9526"/>
                  </a:lnTo>
                  <a:lnTo>
                    <a:pt x="1906" y="9679"/>
                  </a:lnTo>
                  <a:lnTo>
                    <a:pt x="1906" y="9679"/>
                  </a:lnTo>
                  <a:lnTo>
                    <a:pt x="1937" y="9894"/>
                  </a:lnTo>
                  <a:lnTo>
                    <a:pt x="1998" y="10048"/>
                  </a:lnTo>
                  <a:lnTo>
                    <a:pt x="2090" y="10202"/>
                  </a:lnTo>
                  <a:lnTo>
                    <a:pt x="2244" y="10325"/>
                  </a:lnTo>
                  <a:lnTo>
                    <a:pt x="2244" y="10325"/>
                  </a:lnTo>
                  <a:lnTo>
                    <a:pt x="2336" y="10386"/>
                  </a:lnTo>
                  <a:lnTo>
                    <a:pt x="2459" y="10447"/>
                  </a:lnTo>
                  <a:lnTo>
                    <a:pt x="2582" y="10478"/>
                  </a:lnTo>
                  <a:lnTo>
                    <a:pt x="2705" y="10478"/>
                  </a:lnTo>
                  <a:lnTo>
                    <a:pt x="2705" y="10478"/>
                  </a:lnTo>
                  <a:lnTo>
                    <a:pt x="2858" y="10478"/>
                  </a:lnTo>
                  <a:lnTo>
                    <a:pt x="3012" y="10417"/>
                  </a:lnTo>
                  <a:lnTo>
                    <a:pt x="3135" y="10355"/>
                  </a:lnTo>
                  <a:lnTo>
                    <a:pt x="3258" y="10263"/>
                  </a:lnTo>
                  <a:lnTo>
                    <a:pt x="4026" y="11062"/>
                  </a:lnTo>
                  <a:lnTo>
                    <a:pt x="4026" y="11738"/>
                  </a:lnTo>
                  <a:lnTo>
                    <a:pt x="4026" y="11738"/>
                  </a:lnTo>
                  <a:lnTo>
                    <a:pt x="4180" y="11830"/>
                  </a:lnTo>
                  <a:lnTo>
                    <a:pt x="4180" y="11830"/>
                  </a:lnTo>
                  <a:lnTo>
                    <a:pt x="4610" y="11953"/>
                  </a:lnTo>
                  <a:lnTo>
                    <a:pt x="5531" y="12168"/>
                  </a:lnTo>
                  <a:lnTo>
                    <a:pt x="5531" y="12168"/>
                  </a:lnTo>
                  <a:lnTo>
                    <a:pt x="5531" y="10632"/>
                  </a:lnTo>
                  <a:lnTo>
                    <a:pt x="6607" y="8788"/>
                  </a:lnTo>
                  <a:lnTo>
                    <a:pt x="6607" y="8788"/>
                  </a:lnTo>
                  <a:lnTo>
                    <a:pt x="6853" y="8942"/>
                  </a:lnTo>
                  <a:lnTo>
                    <a:pt x="7098" y="9034"/>
                  </a:lnTo>
                  <a:lnTo>
                    <a:pt x="7344" y="9096"/>
                  </a:lnTo>
                  <a:lnTo>
                    <a:pt x="7621" y="9126"/>
                  </a:lnTo>
                  <a:lnTo>
                    <a:pt x="7621" y="9126"/>
                  </a:lnTo>
                  <a:lnTo>
                    <a:pt x="7805" y="9126"/>
                  </a:lnTo>
                  <a:lnTo>
                    <a:pt x="7990" y="9096"/>
                  </a:lnTo>
                  <a:lnTo>
                    <a:pt x="8328" y="8973"/>
                  </a:lnTo>
                  <a:lnTo>
                    <a:pt x="8635" y="8819"/>
                  </a:lnTo>
                  <a:lnTo>
                    <a:pt x="8881" y="8604"/>
                  </a:lnTo>
                  <a:lnTo>
                    <a:pt x="9096" y="8327"/>
                  </a:lnTo>
                  <a:lnTo>
                    <a:pt x="9280" y="8051"/>
                  </a:lnTo>
                  <a:lnTo>
                    <a:pt x="9372" y="7713"/>
                  </a:lnTo>
                  <a:lnTo>
                    <a:pt x="9403" y="7344"/>
                  </a:lnTo>
                  <a:lnTo>
                    <a:pt x="9403" y="7344"/>
                  </a:lnTo>
                  <a:lnTo>
                    <a:pt x="9372" y="7098"/>
                  </a:lnTo>
                  <a:lnTo>
                    <a:pt x="9341" y="6853"/>
                  </a:lnTo>
                  <a:lnTo>
                    <a:pt x="9249" y="6637"/>
                  </a:lnTo>
                  <a:lnTo>
                    <a:pt x="9126" y="6422"/>
                  </a:lnTo>
                  <a:lnTo>
                    <a:pt x="9003" y="6238"/>
                  </a:lnTo>
                  <a:lnTo>
                    <a:pt x="8850" y="6054"/>
                  </a:lnTo>
                  <a:lnTo>
                    <a:pt x="8666" y="5900"/>
                  </a:lnTo>
                  <a:lnTo>
                    <a:pt x="8450" y="5777"/>
                  </a:lnTo>
                  <a:lnTo>
                    <a:pt x="8450" y="5777"/>
                  </a:lnTo>
                  <a:lnTo>
                    <a:pt x="8266" y="5685"/>
                  </a:lnTo>
                  <a:lnTo>
                    <a:pt x="8051" y="5624"/>
                  </a:lnTo>
                  <a:lnTo>
                    <a:pt x="7836" y="5593"/>
                  </a:lnTo>
                  <a:lnTo>
                    <a:pt x="7621" y="5562"/>
                  </a:lnTo>
                  <a:lnTo>
                    <a:pt x="7621" y="5562"/>
                  </a:lnTo>
                  <a:lnTo>
                    <a:pt x="7436" y="5593"/>
                  </a:lnTo>
                  <a:lnTo>
                    <a:pt x="7283" y="5593"/>
                  </a:lnTo>
                  <a:lnTo>
                    <a:pt x="6945" y="5716"/>
                  </a:lnTo>
                  <a:lnTo>
                    <a:pt x="6638" y="5869"/>
                  </a:lnTo>
                  <a:lnTo>
                    <a:pt x="6361" y="6084"/>
                  </a:lnTo>
                  <a:lnTo>
                    <a:pt x="6146" y="6361"/>
                  </a:lnTo>
                  <a:lnTo>
                    <a:pt x="5992" y="6668"/>
                  </a:lnTo>
                  <a:lnTo>
                    <a:pt x="5900" y="6975"/>
                  </a:lnTo>
                  <a:lnTo>
                    <a:pt x="5869" y="7160"/>
                  </a:lnTo>
                  <a:lnTo>
                    <a:pt x="5839" y="7344"/>
                  </a:lnTo>
                  <a:lnTo>
                    <a:pt x="5839" y="7344"/>
                  </a:lnTo>
                  <a:lnTo>
                    <a:pt x="5869" y="7590"/>
                  </a:lnTo>
                  <a:lnTo>
                    <a:pt x="5931" y="7836"/>
                  </a:lnTo>
                  <a:lnTo>
                    <a:pt x="5992" y="8051"/>
                  </a:lnTo>
                  <a:lnTo>
                    <a:pt x="6085" y="8235"/>
                  </a:lnTo>
                  <a:lnTo>
                    <a:pt x="6085" y="8235"/>
                  </a:lnTo>
                  <a:lnTo>
                    <a:pt x="6238" y="8450"/>
                  </a:lnTo>
                  <a:lnTo>
                    <a:pt x="6392" y="8635"/>
                  </a:lnTo>
                  <a:lnTo>
                    <a:pt x="5409" y="10017"/>
                  </a:lnTo>
                  <a:lnTo>
                    <a:pt x="5409" y="5470"/>
                  </a:lnTo>
                  <a:lnTo>
                    <a:pt x="5409" y="5470"/>
                  </a:lnTo>
                  <a:lnTo>
                    <a:pt x="5624" y="5408"/>
                  </a:lnTo>
                  <a:lnTo>
                    <a:pt x="5839" y="5316"/>
                  </a:lnTo>
                  <a:lnTo>
                    <a:pt x="6054" y="5224"/>
                  </a:lnTo>
                  <a:lnTo>
                    <a:pt x="6238" y="5101"/>
                  </a:lnTo>
                  <a:lnTo>
                    <a:pt x="6607" y="4825"/>
                  </a:lnTo>
                  <a:lnTo>
                    <a:pt x="6914" y="4487"/>
                  </a:lnTo>
                  <a:lnTo>
                    <a:pt x="7037" y="4302"/>
                  </a:lnTo>
                  <a:lnTo>
                    <a:pt x="7160" y="4118"/>
                  </a:lnTo>
                  <a:lnTo>
                    <a:pt x="7283" y="3903"/>
                  </a:lnTo>
                  <a:lnTo>
                    <a:pt x="7344" y="3719"/>
                  </a:lnTo>
                  <a:lnTo>
                    <a:pt x="7436" y="3473"/>
                  </a:lnTo>
                  <a:lnTo>
                    <a:pt x="7467" y="3258"/>
                  </a:lnTo>
                  <a:lnTo>
                    <a:pt x="7498" y="3012"/>
                  </a:lnTo>
                  <a:lnTo>
                    <a:pt x="7498" y="2766"/>
                  </a:lnTo>
                  <a:lnTo>
                    <a:pt x="7498" y="2766"/>
                  </a:lnTo>
                  <a:lnTo>
                    <a:pt x="7498" y="2489"/>
                  </a:lnTo>
                  <a:lnTo>
                    <a:pt x="7467" y="2213"/>
                  </a:lnTo>
                  <a:lnTo>
                    <a:pt x="7375" y="1936"/>
                  </a:lnTo>
                  <a:lnTo>
                    <a:pt x="7283" y="1691"/>
                  </a:lnTo>
                  <a:lnTo>
                    <a:pt x="7191" y="1445"/>
                  </a:lnTo>
                  <a:lnTo>
                    <a:pt x="7037" y="1230"/>
                  </a:lnTo>
                  <a:lnTo>
                    <a:pt x="6883" y="1015"/>
                  </a:lnTo>
                  <a:lnTo>
                    <a:pt x="6699" y="800"/>
                  </a:lnTo>
                  <a:lnTo>
                    <a:pt x="6515" y="646"/>
                  </a:lnTo>
                  <a:lnTo>
                    <a:pt x="6300" y="462"/>
                  </a:lnTo>
                  <a:lnTo>
                    <a:pt x="6054" y="339"/>
                  </a:lnTo>
                  <a:lnTo>
                    <a:pt x="5808" y="216"/>
                  </a:lnTo>
                  <a:lnTo>
                    <a:pt x="5562" y="124"/>
                  </a:lnTo>
                  <a:lnTo>
                    <a:pt x="5286" y="62"/>
                  </a:lnTo>
                  <a:lnTo>
                    <a:pt x="5009" y="1"/>
                  </a:lnTo>
                  <a:lnTo>
                    <a:pt x="47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3036501" y="2558138"/>
              <a:ext cx="733346" cy="1189071"/>
            </a:xfrm>
            <a:custGeom>
              <a:avLst/>
              <a:gdLst/>
              <a:ahLst/>
              <a:cxnLst/>
              <a:rect l="l" t="t" r="r" b="b"/>
              <a:pathLst>
                <a:path w="9495" h="15395" extrusionOk="0">
                  <a:moveTo>
                    <a:pt x="6054" y="5255"/>
                  </a:moveTo>
                  <a:lnTo>
                    <a:pt x="5961" y="5439"/>
                  </a:lnTo>
                  <a:lnTo>
                    <a:pt x="5931" y="5623"/>
                  </a:lnTo>
                  <a:lnTo>
                    <a:pt x="5869" y="5838"/>
                  </a:lnTo>
                  <a:lnTo>
                    <a:pt x="5869" y="6053"/>
                  </a:lnTo>
                  <a:lnTo>
                    <a:pt x="5869" y="6238"/>
                  </a:lnTo>
                  <a:lnTo>
                    <a:pt x="5900" y="6422"/>
                  </a:lnTo>
                  <a:lnTo>
                    <a:pt x="5961" y="6606"/>
                  </a:lnTo>
                  <a:lnTo>
                    <a:pt x="6023" y="6760"/>
                  </a:lnTo>
                  <a:lnTo>
                    <a:pt x="5255" y="7252"/>
                  </a:lnTo>
                  <a:lnTo>
                    <a:pt x="5255" y="5562"/>
                  </a:lnTo>
                  <a:lnTo>
                    <a:pt x="5654" y="5439"/>
                  </a:lnTo>
                  <a:lnTo>
                    <a:pt x="6054" y="5255"/>
                  </a:lnTo>
                  <a:close/>
                  <a:moveTo>
                    <a:pt x="4425" y="0"/>
                  </a:moveTo>
                  <a:lnTo>
                    <a:pt x="4149" y="62"/>
                  </a:lnTo>
                  <a:lnTo>
                    <a:pt x="3872" y="123"/>
                  </a:lnTo>
                  <a:lnTo>
                    <a:pt x="3626" y="216"/>
                  </a:lnTo>
                  <a:lnTo>
                    <a:pt x="3381" y="338"/>
                  </a:lnTo>
                  <a:lnTo>
                    <a:pt x="3135" y="492"/>
                  </a:lnTo>
                  <a:lnTo>
                    <a:pt x="2920" y="646"/>
                  </a:lnTo>
                  <a:lnTo>
                    <a:pt x="2735" y="830"/>
                  </a:lnTo>
                  <a:lnTo>
                    <a:pt x="2551" y="1014"/>
                  </a:lnTo>
                  <a:lnTo>
                    <a:pt x="2397" y="1229"/>
                  </a:lnTo>
                  <a:lnTo>
                    <a:pt x="2244" y="1475"/>
                  </a:lnTo>
                  <a:lnTo>
                    <a:pt x="2121" y="1721"/>
                  </a:lnTo>
                  <a:lnTo>
                    <a:pt x="2029" y="1967"/>
                  </a:lnTo>
                  <a:lnTo>
                    <a:pt x="1967" y="2243"/>
                  </a:lnTo>
                  <a:lnTo>
                    <a:pt x="1906" y="2520"/>
                  </a:lnTo>
                  <a:lnTo>
                    <a:pt x="1906" y="2796"/>
                  </a:lnTo>
                  <a:lnTo>
                    <a:pt x="1906" y="3042"/>
                  </a:lnTo>
                  <a:lnTo>
                    <a:pt x="1936" y="3288"/>
                  </a:lnTo>
                  <a:lnTo>
                    <a:pt x="1998" y="3503"/>
                  </a:lnTo>
                  <a:lnTo>
                    <a:pt x="2059" y="3749"/>
                  </a:lnTo>
                  <a:lnTo>
                    <a:pt x="2151" y="3964"/>
                  </a:lnTo>
                  <a:lnTo>
                    <a:pt x="2244" y="4148"/>
                  </a:lnTo>
                  <a:lnTo>
                    <a:pt x="2367" y="4363"/>
                  </a:lnTo>
                  <a:lnTo>
                    <a:pt x="2520" y="4548"/>
                  </a:lnTo>
                  <a:lnTo>
                    <a:pt x="2643" y="4701"/>
                  </a:lnTo>
                  <a:lnTo>
                    <a:pt x="2827" y="4886"/>
                  </a:lnTo>
                  <a:lnTo>
                    <a:pt x="2981" y="5009"/>
                  </a:lnTo>
                  <a:lnTo>
                    <a:pt x="3165" y="5162"/>
                  </a:lnTo>
                  <a:lnTo>
                    <a:pt x="3381" y="5255"/>
                  </a:lnTo>
                  <a:lnTo>
                    <a:pt x="3596" y="5377"/>
                  </a:lnTo>
                  <a:lnTo>
                    <a:pt x="3811" y="5439"/>
                  </a:lnTo>
                  <a:lnTo>
                    <a:pt x="4026" y="5531"/>
                  </a:lnTo>
                  <a:lnTo>
                    <a:pt x="4026" y="10109"/>
                  </a:lnTo>
                  <a:lnTo>
                    <a:pt x="3012" y="8696"/>
                  </a:lnTo>
                  <a:lnTo>
                    <a:pt x="3196" y="8511"/>
                  </a:lnTo>
                  <a:lnTo>
                    <a:pt x="3319" y="8327"/>
                  </a:lnTo>
                  <a:lnTo>
                    <a:pt x="3442" y="8112"/>
                  </a:lnTo>
                  <a:lnTo>
                    <a:pt x="3503" y="7897"/>
                  </a:lnTo>
                  <a:lnTo>
                    <a:pt x="3565" y="7651"/>
                  </a:lnTo>
                  <a:lnTo>
                    <a:pt x="3565" y="7405"/>
                  </a:lnTo>
                  <a:lnTo>
                    <a:pt x="3565" y="7221"/>
                  </a:lnTo>
                  <a:lnTo>
                    <a:pt x="3534" y="7037"/>
                  </a:lnTo>
                  <a:lnTo>
                    <a:pt x="3442" y="6699"/>
                  </a:lnTo>
                  <a:lnTo>
                    <a:pt x="3258" y="6422"/>
                  </a:lnTo>
                  <a:lnTo>
                    <a:pt x="3043" y="6146"/>
                  </a:lnTo>
                  <a:lnTo>
                    <a:pt x="2797" y="5931"/>
                  </a:lnTo>
                  <a:lnTo>
                    <a:pt x="2489" y="5746"/>
                  </a:lnTo>
                  <a:lnTo>
                    <a:pt x="2151" y="5654"/>
                  </a:lnTo>
                  <a:lnTo>
                    <a:pt x="1967" y="5623"/>
                  </a:lnTo>
                  <a:lnTo>
                    <a:pt x="1568" y="5623"/>
                  </a:lnTo>
                  <a:lnTo>
                    <a:pt x="1353" y="5685"/>
                  </a:lnTo>
                  <a:lnTo>
                    <a:pt x="1138" y="5746"/>
                  </a:lnTo>
                  <a:lnTo>
                    <a:pt x="953" y="5838"/>
                  </a:lnTo>
                  <a:lnTo>
                    <a:pt x="738" y="5961"/>
                  </a:lnTo>
                  <a:lnTo>
                    <a:pt x="554" y="6115"/>
                  </a:lnTo>
                  <a:lnTo>
                    <a:pt x="400" y="6268"/>
                  </a:lnTo>
                  <a:lnTo>
                    <a:pt x="246" y="6484"/>
                  </a:lnTo>
                  <a:lnTo>
                    <a:pt x="154" y="6699"/>
                  </a:lnTo>
                  <a:lnTo>
                    <a:pt x="62" y="6914"/>
                  </a:lnTo>
                  <a:lnTo>
                    <a:pt x="1" y="7160"/>
                  </a:lnTo>
                  <a:lnTo>
                    <a:pt x="1" y="7405"/>
                  </a:lnTo>
                  <a:lnTo>
                    <a:pt x="1" y="7590"/>
                  </a:lnTo>
                  <a:lnTo>
                    <a:pt x="31" y="7774"/>
                  </a:lnTo>
                  <a:lnTo>
                    <a:pt x="124" y="8112"/>
                  </a:lnTo>
                  <a:lnTo>
                    <a:pt x="308" y="8419"/>
                  </a:lnTo>
                  <a:lnTo>
                    <a:pt x="523" y="8665"/>
                  </a:lnTo>
                  <a:lnTo>
                    <a:pt x="800" y="8880"/>
                  </a:lnTo>
                  <a:lnTo>
                    <a:pt x="1076" y="9065"/>
                  </a:lnTo>
                  <a:lnTo>
                    <a:pt x="1414" y="9157"/>
                  </a:lnTo>
                  <a:lnTo>
                    <a:pt x="1598" y="9187"/>
                  </a:lnTo>
                  <a:lnTo>
                    <a:pt x="2059" y="9187"/>
                  </a:lnTo>
                  <a:lnTo>
                    <a:pt x="2336" y="9126"/>
                  </a:lnTo>
                  <a:lnTo>
                    <a:pt x="2582" y="9003"/>
                  </a:lnTo>
                  <a:lnTo>
                    <a:pt x="2797" y="8880"/>
                  </a:lnTo>
                  <a:lnTo>
                    <a:pt x="3872" y="10724"/>
                  </a:lnTo>
                  <a:lnTo>
                    <a:pt x="3903" y="13059"/>
                  </a:lnTo>
                  <a:lnTo>
                    <a:pt x="3872" y="15394"/>
                  </a:lnTo>
                  <a:lnTo>
                    <a:pt x="5408" y="15394"/>
                  </a:lnTo>
                  <a:lnTo>
                    <a:pt x="5408" y="11154"/>
                  </a:lnTo>
                  <a:lnTo>
                    <a:pt x="6177" y="10355"/>
                  </a:lnTo>
                  <a:lnTo>
                    <a:pt x="6299" y="10447"/>
                  </a:lnTo>
                  <a:lnTo>
                    <a:pt x="6453" y="10509"/>
                  </a:lnTo>
                  <a:lnTo>
                    <a:pt x="6576" y="10570"/>
                  </a:lnTo>
                  <a:lnTo>
                    <a:pt x="6883" y="10570"/>
                  </a:lnTo>
                  <a:lnTo>
                    <a:pt x="7006" y="10539"/>
                  </a:lnTo>
                  <a:lnTo>
                    <a:pt x="7129" y="10478"/>
                  </a:lnTo>
                  <a:lnTo>
                    <a:pt x="7221" y="10416"/>
                  </a:lnTo>
                  <a:lnTo>
                    <a:pt x="7344" y="10294"/>
                  </a:lnTo>
                  <a:lnTo>
                    <a:pt x="7467" y="10140"/>
                  </a:lnTo>
                  <a:lnTo>
                    <a:pt x="7529" y="9956"/>
                  </a:lnTo>
                  <a:lnTo>
                    <a:pt x="7559" y="9771"/>
                  </a:lnTo>
                  <a:lnTo>
                    <a:pt x="7529" y="9618"/>
                  </a:lnTo>
                  <a:lnTo>
                    <a:pt x="7498" y="9464"/>
                  </a:lnTo>
                  <a:lnTo>
                    <a:pt x="7406" y="9310"/>
                  </a:lnTo>
                  <a:lnTo>
                    <a:pt x="7313" y="9218"/>
                  </a:lnTo>
                  <a:lnTo>
                    <a:pt x="7191" y="9095"/>
                  </a:lnTo>
                  <a:lnTo>
                    <a:pt x="7068" y="9034"/>
                  </a:lnTo>
                  <a:lnTo>
                    <a:pt x="6914" y="8972"/>
                  </a:lnTo>
                  <a:lnTo>
                    <a:pt x="6760" y="8972"/>
                  </a:lnTo>
                  <a:lnTo>
                    <a:pt x="6515" y="9003"/>
                  </a:lnTo>
                  <a:lnTo>
                    <a:pt x="6330" y="9095"/>
                  </a:lnTo>
                  <a:lnTo>
                    <a:pt x="6177" y="9218"/>
                  </a:lnTo>
                  <a:lnTo>
                    <a:pt x="6054" y="9372"/>
                  </a:lnTo>
                  <a:lnTo>
                    <a:pt x="5961" y="9556"/>
                  </a:lnTo>
                  <a:lnTo>
                    <a:pt x="5931" y="9771"/>
                  </a:lnTo>
                  <a:lnTo>
                    <a:pt x="5961" y="9986"/>
                  </a:lnTo>
                  <a:lnTo>
                    <a:pt x="6054" y="10201"/>
                  </a:lnTo>
                  <a:lnTo>
                    <a:pt x="5316" y="10785"/>
                  </a:lnTo>
                  <a:lnTo>
                    <a:pt x="5316" y="7713"/>
                  </a:lnTo>
                  <a:lnTo>
                    <a:pt x="6207" y="7067"/>
                  </a:lnTo>
                  <a:lnTo>
                    <a:pt x="6330" y="7252"/>
                  </a:lnTo>
                  <a:lnTo>
                    <a:pt x="6484" y="7375"/>
                  </a:lnTo>
                  <a:lnTo>
                    <a:pt x="6637" y="7528"/>
                  </a:lnTo>
                  <a:lnTo>
                    <a:pt x="6822" y="7620"/>
                  </a:lnTo>
                  <a:lnTo>
                    <a:pt x="7037" y="7713"/>
                  </a:lnTo>
                  <a:lnTo>
                    <a:pt x="7221" y="7805"/>
                  </a:lnTo>
                  <a:lnTo>
                    <a:pt x="7436" y="7836"/>
                  </a:lnTo>
                  <a:lnTo>
                    <a:pt x="7682" y="7836"/>
                  </a:lnTo>
                  <a:lnTo>
                    <a:pt x="8020" y="7805"/>
                  </a:lnTo>
                  <a:lnTo>
                    <a:pt x="8327" y="7713"/>
                  </a:lnTo>
                  <a:lnTo>
                    <a:pt x="8604" y="7590"/>
                  </a:lnTo>
                  <a:lnTo>
                    <a:pt x="8880" y="7405"/>
                  </a:lnTo>
                  <a:lnTo>
                    <a:pt x="9003" y="7252"/>
                  </a:lnTo>
                  <a:lnTo>
                    <a:pt x="9126" y="7129"/>
                  </a:lnTo>
                  <a:lnTo>
                    <a:pt x="9218" y="6975"/>
                  </a:lnTo>
                  <a:lnTo>
                    <a:pt x="9311" y="6791"/>
                  </a:lnTo>
                  <a:lnTo>
                    <a:pt x="9372" y="6606"/>
                  </a:lnTo>
                  <a:lnTo>
                    <a:pt x="9434" y="6422"/>
                  </a:lnTo>
                  <a:lnTo>
                    <a:pt x="9464" y="6238"/>
                  </a:lnTo>
                  <a:lnTo>
                    <a:pt x="9495" y="6053"/>
                  </a:lnTo>
                  <a:lnTo>
                    <a:pt x="9464" y="5869"/>
                  </a:lnTo>
                  <a:lnTo>
                    <a:pt x="9434" y="5685"/>
                  </a:lnTo>
                  <a:lnTo>
                    <a:pt x="9341" y="5347"/>
                  </a:lnTo>
                  <a:lnTo>
                    <a:pt x="9188" y="5039"/>
                  </a:lnTo>
                  <a:lnTo>
                    <a:pt x="8942" y="4763"/>
                  </a:lnTo>
                  <a:lnTo>
                    <a:pt x="8696" y="4548"/>
                  </a:lnTo>
                  <a:lnTo>
                    <a:pt x="8389" y="4363"/>
                  </a:lnTo>
                  <a:lnTo>
                    <a:pt x="8051" y="4271"/>
                  </a:lnTo>
                  <a:lnTo>
                    <a:pt x="7866" y="4241"/>
                  </a:lnTo>
                  <a:lnTo>
                    <a:pt x="7436" y="4241"/>
                  </a:lnTo>
                  <a:lnTo>
                    <a:pt x="7221" y="4302"/>
                  </a:lnTo>
                  <a:lnTo>
                    <a:pt x="7037" y="4363"/>
                  </a:lnTo>
                  <a:lnTo>
                    <a:pt x="7221" y="3995"/>
                  </a:lnTo>
                  <a:lnTo>
                    <a:pt x="7375" y="3626"/>
                  </a:lnTo>
                  <a:lnTo>
                    <a:pt x="7467" y="3227"/>
                  </a:lnTo>
                  <a:lnTo>
                    <a:pt x="7498" y="2796"/>
                  </a:lnTo>
                  <a:lnTo>
                    <a:pt x="7498" y="2520"/>
                  </a:lnTo>
                  <a:lnTo>
                    <a:pt x="7467" y="2274"/>
                  </a:lnTo>
                  <a:lnTo>
                    <a:pt x="7406" y="1998"/>
                  </a:lnTo>
                  <a:lnTo>
                    <a:pt x="7313" y="1752"/>
                  </a:lnTo>
                  <a:lnTo>
                    <a:pt x="7191" y="1537"/>
                  </a:lnTo>
                  <a:lnTo>
                    <a:pt x="7068" y="1291"/>
                  </a:lnTo>
                  <a:lnTo>
                    <a:pt x="6914" y="1076"/>
                  </a:lnTo>
                  <a:lnTo>
                    <a:pt x="6760" y="891"/>
                  </a:lnTo>
                  <a:lnTo>
                    <a:pt x="6576" y="707"/>
                  </a:lnTo>
                  <a:lnTo>
                    <a:pt x="6361" y="553"/>
                  </a:lnTo>
                  <a:lnTo>
                    <a:pt x="6146" y="400"/>
                  </a:lnTo>
                  <a:lnTo>
                    <a:pt x="5931" y="277"/>
                  </a:lnTo>
                  <a:lnTo>
                    <a:pt x="5685" y="185"/>
                  </a:lnTo>
                  <a:lnTo>
                    <a:pt x="5439" y="93"/>
                  </a:lnTo>
                  <a:lnTo>
                    <a:pt x="5193" y="31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3442302" y="2963944"/>
              <a:ext cx="61788" cy="154321"/>
            </a:xfrm>
            <a:custGeom>
              <a:avLst/>
              <a:gdLst/>
              <a:ahLst/>
              <a:cxnLst/>
              <a:rect l="l" t="t" r="r" b="b"/>
              <a:pathLst>
                <a:path w="800" h="1998" fill="none" extrusionOk="0">
                  <a:moveTo>
                    <a:pt x="1" y="1998"/>
                  </a:moveTo>
                  <a:lnTo>
                    <a:pt x="1" y="308"/>
                  </a:lnTo>
                  <a:lnTo>
                    <a:pt x="1" y="308"/>
                  </a:lnTo>
                  <a:lnTo>
                    <a:pt x="400" y="185"/>
                  </a:lnTo>
                  <a:lnTo>
                    <a:pt x="800" y="1"/>
                  </a:lnTo>
                  <a:lnTo>
                    <a:pt x="800" y="1"/>
                  </a:lnTo>
                  <a:lnTo>
                    <a:pt x="707" y="185"/>
                  </a:lnTo>
                  <a:lnTo>
                    <a:pt x="677" y="369"/>
                  </a:lnTo>
                  <a:lnTo>
                    <a:pt x="615" y="584"/>
                  </a:lnTo>
                  <a:lnTo>
                    <a:pt x="615" y="799"/>
                  </a:lnTo>
                  <a:lnTo>
                    <a:pt x="615" y="799"/>
                  </a:lnTo>
                  <a:lnTo>
                    <a:pt x="615" y="984"/>
                  </a:lnTo>
                  <a:lnTo>
                    <a:pt x="646" y="1168"/>
                  </a:lnTo>
                  <a:lnTo>
                    <a:pt x="707" y="1352"/>
                  </a:lnTo>
                  <a:lnTo>
                    <a:pt x="769" y="1506"/>
                  </a:lnTo>
                  <a:lnTo>
                    <a:pt x="1" y="19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3036501" y="2558138"/>
              <a:ext cx="733346" cy="1189071"/>
            </a:xfrm>
            <a:custGeom>
              <a:avLst/>
              <a:gdLst/>
              <a:ahLst/>
              <a:cxnLst/>
              <a:rect l="l" t="t" r="r" b="b"/>
              <a:pathLst>
                <a:path w="9495" h="15395" fill="none" extrusionOk="0">
                  <a:moveTo>
                    <a:pt x="4702" y="0"/>
                  </a:moveTo>
                  <a:lnTo>
                    <a:pt x="4702" y="0"/>
                  </a:lnTo>
                  <a:lnTo>
                    <a:pt x="4425" y="0"/>
                  </a:lnTo>
                  <a:lnTo>
                    <a:pt x="4149" y="62"/>
                  </a:lnTo>
                  <a:lnTo>
                    <a:pt x="3872" y="123"/>
                  </a:lnTo>
                  <a:lnTo>
                    <a:pt x="3626" y="216"/>
                  </a:lnTo>
                  <a:lnTo>
                    <a:pt x="3381" y="338"/>
                  </a:lnTo>
                  <a:lnTo>
                    <a:pt x="3135" y="492"/>
                  </a:lnTo>
                  <a:lnTo>
                    <a:pt x="2920" y="646"/>
                  </a:lnTo>
                  <a:lnTo>
                    <a:pt x="2735" y="830"/>
                  </a:lnTo>
                  <a:lnTo>
                    <a:pt x="2551" y="1014"/>
                  </a:lnTo>
                  <a:lnTo>
                    <a:pt x="2397" y="1229"/>
                  </a:lnTo>
                  <a:lnTo>
                    <a:pt x="2244" y="1475"/>
                  </a:lnTo>
                  <a:lnTo>
                    <a:pt x="2121" y="1721"/>
                  </a:lnTo>
                  <a:lnTo>
                    <a:pt x="2029" y="1967"/>
                  </a:lnTo>
                  <a:lnTo>
                    <a:pt x="1967" y="2243"/>
                  </a:lnTo>
                  <a:lnTo>
                    <a:pt x="1906" y="2520"/>
                  </a:lnTo>
                  <a:lnTo>
                    <a:pt x="1906" y="2796"/>
                  </a:lnTo>
                  <a:lnTo>
                    <a:pt x="1906" y="2796"/>
                  </a:lnTo>
                  <a:lnTo>
                    <a:pt x="1906" y="3042"/>
                  </a:lnTo>
                  <a:lnTo>
                    <a:pt x="1936" y="3288"/>
                  </a:lnTo>
                  <a:lnTo>
                    <a:pt x="1998" y="3503"/>
                  </a:lnTo>
                  <a:lnTo>
                    <a:pt x="2059" y="3749"/>
                  </a:lnTo>
                  <a:lnTo>
                    <a:pt x="2151" y="3964"/>
                  </a:lnTo>
                  <a:lnTo>
                    <a:pt x="2244" y="4148"/>
                  </a:lnTo>
                  <a:lnTo>
                    <a:pt x="2367" y="4363"/>
                  </a:lnTo>
                  <a:lnTo>
                    <a:pt x="2520" y="4548"/>
                  </a:lnTo>
                  <a:lnTo>
                    <a:pt x="2643" y="4701"/>
                  </a:lnTo>
                  <a:lnTo>
                    <a:pt x="2827" y="4886"/>
                  </a:lnTo>
                  <a:lnTo>
                    <a:pt x="2981" y="5009"/>
                  </a:lnTo>
                  <a:lnTo>
                    <a:pt x="3165" y="5162"/>
                  </a:lnTo>
                  <a:lnTo>
                    <a:pt x="3381" y="5255"/>
                  </a:lnTo>
                  <a:lnTo>
                    <a:pt x="3596" y="5377"/>
                  </a:lnTo>
                  <a:lnTo>
                    <a:pt x="3811" y="5439"/>
                  </a:lnTo>
                  <a:lnTo>
                    <a:pt x="4026" y="5531"/>
                  </a:lnTo>
                  <a:lnTo>
                    <a:pt x="4026" y="10109"/>
                  </a:lnTo>
                  <a:lnTo>
                    <a:pt x="3012" y="8696"/>
                  </a:lnTo>
                  <a:lnTo>
                    <a:pt x="3012" y="8696"/>
                  </a:lnTo>
                  <a:lnTo>
                    <a:pt x="3196" y="8511"/>
                  </a:lnTo>
                  <a:lnTo>
                    <a:pt x="3319" y="8327"/>
                  </a:lnTo>
                  <a:lnTo>
                    <a:pt x="3319" y="8327"/>
                  </a:lnTo>
                  <a:lnTo>
                    <a:pt x="3442" y="8112"/>
                  </a:lnTo>
                  <a:lnTo>
                    <a:pt x="3503" y="7897"/>
                  </a:lnTo>
                  <a:lnTo>
                    <a:pt x="3565" y="7651"/>
                  </a:lnTo>
                  <a:lnTo>
                    <a:pt x="3565" y="7405"/>
                  </a:lnTo>
                  <a:lnTo>
                    <a:pt x="3565" y="7405"/>
                  </a:lnTo>
                  <a:lnTo>
                    <a:pt x="3565" y="7221"/>
                  </a:lnTo>
                  <a:lnTo>
                    <a:pt x="3534" y="7037"/>
                  </a:lnTo>
                  <a:lnTo>
                    <a:pt x="3442" y="6699"/>
                  </a:lnTo>
                  <a:lnTo>
                    <a:pt x="3258" y="6422"/>
                  </a:lnTo>
                  <a:lnTo>
                    <a:pt x="3043" y="6146"/>
                  </a:lnTo>
                  <a:lnTo>
                    <a:pt x="2797" y="5931"/>
                  </a:lnTo>
                  <a:lnTo>
                    <a:pt x="2489" y="5746"/>
                  </a:lnTo>
                  <a:lnTo>
                    <a:pt x="2151" y="5654"/>
                  </a:lnTo>
                  <a:lnTo>
                    <a:pt x="1967" y="5623"/>
                  </a:lnTo>
                  <a:lnTo>
                    <a:pt x="1783" y="5623"/>
                  </a:lnTo>
                  <a:lnTo>
                    <a:pt x="1783" y="5623"/>
                  </a:lnTo>
                  <a:lnTo>
                    <a:pt x="1568" y="5623"/>
                  </a:lnTo>
                  <a:lnTo>
                    <a:pt x="1353" y="5685"/>
                  </a:lnTo>
                  <a:lnTo>
                    <a:pt x="1138" y="5746"/>
                  </a:lnTo>
                  <a:lnTo>
                    <a:pt x="953" y="5838"/>
                  </a:lnTo>
                  <a:lnTo>
                    <a:pt x="953" y="5838"/>
                  </a:lnTo>
                  <a:lnTo>
                    <a:pt x="738" y="5961"/>
                  </a:lnTo>
                  <a:lnTo>
                    <a:pt x="554" y="6115"/>
                  </a:lnTo>
                  <a:lnTo>
                    <a:pt x="400" y="6268"/>
                  </a:lnTo>
                  <a:lnTo>
                    <a:pt x="246" y="6484"/>
                  </a:lnTo>
                  <a:lnTo>
                    <a:pt x="154" y="6699"/>
                  </a:lnTo>
                  <a:lnTo>
                    <a:pt x="62" y="6914"/>
                  </a:lnTo>
                  <a:lnTo>
                    <a:pt x="1" y="7160"/>
                  </a:lnTo>
                  <a:lnTo>
                    <a:pt x="1" y="7405"/>
                  </a:lnTo>
                  <a:lnTo>
                    <a:pt x="1" y="7405"/>
                  </a:lnTo>
                  <a:lnTo>
                    <a:pt x="1" y="7590"/>
                  </a:lnTo>
                  <a:lnTo>
                    <a:pt x="31" y="7774"/>
                  </a:lnTo>
                  <a:lnTo>
                    <a:pt x="124" y="8112"/>
                  </a:lnTo>
                  <a:lnTo>
                    <a:pt x="308" y="8419"/>
                  </a:lnTo>
                  <a:lnTo>
                    <a:pt x="523" y="8665"/>
                  </a:lnTo>
                  <a:lnTo>
                    <a:pt x="800" y="8880"/>
                  </a:lnTo>
                  <a:lnTo>
                    <a:pt x="1076" y="9065"/>
                  </a:lnTo>
                  <a:lnTo>
                    <a:pt x="1414" y="9157"/>
                  </a:lnTo>
                  <a:lnTo>
                    <a:pt x="1598" y="9187"/>
                  </a:lnTo>
                  <a:lnTo>
                    <a:pt x="1783" y="9187"/>
                  </a:lnTo>
                  <a:lnTo>
                    <a:pt x="1783" y="9187"/>
                  </a:lnTo>
                  <a:lnTo>
                    <a:pt x="2059" y="9187"/>
                  </a:lnTo>
                  <a:lnTo>
                    <a:pt x="2336" y="9126"/>
                  </a:lnTo>
                  <a:lnTo>
                    <a:pt x="2582" y="9003"/>
                  </a:lnTo>
                  <a:lnTo>
                    <a:pt x="2797" y="8880"/>
                  </a:lnTo>
                  <a:lnTo>
                    <a:pt x="3872" y="10724"/>
                  </a:lnTo>
                  <a:lnTo>
                    <a:pt x="3872" y="10724"/>
                  </a:lnTo>
                  <a:lnTo>
                    <a:pt x="3903" y="13059"/>
                  </a:lnTo>
                  <a:lnTo>
                    <a:pt x="3872" y="15394"/>
                  </a:lnTo>
                  <a:lnTo>
                    <a:pt x="3872" y="15394"/>
                  </a:lnTo>
                  <a:lnTo>
                    <a:pt x="4272" y="15394"/>
                  </a:lnTo>
                  <a:lnTo>
                    <a:pt x="4272" y="15394"/>
                  </a:lnTo>
                  <a:lnTo>
                    <a:pt x="4579" y="15394"/>
                  </a:lnTo>
                  <a:lnTo>
                    <a:pt x="4579" y="15394"/>
                  </a:lnTo>
                  <a:lnTo>
                    <a:pt x="5408" y="15394"/>
                  </a:lnTo>
                  <a:lnTo>
                    <a:pt x="5408" y="11154"/>
                  </a:lnTo>
                  <a:lnTo>
                    <a:pt x="6177" y="10355"/>
                  </a:lnTo>
                  <a:lnTo>
                    <a:pt x="6177" y="10355"/>
                  </a:lnTo>
                  <a:lnTo>
                    <a:pt x="6299" y="10447"/>
                  </a:lnTo>
                  <a:lnTo>
                    <a:pt x="6453" y="10509"/>
                  </a:lnTo>
                  <a:lnTo>
                    <a:pt x="6576" y="10570"/>
                  </a:lnTo>
                  <a:lnTo>
                    <a:pt x="6760" y="10570"/>
                  </a:lnTo>
                  <a:lnTo>
                    <a:pt x="6760" y="10570"/>
                  </a:lnTo>
                  <a:lnTo>
                    <a:pt x="6883" y="10570"/>
                  </a:lnTo>
                  <a:lnTo>
                    <a:pt x="7006" y="10539"/>
                  </a:lnTo>
                  <a:lnTo>
                    <a:pt x="7129" y="10478"/>
                  </a:lnTo>
                  <a:lnTo>
                    <a:pt x="7221" y="10416"/>
                  </a:lnTo>
                  <a:lnTo>
                    <a:pt x="7221" y="10416"/>
                  </a:lnTo>
                  <a:lnTo>
                    <a:pt x="7344" y="10294"/>
                  </a:lnTo>
                  <a:lnTo>
                    <a:pt x="7467" y="10140"/>
                  </a:lnTo>
                  <a:lnTo>
                    <a:pt x="7529" y="9956"/>
                  </a:lnTo>
                  <a:lnTo>
                    <a:pt x="7559" y="9771"/>
                  </a:lnTo>
                  <a:lnTo>
                    <a:pt x="7559" y="9771"/>
                  </a:lnTo>
                  <a:lnTo>
                    <a:pt x="7529" y="9618"/>
                  </a:lnTo>
                  <a:lnTo>
                    <a:pt x="7498" y="9464"/>
                  </a:lnTo>
                  <a:lnTo>
                    <a:pt x="7406" y="9310"/>
                  </a:lnTo>
                  <a:lnTo>
                    <a:pt x="7313" y="9218"/>
                  </a:lnTo>
                  <a:lnTo>
                    <a:pt x="7191" y="9095"/>
                  </a:lnTo>
                  <a:lnTo>
                    <a:pt x="7068" y="9034"/>
                  </a:lnTo>
                  <a:lnTo>
                    <a:pt x="6914" y="8972"/>
                  </a:lnTo>
                  <a:lnTo>
                    <a:pt x="6760" y="8972"/>
                  </a:lnTo>
                  <a:lnTo>
                    <a:pt x="6760" y="8972"/>
                  </a:lnTo>
                  <a:lnTo>
                    <a:pt x="6515" y="9003"/>
                  </a:lnTo>
                  <a:lnTo>
                    <a:pt x="6330" y="9095"/>
                  </a:lnTo>
                  <a:lnTo>
                    <a:pt x="6330" y="9095"/>
                  </a:lnTo>
                  <a:lnTo>
                    <a:pt x="6177" y="9218"/>
                  </a:lnTo>
                  <a:lnTo>
                    <a:pt x="6054" y="9372"/>
                  </a:lnTo>
                  <a:lnTo>
                    <a:pt x="5961" y="9556"/>
                  </a:lnTo>
                  <a:lnTo>
                    <a:pt x="5931" y="9771"/>
                  </a:lnTo>
                  <a:lnTo>
                    <a:pt x="5931" y="9771"/>
                  </a:lnTo>
                  <a:lnTo>
                    <a:pt x="5961" y="9986"/>
                  </a:lnTo>
                  <a:lnTo>
                    <a:pt x="6054" y="10201"/>
                  </a:lnTo>
                  <a:lnTo>
                    <a:pt x="5316" y="10785"/>
                  </a:lnTo>
                  <a:lnTo>
                    <a:pt x="5316" y="7713"/>
                  </a:lnTo>
                  <a:lnTo>
                    <a:pt x="6207" y="7067"/>
                  </a:lnTo>
                  <a:lnTo>
                    <a:pt x="6207" y="7067"/>
                  </a:lnTo>
                  <a:lnTo>
                    <a:pt x="6330" y="7252"/>
                  </a:lnTo>
                  <a:lnTo>
                    <a:pt x="6484" y="7375"/>
                  </a:lnTo>
                  <a:lnTo>
                    <a:pt x="6637" y="7528"/>
                  </a:lnTo>
                  <a:lnTo>
                    <a:pt x="6822" y="7620"/>
                  </a:lnTo>
                  <a:lnTo>
                    <a:pt x="7037" y="7713"/>
                  </a:lnTo>
                  <a:lnTo>
                    <a:pt x="7221" y="7805"/>
                  </a:lnTo>
                  <a:lnTo>
                    <a:pt x="7436" y="7836"/>
                  </a:lnTo>
                  <a:lnTo>
                    <a:pt x="7682" y="7836"/>
                  </a:lnTo>
                  <a:lnTo>
                    <a:pt x="7682" y="7836"/>
                  </a:lnTo>
                  <a:lnTo>
                    <a:pt x="8020" y="7805"/>
                  </a:lnTo>
                  <a:lnTo>
                    <a:pt x="8327" y="7713"/>
                  </a:lnTo>
                  <a:lnTo>
                    <a:pt x="8604" y="7590"/>
                  </a:lnTo>
                  <a:lnTo>
                    <a:pt x="8880" y="7405"/>
                  </a:lnTo>
                  <a:lnTo>
                    <a:pt x="8880" y="7405"/>
                  </a:lnTo>
                  <a:lnTo>
                    <a:pt x="9003" y="7252"/>
                  </a:lnTo>
                  <a:lnTo>
                    <a:pt x="9126" y="7129"/>
                  </a:lnTo>
                  <a:lnTo>
                    <a:pt x="9218" y="6975"/>
                  </a:lnTo>
                  <a:lnTo>
                    <a:pt x="9311" y="6791"/>
                  </a:lnTo>
                  <a:lnTo>
                    <a:pt x="9372" y="6606"/>
                  </a:lnTo>
                  <a:lnTo>
                    <a:pt x="9434" y="6422"/>
                  </a:lnTo>
                  <a:lnTo>
                    <a:pt x="9464" y="6238"/>
                  </a:lnTo>
                  <a:lnTo>
                    <a:pt x="9495" y="6053"/>
                  </a:lnTo>
                  <a:lnTo>
                    <a:pt x="9495" y="6053"/>
                  </a:lnTo>
                  <a:lnTo>
                    <a:pt x="9464" y="5869"/>
                  </a:lnTo>
                  <a:lnTo>
                    <a:pt x="9434" y="5685"/>
                  </a:lnTo>
                  <a:lnTo>
                    <a:pt x="9341" y="5347"/>
                  </a:lnTo>
                  <a:lnTo>
                    <a:pt x="9188" y="5039"/>
                  </a:lnTo>
                  <a:lnTo>
                    <a:pt x="8942" y="4763"/>
                  </a:lnTo>
                  <a:lnTo>
                    <a:pt x="8696" y="4548"/>
                  </a:lnTo>
                  <a:lnTo>
                    <a:pt x="8389" y="4363"/>
                  </a:lnTo>
                  <a:lnTo>
                    <a:pt x="8051" y="4271"/>
                  </a:lnTo>
                  <a:lnTo>
                    <a:pt x="7866" y="4241"/>
                  </a:lnTo>
                  <a:lnTo>
                    <a:pt x="7682" y="4241"/>
                  </a:lnTo>
                  <a:lnTo>
                    <a:pt x="7682" y="4241"/>
                  </a:lnTo>
                  <a:lnTo>
                    <a:pt x="7436" y="4241"/>
                  </a:lnTo>
                  <a:lnTo>
                    <a:pt x="7436" y="4241"/>
                  </a:lnTo>
                  <a:lnTo>
                    <a:pt x="7221" y="4302"/>
                  </a:lnTo>
                  <a:lnTo>
                    <a:pt x="7037" y="4363"/>
                  </a:lnTo>
                  <a:lnTo>
                    <a:pt x="7037" y="4363"/>
                  </a:lnTo>
                  <a:lnTo>
                    <a:pt x="7221" y="3995"/>
                  </a:lnTo>
                  <a:lnTo>
                    <a:pt x="7375" y="3626"/>
                  </a:lnTo>
                  <a:lnTo>
                    <a:pt x="7467" y="3227"/>
                  </a:lnTo>
                  <a:lnTo>
                    <a:pt x="7498" y="2796"/>
                  </a:lnTo>
                  <a:lnTo>
                    <a:pt x="7498" y="2796"/>
                  </a:lnTo>
                  <a:lnTo>
                    <a:pt x="7498" y="2520"/>
                  </a:lnTo>
                  <a:lnTo>
                    <a:pt x="7467" y="2274"/>
                  </a:lnTo>
                  <a:lnTo>
                    <a:pt x="7406" y="1998"/>
                  </a:lnTo>
                  <a:lnTo>
                    <a:pt x="7313" y="1752"/>
                  </a:lnTo>
                  <a:lnTo>
                    <a:pt x="7191" y="1537"/>
                  </a:lnTo>
                  <a:lnTo>
                    <a:pt x="7068" y="1291"/>
                  </a:lnTo>
                  <a:lnTo>
                    <a:pt x="6914" y="1076"/>
                  </a:lnTo>
                  <a:lnTo>
                    <a:pt x="6760" y="891"/>
                  </a:lnTo>
                  <a:lnTo>
                    <a:pt x="6576" y="707"/>
                  </a:lnTo>
                  <a:lnTo>
                    <a:pt x="6361" y="553"/>
                  </a:lnTo>
                  <a:lnTo>
                    <a:pt x="6146" y="400"/>
                  </a:lnTo>
                  <a:lnTo>
                    <a:pt x="5931" y="277"/>
                  </a:lnTo>
                  <a:lnTo>
                    <a:pt x="5685" y="185"/>
                  </a:lnTo>
                  <a:lnTo>
                    <a:pt x="5439" y="93"/>
                  </a:lnTo>
                  <a:lnTo>
                    <a:pt x="5193" y="31"/>
                  </a:lnTo>
                  <a:lnTo>
                    <a:pt x="4917" y="0"/>
                  </a:lnTo>
                  <a:lnTo>
                    <a:pt x="4917" y="0"/>
                  </a:lnTo>
                  <a:lnTo>
                    <a:pt x="47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2428958" y="2880914"/>
              <a:ext cx="356053" cy="355988"/>
            </a:xfrm>
            <a:custGeom>
              <a:avLst/>
              <a:gdLst/>
              <a:ahLst/>
              <a:cxnLst/>
              <a:rect l="l" t="t" r="r" b="b"/>
              <a:pathLst>
                <a:path w="4610" h="4609" extrusionOk="0">
                  <a:moveTo>
                    <a:pt x="2674" y="0"/>
                  </a:moveTo>
                  <a:lnTo>
                    <a:pt x="2398" y="31"/>
                  </a:lnTo>
                  <a:lnTo>
                    <a:pt x="2121" y="92"/>
                  </a:lnTo>
                  <a:lnTo>
                    <a:pt x="1875" y="184"/>
                  </a:lnTo>
                  <a:lnTo>
                    <a:pt x="1629" y="277"/>
                  </a:lnTo>
                  <a:lnTo>
                    <a:pt x="1384" y="400"/>
                  </a:lnTo>
                  <a:lnTo>
                    <a:pt x="1168" y="553"/>
                  </a:lnTo>
                  <a:lnTo>
                    <a:pt x="984" y="707"/>
                  </a:lnTo>
                  <a:lnTo>
                    <a:pt x="769" y="891"/>
                  </a:lnTo>
                  <a:lnTo>
                    <a:pt x="615" y="1106"/>
                  </a:lnTo>
                  <a:lnTo>
                    <a:pt x="462" y="1321"/>
                  </a:lnTo>
                  <a:lnTo>
                    <a:pt x="339" y="1536"/>
                  </a:lnTo>
                  <a:lnTo>
                    <a:pt x="216" y="1782"/>
                  </a:lnTo>
                  <a:lnTo>
                    <a:pt x="124" y="2028"/>
                  </a:lnTo>
                  <a:lnTo>
                    <a:pt x="62" y="2305"/>
                  </a:lnTo>
                  <a:lnTo>
                    <a:pt x="32" y="2581"/>
                  </a:lnTo>
                  <a:lnTo>
                    <a:pt x="1" y="2858"/>
                  </a:lnTo>
                  <a:lnTo>
                    <a:pt x="32" y="3319"/>
                  </a:lnTo>
                  <a:lnTo>
                    <a:pt x="155" y="3749"/>
                  </a:lnTo>
                  <a:lnTo>
                    <a:pt x="308" y="4148"/>
                  </a:lnTo>
                  <a:lnTo>
                    <a:pt x="554" y="4517"/>
                  </a:lnTo>
                  <a:lnTo>
                    <a:pt x="738" y="4578"/>
                  </a:lnTo>
                  <a:lnTo>
                    <a:pt x="953" y="4609"/>
                  </a:lnTo>
                  <a:lnTo>
                    <a:pt x="1168" y="4578"/>
                  </a:lnTo>
                  <a:lnTo>
                    <a:pt x="1414" y="4486"/>
                  </a:lnTo>
                  <a:lnTo>
                    <a:pt x="1629" y="4332"/>
                  </a:lnTo>
                  <a:lnTo>
                    <a:pt x="1783" y="4148"/>
                  </a:lnTo>
                  <a:lnTo>
                    <a:pt x="1967" y="3872"/>
                  </a:lnTo>
                  <a:lnTo>
                    <a:pt x="2090" y="3749"/>
                  </a:lnTo>
                  <a:lnTo>
                    <a:pt x="2213" y="3626"/>
                  </a:lnTo>
                  <a:lnTo>
                    <a:pt x="2398" y="3595"/>
                  </a:lnTo>
                  <a:lnTo>
                    <a:pt x="2490" y="3564"/>
                  </a:lnTo>
                  <a:lnTo>
                    <a:pt x="2551" y="3503"/>
                  </a:lnTo>
                  <a:lnTo>
                    <a:pt x="2613" y="3411"/>
                  </a:lnTo>
                  <a:lnTo>
                    <a:pt x="2643" y="3288"/>
                  </a:lnTo>
                  <a:lnTo>
                    <a:pt x="2643" y="3011"/>
                  </a:lnTo>
                  <a:lnTo>
                    <a:pt x="2705" y="2827"/>
                  </a:lnTo>
                  <a:lnTo>
                    <a:pt x="2828" y="2704"/>
                  </a:lnTo>
                  <a:lnTo>
                    <a:pt x="2981" y="2581"/>
                  </a:lnTo>
                  <a:lnTo>
                    <a:pt x="3135" y="2489"/>
                  </a:lnTo>
                  <a:lnTo>
                    <a:pt x="3319" y="2427"/>
                  </a:lnTo>
                  <a:lnTo>
                    <a:pt x="3504" y="2397"/>
                  </a:lnTo>
                  <a:lnTo>
                    <a:pt x="3872" y="2335"/>
                  </a:lnTo>
                  <a:lnTo>
                    <a:pt x="4057" y="2274"/>
                  </a:lnTo>
                  <a:lnTo>
                    <a:pt x="4241" y="2182"/>
                  </a:lnTo>
                  <a:lnTo>
                    <a:pt x="4395" y="2089"/>
                  </a:lnTo>
                  <a:lnTo>
                    <a:pt x="4518" y="1967"/>
                  </a:lnTo>
                  <a:lnTo>
                    <a:pt x="4579" y="1782"/>
                  </a:lnTo>
                  <a:lnTo>
                    <a:pt x="4610" y="1598"/>
                  </a:lnTo>
                  <a:lnTo>
                    <a:pt x="4610" y="1414"/>
                  </a:lnTo>
                  <a:lnTo>
                    <a:pt x="4548" y="1229"/>
                  </a:lnTo>
                  <a:lnTo>
                    <a:pt x="4487" y="1076"/>
                  </a:lnTo>
                  <a:lnTo>
                    <a:pt x="4364" y="922"/>
                  </a:lnTo>
                  <a:lnTo>
                    <a:pt x="4241" y="768"/>
                  </a:lnTo>
                  <a:lnTo>
                    <a:pt x="4087" y="645"/>
                  </a:lnTo>
                  <a:lnTo>
                    <a:pt x="3780" y="400"/>
                  </a:lnTo>
                  <a:lnTo>
                    <a:pt x="3442" y="215"/>
                  </a:lnTo>
                  <a:lnTo>
                    <a:pt x="3043" y="92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2471670" y="2880914"/>
              <a:ext cx="401159" cy="443807"/>
            </a:xfrm>
            <a:custGeom>
              <a:avLst/>
              <a:gdLst/>
              <a:ahLst/>
              <a:cxnLst/>
              <a:rect l="l" t="t" r="r" b="b"/>
              <a:pathLst>
                <a:path w="5194" h="5746" extrusionOk="0">
                  <a:moveTo>
                    <a:pt x="2121" y="0"/>
                  </a:moveTo>
                  <a:lnTo>
                    <a:pt x="2490" y="92"/>
                  </a:lnTo>
                  <a:lnTo>
                    <a:pt x="2889" y="215"/>
                  </a:lnTo>
                  <a:lnTo>
                    <a:pt x="3227" y="400"/>
                  </a:lnTo>
                  <a:lnTo>
                    <a:pt x="3534" y="645"/>
                  </a:lnTo>
                  <a:lnTo>
                    <a:pt x="3688" y="768"/>
                  </a:lnTo>
                  <a:lnTo>
                    <a:pt x="3811" y="922"/>
                  </a:lnTo>
                  <a:lnTo>
                    <a:pt x="3934" y="1076"/>
                  </a:lnTo>
                  <a:lnTo>
                    <a:pt x="3995" y="1229"/>
                  </a:lnTo>
                  <a:lnTo>
                    <a:pt x="4057" y="1414"/>
                  </a:lnTo>
                  <a:lnTo>
                    <a:pt x="4057" y="1598"/>
                  </a:lnTo>
                  <a:lnTo>
                    <a:pt x="4026" y="1782"/>
                  </a:lnTo>
                  <a:lnTo>
                    <a:pt x="3965" y="1967"/>
                  </a:lnTo>
                  <a:lnTo>
                    <a:pt x="3842" y="2089"/>
                  </a:lnTo>
                  <a:lnTo>
                    <a:pt x="3688" y="2182"/>
                  </a:lnTo>
                  <a:lnTo>
                    <a:pt x="3504" y="2274"/>
                  </a:lnTo>
                  <a:lnTo>
                    <a:pt x="3319" y="2335"/>
                  </a:lnTo>
                  <a:lnTo>
                    <a:pt x="2951" y="2397"/>
                  </a:lnTo>
                  <a:lnTo>
                    <a:pt x="2766" y="2427"/>
                  </a:lnTo>
                  <a:lnTo>
                    <a:pt x="2582" y="2489"/>
                  </a:lnTo>
                  <a:lnTo>
                    <a:pt x="2428" y="2581"/>
                  </a:lnTo>
                  <a:lnTo>
                    <a:pt x="2275" y="2704"/>
                  </a:lnTo>
                  <a:lnTo>
                    <a:pt x="2152" y="2827"/>
                  </a:lnTo>
                  <a:lnTo>
                    <a:pt x="2090" y="3011"/>
                  </a:lnTo>
                  <a:lnTo>
                    <a:pt x="2090" y="3288"/>
                  </a:lnTo>
                  <a:lnTo>
                    <a:pt x="2060" y="3411"/>
                  </a:lnTo>
                  <a:lnTo>
                    <a:pt x="1998" y="3503"/>
                  </a:lnTo>
                  <a:lnTo>
                    <a:pt x="1937" y="3564"/>
                  </a:lnTo>
                  <a:lnTo>
                    <a:pt x="1845" y="3595"/>
                  </a:lnTo>
                  <a:lnTo>
                    <a:pt x="1660" y="3626"/>
                  </a:lnTo>
                  <a:lnTo>
                    <a:pt x="1537" y="3749"/>
                  </a:lnTo>
                  <a:lnTo>
                    <a:pt x="1414" y="3872"/>
                  </a:lnTo>
                  <a:lnTo>
                    <a:pt x="1230" y="4148"/>
                  </a:lnTo>
                  <a:lnTo>
                    <a:pt x="1076" y="4332"/>
                  </a:lnTo>
                  <a:lnTo>
                    <a:pt x="861" y="4486"/>
                  </a:lnTo>
                  <a:lnTo>
                    <a:pt x="615" y="4578"/>
                  </a:lnTo>
                  <a:lnTo>
                    <a:pt x="400" y="4609"/>
                  </a:lnTo>
                  <a:lnTo>
                    <a:pt x="185" y="4578"/>
                  </a:lnTo>
                  <a:lnTo>
                    <a:pt x="1" y="4517"/>
                  </a:lnTo>
                  <a:lnTo>
                    <a:pt x="185" y="4793"/>
                  </a:lnTo>
                  <a:lnTo>
                    <a:pt x="431" y="5008"/>
                  </a:lnTo>
                  <a:lnTo>
                    <a:pt x="708" y="5224"/>
                  </a:lnTo>
                  <a:lnTo>
                    <a:pt x="984" y="5408"/>
                  </a:lnTo>
                  <a:lnTo>
                    <a:pt x="1291" y="5531"/>
                  </a:lnTo>
                  <a:lnTo>
                    <a:pt x="1629" y="5654"/>
                  </a:lnTo>
                  <a:lnTo>
                    <a:pt x="1967" y="5715"/>
                  </a:lnTo>
                  <a:lnTo>
                    <a:pt x="2336" y="5746"/>
                  </a:lnTo>
                  <a:lnTo>
                    <a:pt x="2613" y="5715"/>
                  </a:lnTo>
                  <a:lnTo>
                    <a:pt x="2920" y="5684"/>
                  </a:lnTo>
                  <a:lnTo>
                    <a:pt x="3196" y="5592"/>
                  </a:lnTo>
                  <a:lnTo>
                    <a:pt x="3442" y="5500"/>
                  </a:lnTo>
                  <a:lnTo>
                    <a:pt x="3688" y="5377"/>
                  </a:lnTo>
                  <a:lnTo>
                    <a:pt x="3934" y="5254"/>
                  </a:lnTo>
                  <a:lnTo>
                    <a:pt x="4149" y="5070"/>
                  </a:lnTo>
                  <a:lnTo>
                    <a:pt x="4364" y="4886"/>
                  </a:lnTo>
                  <a:lnTo>
                    <a:pt x="4548" y="4701"/>
                  </a:lnTo>
                  <a:lnTo>
                    <a:pt x="4702" y="4455"/>
                  </a:lnTo>
                  <a:lnTo>
                    <a:pt x="4856" y="4240"/>
                  </a:lnTo>
                  <a:lnTo>
                    <a:pt x="4979" y="3994"/>
                  </a:lnTo>
                  <a:lnTo>
                    <a:pt x="5071" y="3718"/>
                  </a:lnTo>
                  <a:lnTo>
                    <a:pt x="5163" y="3441"/>
                  </a:lnTo>
                  <a:lnTo>
                    <a:pt x="5194" y="3165"/>
                  </a:lnTo>
                  <a:lnTo>
                    <a:pt x="5194" y="2858"/>
                  </a:lnTo>
                  <a:lnTo>
                    <a:pt x="5194" y="2581"/>
                  </a:lnTo>
                  <a:lnTo>
                    <a:pt x="5163" y="2274"/>
                  </a:lnTo>
                  <a:lnTo>
                    <a:pt x="5071" y="1997"/>
                  </a:lnTo>
                  <a:lnTo>
                    <a:pt x="4979" y="1752"/>
                  </a:lnTo>
                  <a:lnTo>
                    <a:pt x="4856" y="1475"/>
                  </a:lnTo>
                  <a:lnTo>
                    <a:pt x="4702" y="1260"/>
                  </a:lnTo>
                  <a:lnTo>
                    <a:pt x="4548" y="1045"/>
                  </a:lnTo>
                  <a:lnTo>
                    <a:pt x="4364" y="830"/>
                  </a:lnTo>
                  <a:lnTo>
                    <a:pt x="4149" y="645"/>
                  </a:lnTo>
                  <a:lnTo>
                    <a:pt x="3934" y="461"/>
                  </a:lnTo>
                  <a:lnTo>
                    <a:pt x="3688" y="338"/>
                  </a:lnTo>
                  <a:lnTo>
                    <a:pt x="3442" y="215"/>
                  </a:lnTo>
                  <a:lnTo>
                    <a:pt x="3196" y="123"/>
                  </a:lnTo>
                  <a:lnTo>
                    <a:pt x="2920" y="31"/>
                  </a:lnTo>
                  <a:lnTo>
                    <a:pt x="2613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2322218" y="3215507"/>
              <a:ext cx="237343" cy="284852"/>
            </a:xfrm>
            <a:custGeom>
              <a:avLst/>
              <a:gdLst/>
              <a:ahLst/>
              <a:cxnLst/>
              <a:rect l="l" t="t" r="r" b="b"/>
              <a:pathLst>
                <a:path w="3073" h="3688" extrusionOk="0">
                  <a:moveTo>
                    <a:pt x="1475" y="0"/>
                  </a:moveTo>
                  <a:lnTo>
                    <a:pt x="1629" y="123"/>
                  </a:lnTo>
                  <a:lnTo>
                    <a:pt x="1782" y="216"/>
                  </a:lnTo>
                  <a:lnTo>
                    <a:pt x="1905" y="369"/>
                  </a:lnTo>
                  <a:lnTo>
                    <a:pt x="1997" y="523"/>
                  </a:lnTo>
                  <a:lnTo>
                    <a:pt x="2028" y="646"/>
                  </a:lnTo>
                  <a:lnTo>
                    <a:pt x="2059" y="769"/>
                  </a:lnTo>
                  <a:lnTo>
                    <a:pt x="2059" y="892"/>
                  </a:lnTo>
                  <a:lnTo>
                    <a:pt x="2059" y="984"/>
                  </a:lnTo>
                  <a:lnTo>
                    <a:pt x="2028" y="1107"/>
                  </a:lnTo>
                  <a:lnTo>
                    <a:pt x="1967" y="1199"/>
                  </a:lnTo>
                  <a:lnTo>
                    <a:pt x="1875" y="1291"/>
                  </a:lnTo>
                  <a:lnTo>
                    <a:pt x="1813" y="1383"/>
                  </a:lnTo>
                  <a:lnTo>
                    <a:pt x="1598" y="1475"/>
                  </a:lnTo>
                  <a:lnTo>
                    <a:pt x="1506" y="1537"/>
                  </a:lnTo>
                  <a:lnTo>
                    <a:pt x="1444" y="1629"/>
                  </a:lnTo>
                  <a:lnTo>
                    <a:pt x="1414" y="1721"/>
                  </a:lnTo>
                  <a:lnTo>
                    <a:pt x="1414" y="1813"/>
                  </a:lnTo>
                  <a:lnTo>
                    <a:pt x="1475" y="1998"/>
                  </a:lnTo>
                  <a:lnTo>
                    <a:pt x="1506" y="2182"/>
                  </a:lnTo>
                  <a:lnTo>
                    <a:pt x="1506" y="2274"/>
                  </a:lnTo>
                  <a:lnTo>
                    <a:pt x="1444" y="2336"/>
                  </a:lnTo>
                  <a:lnTo>
                    <a:pt x="1352" y="2428"/>
                  </a:lnTo>
                  <a:lnTo>
                    <a:pt x="1229" y="2459"/>
                  </a:lnTo>
                  <a:lnTo>
                    <a:pt x="1106" y="2459"/>
                  </a:lnTo>
                  <a:lnTo>
                    <a:pt x="1014" y="2520"/>
                  </a:lnTo>
                  <a:lnTo>
                    <a:pt x="953" y="2581"/>
                  </a:lnTo>
                  <a:lnTo>
                    <a:pt x="922" y="2643"/>
                  </a:lnTo>
                  <a:lnTo>
                    <a:pt x="861" y="2797"/>
                  </a:lnTo>
                  <a:lnTo>
                    <a:pt x="830" y="2950"/>
                  </a:lnTo>
                  <a:lnTo>
                    <a:pt x="768" y="3104"/>
                  </a:lnTo>
                  <a:lnTo>
                    <a:pt x="645" y="3227"/>
                  </a:lnTo>
                  <a:lnTo>
                    <a:pt x="492" y="3257"/>
                  </a:lnTo>
                  <a:lnTo>
                    <a:pt x="338" y="3288"/>
                  </a:lnTo>
                  <a:lnTo>
                    <a:pt x="185" y="3288"/>
                  </a:lnTo>
                  <a:lnTo>
                    <a:pt x="0" y="3227"/>
                  </a:lnTo>
                  <a:lnTo>
                    <a:pt x="246" y="3442"/>
                  </a:lnTo>
                  <a:lnTo>
                    <a:pt x="553" y="3565"/>
                  </a:lnTo>
                  <a:lnTo>
                    <a:pt x="891" y="3657"/>
                  </a:lnTo>
                  <a:lnTo>
                    <a:pt x="1229" y="3688"/>
                  </a:lnTo>
                  <a:lnTo>
                    <a:pt x="1414" y="3688"/>
                  </a:lnTo>
                  <a:lnTo>
                    <a:pt x="1598" y="3657"/>
                  </a:lnTo>
                  <a:lnTo>
                    <a:pt x="1936" y="3565"/>
                  </a:lnTo>
                  <a:lnTo>
                    <a:pt x="2243" y="3380"/>
                  </a:lnTo>
                  <a:lnTo>
                    <a:pt x="2520" y="3165"/>
                  </a:lnTo>
                  <a:lnTo>
                    <a:pt x="2766" y="2889"/>
                  </a:lnTo>
                  <a:lnTo>
                    <a:pt x="2919" y="2581"/>
                  </a:lnTo>
                  <a:lnTo>
                    <a:pt x="3042" y="2213"/>
                  </a:lnTo>
                  <a:lnTo>
                    <a:pt x="3073" y="2028"/>
                  </a:lnTo>
                  <a:lnTo>
                    <a:pt x="3073" y="1844"/>
                  </a:lnTo>
                  <a:lnTo>
                    <a:pt x="3042" y="1506"/>
                  </a:lnTo>
                  <a:lnTo>
                    <a:pt x="2950" y="1168"/>
                  </a:lnTo>
                  <a:lnTo>
                    <a:pt x="2796" y="892"/>
                  </a:lnTo>
                  <a:lnTo>
                    <a:pt x="2612" y="615"/>
                  </a:lnTo>
                  <a:lnTo>
                    <a:pt x="2366" y="400"/>
                  </a:lnTo>
                  <a:lnTo>
                    <a:pt x="2090" y="216"/>
                  </a:lnTo>
                  <a:lnTo>
                    <a:pt x="1782" y="9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2272400" y="3215507"/>
              <a:ext cx="208843" cy="254034"/>
            </a:xfrm>
            <a:custGeom>
              <a:avLst/>
              <a:gdLst/>
              <a:ahLst/>
              <a:cxnLst/>
              <a:rect l="l" t="t" r="r" b="b"/>
              <a:pathLst>
                <a:path w="2704" h="3289" extrusionOk="0">
                  <a:moveTo>
                    <a:pt x="1690" y="0"/>
                  </a:moveTo>
                  <a:lnTo>
                    <a:pt x="1506" y="31"/>
                  </a:lnTo>
                  <a:lnTo>
                    <a:pt x="1137" y="154"/>
                  </a:lnTo>
                  <a:lnTo>
                    <a:pt x="830" y="308"/>
                  </a:lnTo>
                  <a:lnTo>
                    <a:pt x="553" y="554"/>
                  </a:lnTo>
                  <a:lnTo>
                    <a:pt x="338" y="799"/>
                  </a:lnTo>
                  <a:lnTo>
                    <a:pt x="154" y="1137"/>
                  </a:lnTo>
                  <a:lnTo>
                    <a:pt x="61" y="1475"/>
                  </a:lnTo>
                  <a:lnTo>
                    <a:pt x="31" y="1660"/>
                  </a:lnTo>
                  <a:lnTo>
                    <a:pt x="0" y="1844"/>
                  </a:lnTo>
                  <a:lnTo>
                    <a:pt x="31" y="2059"/>
                  </a:lnTo>
                  <a:lnTo>
                    <a:pt x="61" y="2243"/>
                  </a:lnTo>
                  <a:lnTo>
                    <a:pt x="123" y="2428"/>
                  </a:lnTo>
                  <a:lnTo>
                    <a:pt x="184" y="2612"/>
                  </a:lnTo>
                  <a:lnTo>
                    <a:pt x="277" y="2797"/>
                  </a:lnTo>
                  <a:lnTo>
                    <a:pt x="369" y="2950"/>
                  </a:lnTo>
                  <a:lnTo>
                    <a:pt x="492" y="3104"/>
                  </a:lnTo>
                  <a:lnTo>
                    <a:pt x="645" y="3227"/>
                  </a:lnTo>
                  <a:lnTo>
                    <a:pt x="830" y="3288"/>
                  </a:lnTo>
                  <a:lnTo>
                    <a:pt x="983" y="3288"/>
                  </a:lnTo>
                  <a:lnTo>
                    <a:pt x="1137" y="3257"/>
                  </a:lnTo>
                  <a:lnTo>
                    <a:pt x="1290" y="3227"/>
                  </a:lnTo>
                  <a:lnTo>
                    <a:pt x="1413" y="3104"/>
                  </a:lnTo>
                  <a:lnTo>
                    <a:pt x="1475" y="2950"/>
                  </a:lnTo>
                  <a:lnTo>
                    <a:pt x="1506" y="2797"/>
                  </a:lnTo>
                  <a:lnTo>
                    <a:pt x="1567" y="2643"/>
                  </a:lnTo>
                  <a:lnTo>
                    <a:pt x="1598" y="2581"/>
                  </a:lnTo>
                  <a:lnTo>
                    <a:pt x="1659" y="2520"/>
                  </a:lnTo>
                  <a:lnTo>
                    <a:pt x="1751" y="2459"/>
                  </a:lnTo>
                  <a:lnTo>
                    <a:pt x="1874" y="2459"/>
                  </a:lnTo>
                  <a:lnTo>
                    <a:pt x="1997" y="2428"/>
                  </a:lnTo>
                  <a:lnTo>
                    <a:pt x="2089" y="2336"/>
                  </a:lnTo>
                  <a:lnTo>
                    <a:pt x="2151" y="2274"/>
                  </a:lnTo>
                  <a:lnTo>
                    <a:pt x="2151" y="2182"/>
                  </a:lnTo>
                  <a:lnTo>
                    <a:pt x="2120" y="1998"/>
                  </a:lnTo>
                  <a:lnTo>
                    <a:pt x="2059" y="1813"/>
                  </a:lnTo>
                  <a:lnTo>
                    <a:pt x="2059" y="1721"/>
                  </a:lnTo>
                  <a:lnTo>
                    <a:pt x="2089" y="1629"/>
                  </a:lnTo>
                  <a:lnTo>
                    <a:pt x="2151" y="1537"/>
                  </a:lnTo>
                  <a:lnTo>
                    <a:pt x="2243" y="1475"/>
                  </a:lnTo>
                  <a:lnTo>
                    <a:pt x="2458" y="1383"/>
                  </a:lnTo>
                  <a:lnTo>
                    <a:pt x="2520" y="1291"/>
                  </a:lnTo>
                  <a:lnTo>
                    <a:pt x="2612" y="1199"/>
                  </a:lnTo>
                  <a:lnTo>
                    <a:pt x="2673" y="1107"/>
                  </a:lnTo>
                  <a:lnTo>
                    <a:pt x="2704" y="984"/>
                  </a:lnTo>
                  <a:lnTo>
                    <a:pt x="2704" y="892"/>
                  </a:lnTo>
                  <a:lnTo>
                    <a:pt x="2704" y="769"/>
                  </a:lnTo>
                  <a:lnTo>
                    <a:pt x="2673" y="646"/>
                  </a:lnTo>
                  <a:lnTo>
                    <a:pt x="2642" y="523"/>
                  </a:lnTo>
                  <a:lnTo>
                    <a:pt x="2550" y="369"/>
                  </a:lnTo>
                  <a:lnTo>
                    <a:pt x="2427" y="216"/>
                  </a:lnTo>
                  <a:lnTo>
                    <a:pt x="2274" y="123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2761230" y="3341250"/>
              <a:ext cx="263526" cy="268246"/>
            </a:xfrm>
            <a:custGeom>
              <a:avLst/>
              <a:gdLst/>
              <a:ahLst/>
              <a:cxnLst/>
              <a:rect l="l" t="t" r="r" b="b"/>
              <a:pathLst>
                <a:path w="3412" h="3473" extrusionOk="0">
                  <a:moveTo>
                    <a:pt x="2428" y="1"/>
                  </a:moveTo>
                  <a:lnTo>
                    <a:pt x="2551" y="124"/>
                  </a:lnTo>
                  <a:lnTo>
                    <a:pt x="2643" y="247"/>
                  </a:lnTo>
                  <a:lnTo>
                    <a:pt x="2735" y="431"/>
                  </a:lnTo>
                  <a:lnTo>
                    <a:pt x="2827" y="646"/>
                  </a:lnTo>
                  <a:lnTo>
                    <a:pt x="2858" y="892"/>
                  </a:lnTo>
                  <a:lnTo>
                    <a:pt x="2858" y="1107"/>
                  </a:lnTo>
                  <a:lnTo>
                    <a:pt x="2827" y="1230"/>
                  </a:lnTo>
                  <a:lnTo>
                    <a:pt x="2797" y="1384"/>
                  </a:lnTo>
                  <a:lnTo>
                    <a:pt x="2735" y="1476"/>
                  </a:lnTo>
                  <a:lnTo>
                    <a:pt x="2643" y="1568"/>
                  </a:lnTo>
                  <a:lnTo>
                    <a:pt x="2489" y="1629"/>
                  </a:lnTo>
                  <a:lnTo>
                    <a:pt x="2336" y="1691"/>
                  </a:lnTo>
                  <a:lnTo>
                    <a:pt x="2182" y="1752"/>
                  </a:lnTo>
                  <a:lnTo>
                    <a:pt x="2059" y="1844"/>
                  </a:lnTo>
                  <a:lnTo>
                    <a:pt x="1998" y="1937"/>
                  </a:lnTo>
                  <a:lnTo>
                    <a:pt x="1906" y="2029"/>
                  </a:lnTo>
                  <a:lnTo>
                    <a:pt x="1813" y="2090"/>
                  </a:lnTo>
                  <a:lnTo>
                    <a:pt x="1690" y="2121"/>
                  </a:lnTo>
                  <a:lnTo>
                    <a:pt x="1537" y="2244"/>
                  </a:lnTo>
                  <a:lnTo>
                    <a:pt x="1414" y="2367"/>
                  </a:lnTo>
                  <a:lnTo>
                    <a:pt x="1260" y="2520"/>
                  </a:lnTo>
                  <a:lnTo>
                    <a:pt x="1045" y="2613"/>
                  </a:lnTo>
                  <a:lnTo>
                    <a:pt x="861" y="2705"/>
                  </a:lnTo>
                  <a:lnTo>
                    <a:pt x="461" y="2705"/>
                  </a:lnTo>
                  <a:lnTo>
                    <a:pt x="308" y="2674"/>
                  </a:lnTo>
                  <a:lnTo>
                    <a:pt x="154" y="2643"/>
                  </a:lnTo>
                  <a:lnTo>
                    <a:pt x="1" y="2551"/>
                  </a:lnTo>
                  <a:lnTo>
                    <a:pt x="123" y="2736"/>
                  </a:lnTo>
                  <a:lnTo>
                    <a:pt x="277" y="2920"/>
                  </a:lnTo>
                  <a:lnTo>
                    <a:pt x="461" y="3074"/>
                  </a:lnTo>
                  <a:lnTo>
                    <a:pt x="646" y="3196"/>
                  </a:lnTo>
                  <a:lnTo>
                    <a:pt x="861" y="3319"/>
                  </a:lnTo>
                  <a:lnTo>
                    <a:pt x="1107" y="3381"/>
                  </a:lnTo>
                  <a:lnTo>
                    <a:pt x="1322" y="3442"/>
                  </a:lnTo>
                  <a:lnTo>
                    <a:pt x="1568" y="3473"/>
                  </a:lnTo>
                  <a:lnTo>
                    <a:pt x="1752" y="3442"/>
                  </a:lnTo>
                  <a:lnTo>
                    <a:pt x="1936" y="3412"/>
                  </a:lnTo>
                  <a:lnTo>
                    <a:pt x="2305" y="3319"/>
                  </a:lnTo>
                  <a:lnTo>
                    <a:pt x="2612" y="3135"/>
                  </a:lnTo>
                  <a:lnTo>
                    <a:pt x="2889" y="2920"/>
                  </a:lnTo>
                  <a:lnTo>
                    <a:pt x="3104" y="2643"/>
                  </a:lnTo>
                  <a:lnTo>
                    <a:pt x="3257" y="2336"/>
                  </a:lnTo>
                  <a:lnTo>
                    <a:pt x="3380" y="1998"/>
                  </a:lnTo>
                  <a:lnTo>
                    <a:pt x="3411" y="1814"/>
                  </a:lnTo>
                  <a:lnTo>
                    <a:pt x="3411" y="1629"/>
                  </a:lnTo>
                  <a:lnTo>
                    <a:pt x="3411" y="1353"/>
                  </a:lnTo>
                  <a:lnTo>
                    <a:pt x="3350" y="1107"/>
                  </a:lnTo>
                  <a:lnTo>
                    <a:pt x="3257" y="892"/>
                  </a:lnTo>
                  <a:lnTo>
                    <a:pt x="3135" y="677"/>
                  </a:lnTo>
                  <a:lnTo>
                    <a:pt x="3012" y="462"/>
                  </a:lnTo>
                  <a:lnTo>
                    <a:pt x="2827" y="277"/>
                  </a:lnTo>
                  <a:lnTo>
                    <a:pt x="2643" y="124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2742230" y="3324644"/>
              <a:ext cx="239737" cy="225533"/>
            </a:xfrm>
            <a:custGeom>
              <a:avLst/>
              <a:gdLst/>
              <a:ahLst/>
              <a:cxnLst/>
              <a:rect l="l" t="t" r="r" b="b"/>
              <a:pathLst>
                <a:path w="3104" h="2920" extrusionOk="0">
                  <a:moveTo>
                    <a:pt x="1629" y="1"/>
                  </a:moveTo>
                  <a:lnTo>
                    <a:pt x="1445" y="32"/>
                  </a:lnTo>
                  <a:lnTo>
                    <a:pt x="1107" y="154"/>
                  </a:lnTo>
                  <a:lnTo>
                    <a:pt x="800" y="308"/>
                  </a:lnTo>
                  <a:lnTo>
                    <a:pt x="523" y="554"/>
                  </a:lnTo>
                  <a:lnTo>
                    <a:pt x="308" y="800"/>
                  </a:lnTo>
                  <a:lnTo>
                    <a:pt x="124" y="1138"/>
                  </a:lnTo>
                  <a:lnTo>
                    <a:pt x="31" y="1476"/>
                  </a:lnTo>
                  <a:lnTo>
                    <a:pt x="1" y="1660"/>
                  </a:lnTo>
                  <a:lnTo>
                    <a:pt x="1" y="1844"/>
                  </a:lnTo>
                  <a:lnTo>
                    <a:pt x="1" y="2090"/>
                  </a:lnTo>
                  <a:lnTo>
                    <a:pt x="62" y="2336"/>
                  </a:lnTo>
                  <a:lnTo>
                    <a:pt x="124" y="2551"/>
                  </a:lnTo>
                  <a:lnTo>
                    <a:pt x="247" y="2766"/>
                  </a:lnTo>
                  <a:lnTo>
                    <a:pt x="400" y="2858"/>
                  </a:lnTo>
                  <a:lnTo>
                    <a:pt x="554" y="2889"/>
                  </a:lnTo>
                  <a:lnTo>
                    <a:pt x="707" y="2920"/>
                  </a:lnTo>
                  <a:lnTo>
                    <a:pt x="1107" y="2920"/>
                  </a:lnTo>
                  <a:lnTo>
                    <a:pt x="1291" y="2828"/>
                  </a:lnTo>
                  <a:lnTo>
                    <a:pt x="1506" y="2735"/>
                  </a:lnTo>
                  <a:lnTo>
                    <a:pt x="1660" y="2582"/>
                  </a:lnTo>
                  <a:lnTo>
                    <a:pt x="1783" y="2459"/>
                  </a:lnTo>
                  <a:lnTo>
                    <a:pt x="1936" y="2336"/>
                  </a:lnTo>
                  <a:lnTo>
                    <a:pt x="2059" y="2305"/>
                  </a:lnTo>
                  <a:lnTo>
                    <a:pt x="2152" y="2244"/>
                  </a:lnTo>
                  <a:lnTo>
                    <a:pt x="2244" y="2152"/>
                  </a:lnTo>
                  <a:lnTo>
                    <a:pt x="2305" y="2059"/>
                  </a:lnTo>
                  <a:lnTo>
                    <a:pt x="2428" y="1967"/>
                  </a:lnTo>
                  <a:lnTo>
                    <a:pt x="2582" y="1906"/>
                  </a:lnTo>
                  <a:lnTo>
                    <a:pt x="2735" y="1844"/>
                  </a:lnTo>
                  <a:lnTo>
                    <a:pt x="2889" y="1783"/>
                  </a:lnTo>
                  <a:lnTo>
                    <a:pt x="2981" y="1691"/>
                  </a:lnTo>
                  <a:lnTo>
                    <a:pt x="3043" y="1599"/>
                  </a:lnTo>
                  <a:lnTo>
                    <a:pt x="3073" y="1445"/>
                  </a:lnTo>
                  <a:lnTo>
                    <a:pt x="3104" y="1322"/>
                  </a:lnTo>
                  <a:lnTo>
                    <a:pt x="3104" y="1107"/>
                  </a:lnTo>
                  <a:lnTo>
                    <a:pt x="3073" y="861"/>
                  </a:lnTo>
                  <a:lnTo>
                    <a:pt x="2981" y="646"/>
                  </a:lnTo>
                  <a:lnTo>
                    <a:pt x="2889" y="462"/>
                  </a:lnTo>
                  <a:lnTo>
                    <a:pt x="2797" y="339"/>
                  </a:lnTo>
                  <a:lnTo>
                    <a:pt x="2674" y="216"/>
                  </a:lnTo>
                  <a:lnTo>
                    <a:pt x="2489" y="124"/>
                  </a:lnTo>
                  <a:lnTo>
                    <a:pt x="2274" y="62"/>
                  </a:lnTo>
                  <a:lnTo>
                    <a:pt x="2059" y="32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2426641" y="3590496"/>
              <a:ext cx="111605" cy="113925"/>
            </a:xfrm>
            <a:custGeom>
              <a:avLst/>
              <a:gdLst/>
              <a:ahLst/>
              <a:cxnLst/>
              <a:rect l="l" t="t" r="r" b="b"/>
              <a:pathLst>
                <a:path w="1445" h="1475" extrusionOk="0">
                  <a:moveTo>
                    <a:pt x="830" y="0"/>
                  </a:moveTo>
                  <a:lnTo>
                    <a:pt x="645" y="31"/>
                  </a:lnTo>
                  <a:lnTo>
                    <a:pt x="492" y="62"/>
                  </a:lnTo>
                  <a:lnTo>
                    <a:pt x="369" y="154"/>
                  </a:lnTo>
                  <a:lnTo>
                    <a:pt x="246" y="246"/>
                  </a:lnTo>
                  <a:lnTo>
                    <a:pt x="154" y="369"/>
                  </a:lnTo>
                  <a:lnTo>
                    <a:pt x="62" y="492"/>
                  </a:lnTo>
                  <a:lnTo>
                    <a:pt x="31" y="645"/>
                  </a:lnTo>
                  <a:lnTo>
                    <a:pt x="0" y="830"/>
                  </a:lnTo>
                  <a:lnTo>
                    <a:pt x="31" y="1014"/>
                  </a:lnTo>
                  <a:lnTo>
                    <a:pt x="92" y="1198"/>
                  </a:lnTo>
                  <a:lnTo>
                    <a:pt x="185" y="1352"/>
                  </a:lnTo>
                  <a:lnTo>
                    <a:pt x="338" y="1475"/>
                  </a:lnTo>
                  <a:lnTo>
                    <a:pt x="400" y="1414"/>
                  </a:lnTo>
                  <a:lnTo>
                    <a:pt x="430" y="1321"/>
                  </a:lnTo>
                  <a:lnTo>
                    <a:pt x="492" y="1229"/>
                  </a:lnTo>
                  <a:lnTo>
                    <a:pt x="584" y="1229"/>
                  </a:lnTo>
                  <a:lnTo>
                    <a:pt x="676" y="1198"/>
                  </a:lnTo>
                  <a:lnTo>
                    <a:pt x="707" y="1137"/>
                  </a:lnTo>
                  <a:lnTo>
                    <a:pt x="738" y="1076"/>
                  </a:lnTo>
                  <a:lnTo>
                    <a:pt x="768" y="983"/>
                  </a:lnTo>
                  <a:lnTo>
                    <a:pt x="799" y="891"/>
                  </a:lnTo>
                  <a:lnTo>
                    <a:pt x="830" y="830"/>
                  </a:lnTo>
                  <a:lnTo>
                    <a:pt x="891" y="799"/>
                  </a:lnTo>
                  <a:lnTo>
                    <a:pt x="1045" y="799"/>
                  </a:lnTo>
                  <a:lnTo>
                    <a:pt x="1198" y="768"/>
                  </a:lnTo>
                  <a:lnTo>
                    <a:pt x="1321" y="738"/>
                  </a:lnTo>
                  <a:lnTo>
                    <a:pt x="1414" y="645"/>
                  </a:lnTo>
                  <a:lnTo>
                    <a:pt x="1444" y="553"/>
                  </a:lnTo>
                  <a:lnTo>
                    <a:pt x="1444" y="430"/>
                  </a:lnTo>
                  <a:lnTo>
                    <a:pt x="1414" y="338"/>
                  </a:lnTo>
                  <a:lnTo>
                    <a:pt x="1352" y="215"/>
                  </a:lnTo>
                  <a:lnTo>
                    <a:pt x="1260" y="123"/>
                  </a:lnTo>
                  <a:lnTo>
                    <a:pt x="1045" y="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2452747" y="3599997"/>
              <a:ext cx="102105" cy="118714"/>
            </a:xfrm>
            <a:custGeom>
              <a:avLst/>
              <a:gdLst/>
              <a:ahLst/>
              <a:cxnLst/>
              <a:rect l="l" t="t" r="r" b="b"/>
              <a:pathLst>
                <a:path w="1322" h="1537" extrusionOk="0">
                  <a:moveTo>
                    <a:pt x="922" y="0"/>
                  </a:moveTo>
                  <a:lnTo>
                    <a:pt x="1014" y="92"/>
                  </a:lnTo>
                  <a:lnTo>
                    <a:pt x="1076" y="215"/>
                  </a:lnTo>
                  <a:lnTo>
                    <a:pt x="1106" y="307"/>
                  </a:lnTo>
                  <a:lnTo>
                    <a:pt x="1106" y="430"/>
                  </a:lnTo>
                  <a:lnTo>
                    <a:pt x="1076" y="522"/>
                  </a:lnTo>
                  <a:lnTo>
                    <a:pt x="983" y="615"/>
                  </a:lnTo>
                  <a:lnTo>
                    <a:pt x="860" y="645"/>
                  </a:lnTo>
                  <a:lnTo>
                    <a:pt x="707" y="676"/>
                  </a:lnTo>
                  <a:lnTo>
                    <a:pt x="553" y="676"/>
                  </a:lnTo>
                  <a:lnTo>
                    <a:pt x="492" y="707"/>
                  </a:lnTo>
                  <a:lnTo>
                    <a:pt x="461" y="768"/>
                  </a:lnTo>
                  <a:lnTo>
                    <a:pt x="430" y="860"/>
                  </a:lnTo>
                  <a:lnTo>
                    <a:pt x="400" y="953"/>
                  </a:lnTo>
                  <a:lnTo>
                    <a:pt x="369" y="1014"/>
                  </a:lnTo>
                  <a:lnTo>
                    <a:pt x="338" y="1075"/>
                  </a:lnTo>
                  <a:lnTo>
                    <a:pt x="246" y="1106"/>
                  </a:lnTo>
                  <a:lnTo>
                    <a:pt x="154" y="1106"/>
                  </a:lnTo>
                  <a:lnTo>
                    <a:pt x="92" y="1198"/>
                  </a:lnTo>
                  <a:lnTo>
                    <a:pt x="62" y="1291"/>
                  </a:lnTo>
                  <a:lnTo>
                    <a:pt x="0" y="1352"/>
                  </a:lnTo>
                  <a:lnTo>
                    <a:pt x="92" y="1444"/>
                  </a:lnTo>
                  <a:lnTo>
                    <a:pt x="215" y="1475"/>
                  </a:lnTo>
                  <a:lnTo>
                    <a:pt x="338" y="1506"/>
                  </a:lnTo>
                  <a:lnTo>
                    <a:pt x="492" y="1536"/>
                  </a:lnTo>
                  <a:lnTo>
                    <a:pt x="645" y="1506"/>
                  </a:lnTo>
                  <a:lnTo>
                    <a:pt x="799" y="1444"/>
                  </a:lnTo>
                  <a:lnTo>
                    <a:pt x="953" y="1383"/>
                  </a:lnTo>
                  <a:lnTo>
                    <a:pt x="1076" y="1291"/>
                  </a:lnTo>
                  <a:lnTo>
                    <a:pt x="1168" y="1168"/>
                  </a:lnTo>
                  <a:lnTo>
                    <a:pt x="1229" y="1014"/>
                  </a:lnTo>
                  <a:lnTo>
                    <a:pt x="1291" y="860"/>
                  </a:lnTo>
                  <a:lnTo>
                    <a:pt x="1321" y="707"/>
                  </a:lnTo>
                  <a:lnTo>
                    <a:pt x="1291" y="492"/>
                  </a:lnTo>
                  <a:lnTo>
                    <a:pt x="1198" y="307"/>
                  </a:lnTo>
                  <a:lnTo>
                    <a:pt x="1076" y="123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2523882" y="3274826"/>
              <a:ext cx="137787" cy="825978"/>
            </a:xfrm>
            <a:custGeom>
              <a:avLst/>
              <a:gdLst/>
              <a:ahLst/>
              <a:cxnLst/>
              <a:rect l="l" t="t" r="r" b="b"/>
              <a:pathLst>
                <a:path w="1784" h="10694" extrusionOk="0">
                  <a:moveTo>
                    <a:pt x="1722" y="1"/>
                  </a:moveTo>
                  <a:lnTo>
                    <a:pt x="1568" y="31"/>
                  </a:lnTo>
                  <a:lnTo>
                    <a:pt x="1445" y="62"/>
                  </a:lnTo>
                  <a:lnTo>
                    <a:pt x="1353" y="124"/>
                  </a:lnTo>
                  <a:lnTo>
                    <a:pt x="1199" y="154"/>
                  </a:lnTo>
                  <a:lnTo>
                    <a:pt x="1107" y="154"/>
                  </a:lnTo>
                  <a:lnTo>
                    <a:pt x="1107" y="2336"/>
                  </a:lnTo>
                  <a:lnTo>
                    <a:pt x="124" y="1721"/>
                  </a:lnTo>
                  <a:lnTo>
                    <a:pt x="93" y="1813"/>
                  </a:lnTo>
                  <a:lnTo>
                    <a:pt x="62" y="1875"/>
                  </a:lnTo>
                  <a:lnTo>
                    <a:pt x="62" y="1936"/>
                  </a:lnTo>
                  <a:lnTo>
                    <a:pt x="32" y="1998"/>
                  </a:lnTo>
                  <a:lnTo>
                    <a:pt x="1" y="2059"/>
                  </a:lnTo>
                  <a:lnTo>
                    <a:pt x="1015" y="2797"/>
                  </a:lnTo>
                  <a:lnTo>
                    <a:pt x="1015" y="5931"/>
                  </a:lnTo>
                  <a:lnTo>
                    <a:pt x="124" y="5224"/>
                  </a:lnTo>
                  <a:lnTo>
                    <a:pt x="124" y="5255"/>
                  </a:lnTo>
                  <a:lnTo>
                    <a:pt x="62" y="5285"/>
                  </a:lnTo>
                  <a:lnTo>
                    <a:pt x="62" y="5347"/>
                  </a:lnTo>
                  <a:lnTo>
                    <a:pt x="32" y="5378"/>
                  </a:lnTo>
                  <a:lnTo>
                    <a:pt x="923" y="6330"/>
                  </a:lnTo>
                  <a:lnTo>
                    <a:pt x="923" y="10693"/>
                  </a:lnTo>
                  <a:lnTo>
                    <a:pt x="1783" y="10693"/>
                  </a:lnTo>
                  <a:lnTo>
                    <a:pt x="1783" y="31"/>
                  </a:lnTo>
                  <a:lnTo>
                    <a:pt x="1722" y="1"/>
                  </a:lnTo>
                  <a:close/>
                </a:path>
              </a:pathLst>
            </a:custGeom>
            <a:solidFill>
              <a:srgbClr val="6D4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2661595" y="3277220"/>
              <a:ext cx="149527" cy="823583"/>
            </a:xfrm>
            <a:custGeom>
              <a:avLst/>
              <a:gdLst/>
              <a:ahLst/>
              <a:cxnLst/>
              <a:rect l="l" t="t" r="r" b="b"/>
              <a:pathLst>
                <a:path w="1936" h="10663" extrusionOk="0">
                  <a:moveTo>
                    <a:pt x="0" y="0"/>
                  </a:moveTo>
                  <a:lnTo>
                    <a:pt x="0" y="10662"/>
                  </a:lnTo>
                  <a:lnTo>
                    <a:pt x="707" y="10662"/>
                  </a:lnTo>
                  <a:lnTo>
                    <a:pt x="707" y="8235"/>
                  </a:lnTo>
                  <a:lnTo>
                    <a:pt x="707" y="5838"/>
                  </a:lnTo>
                  <a:lnTo>
                    <a:pt x="1936" y="3780"/>
                  </a:lnTo>
                  <a:lnTo>
                    <a:pt x="1905" y="3780"/>
                  </a:lnTo>
                  <a:lnTo>
                    <a:pt x="1844" y="3749"/>
                  </a:lnTo>
                  <a:lnTo>
                    <a:pt x="1813" y="3687"/>
                  </a:lnTo>
                  <a:lnTo>
                    <a:pt x="1721" y="3687"/>
                  </a:lnTo>
                  <a:lnTo>
                    <a:pt x="1690" y="3657"/>
                  </a:lnTo>
                  <a:lnTo>
                    <a:pt x="584" y="5224"/>
                  </a:lnTo>
                  <a:lnTo>
                    <a:pt x="584" y="0"/>
                  </a:lnTo>
                  <a:lnTo>
                    <a:pt x="399" y="62"/>
                  </a:lnTo>
                  <a:lnTo>
                    <a:pt x="215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4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2315112" y="4114940"/>
              <a:ext cx="4468585" cy="617128"/>
            </a:xfrm>
            <a:custGeom>
              <a:avLst/>
              <a:gdLst/>
              <a:ahLst/>
              <a:cxnLst/>
              <a:rect l="l" t="t" r="r" b="b"/>
              <a:pathLst>
                <a:path w="57857" h="7990" extrusionOk="0">
                  <a:moveTo>
                    <a:pt x="3994" y="1"/>
                  </a:moveTo>
                  <a:lnTo>
                    <a:pt x="3595" y="31"/>
                  </a:lnTo>
                  <a:lnTo>
                    <a:pt x="3196" y="93"/>
                  </a:lnTo>
                  <a:lnTo>
                    <a:pt x="2796" y="185"/>
                  </a:lnTo>
                  <a:lnTo>
                    <a:pt x="2458" y="339"/>
                  </a:lnTo>
                  <a:lnTo>
                    <a:pt x="2089" y="492"/>
                  </a:lnTo>
                  <a:lnTo>
                    <a:pt x="1751" y="707"/>
                  </a:lnTo>
                  <a:lnTo>
                    <a:pt x="1444" y="922"/>
                  </a:lnTo>
                  <a:lnTo>
                    <a:pt x="1168" y="1199"/>
                  </a:lnTo>
                  <a:lnTo>
                    <a:pt x="922" y="1475"/>
                  </a:lnTo>
                  <a:lnTo>
                    <a:pt x="676" y="1783"/>
                  </a:lnTo>
                  <a:lnTo>
                    <a:pt x="492" y="2121"/>
                  </a:lnTo>
                  <a:lnTo>
                    <a:pt x="307" y="2459"/>
                  </a:lnTo>
                  <a:lnTo>
                    <a:pt x="184" y="2827"/>
                  </a:lnTo>
                  <a:lnTo>
                    <a:pt x="92" y="3196"/>
                  </a:lnTo>
                  <a:lnTo>
                    <a:pt x="31" y="3595"/>
                  </a:lnTo>
                  <a:lnTo>
                    <a:pt x="0" y="3995"/>
                  </a:lnTo>
                  <a:lnTo>
                    <a:pt x="31" y="4425"/>
                  </a:lnTo>
                  <a:lnTo>
                    <a:pt x="92" y="4825"/>
                  </a:lnTo>
                  <a:lnTo>
                    <a:pt x="184" y="5193"/>
                  </a:lnTo>
                  <a:lnTo>
                    <a:pt x="307" y="5562"/>
                  </a:lnTo>
                  <a:lnTo>
                    <a:pt x="492" y="5900"/>
                  </a:lnTo>
                  <a:lnTo>
                    <a:pt x="676" y="6238"/>
                  </a:lnTo>
                  <a:lnTo>
                    <a:pt x="922" y="6545"/>
                  </a:lnTo>
                  <a:lnTo>
                    <a:pt x="1168" y="6822"/>
                  </a:lnTo>
                  <a:lnTo>
                    <a:pt x="1444" y="7098"/>
                  </a:lnTo>
                  <a:lnTo>
                    <a:pt x="1751" y="7313"/>
                  </a:lnTo>
                  <a:lnTo>
                    <a:pt x="2089" y="7528"/>
                  </a:lnTo>
                  <a:lnTo>
                    <a:pt x="2458" y="7682"/>
                  </a:lnTo>
                  <a:lnTo>
                    <a:pt x="2796" y="7836"/>
                  </a:lnTo>
                  <a:lnTo>
                    <a:pt x="3196" y="7928"/>
                  </a:lnTo>
                  <a:lnTo>
                    <a:pt x="3595" y="7989"/>
                  </a:lnTo>
                  <a:lnTo>
                    <a:pt x="54262" y="7989"/>
                  </a:lnTo>
                  <a:lnTo>
                    <a:pt x="54661" y="7928"/>
                  </a:lnTo>
                  <a:lnTo>
                    <a:pt x="55030" y="7836"/>
                  </a:lnTo>
                  <a:lnTo>
                    <a:pt x="55399" y="7682"/>
                  </a:lnTo>
                  <a:lnTo>
                    <a:pt x="55767" y="7528"/>
                  </a:lnTo>
                  <a:lnTo>
                    <a:pt x="56075" y="7313"/>
                  </a:lnTo>
                  <a:lnTo>
                    <a:pt x="56382" y="7098"/>
                  </a:lnTo>
                  <a:lnTo>
                    <a:pt x="56689" y="6822"/>
                  </a:lnTo>
                  <a:lnTo>
                    <a:pt x="56935" y="6545"/>
                  </a:lnTo>
                  <a:lnTo>
                    <a:pt x="57181" y="6238"/>
                  </a:lnTo>
                  <a:lnTo>
                    <a:pt x="57365" y="5900"/>
                  </a:lnTo>
                  <a:lnTo>
                    <a:pt x="57549" y="5562"/>
                  </a:lnTo>
                  <a:lnTo>
                    <a:pt x="57672" y="5193"/>
                  </a:lnTo>
                  <a:lnTo>
                    <a:pt x="57764" y="4825"/>
                  </a:lnTo>
                  <a:lnTo>
                    <a:pt x="57826" y="4425"/>
                  </a:lnTo>
                  <a:lnTo>
                    <a:pt x="57857" y="3995"/>
                  </a:lnTo>
                  <a:lnTo>
                    <a:pt x="57826" y="3595"/>
                  </a:lnTo>
                  <a:lnTo>
                    <a:pt x="57764" y="3196"/>
                  </a:lnTo>
                  <a:lnTo>
                    <a:pt x="57672" y="2827"/>
                  </a:lnTo>
                  <a:lnTo>
                    <a:pt x="57549" y="2459"/>
                  </a:lnTo>
                  <a:lnTo>
                    <a:pt x="57365" y="2121"/>
                  </a:lnTo>
                  <a:lnTo>
                    <a:pt x="57181" y="1783"/>
                  </a:lnTo>
                  <a:lnTo>
                    <a:pt x="56935" y="1475"/>
                  </a:lnTo>
                  <a:lnTo>
                    <a:pt x="56689" y="1199"/>
                  </a:lnTo>
                  <a:lnTo>
                    <a:pt x="56382" y="922"/>
                  </a:lnTo>
                  <a:lnTo>
                    <a:pt x="56075" y="707"/>
                  </a:lnTo>
                  <a:lnTo>
                    <a:pt x="55767" y="492"/>
                  </a:lnTo>
                  <a:lnTo>
                    <a:pt x="55399" y="339"/>
                  </a:lnTo>
                  <a:lnTo>
                    <a:pt x="55030" y="185"/>
                  </a:lnTo>
                  <a:lnTo>
                    <a:pt x="54661" y="93"/>
                  </a:lnTo>
                  <a:lnTo>
                    <a:pt x="54262" y="31"/>
                  </a:lnTo>
                  <a:lnTo>
                    <a:pt x="53862" y="1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2315112" y="4043727"/>
              <a:ext cx="4468585" cy="617128"/>
            </a:xfrm>
            <a:custGeom>
              <a:avLst/>
              <a:gdLst/>
              <a:ahLst/>
              <a:cxnLst/>
              <a:rect l="l" t="t" r="r" b="b"/>
              <a:pathLst>
                <a:path w="57857" h="7990" extrusionOk="0">
                  <a:moveTo>
                    <a:pt x="3994" y="1"/>
                  </a:moveTo>
                  <a:lnTo>
                    <a:pt x="3595" y="32"/>
                  </a:lnTo>
                  <a:lnTo>
                    <a:pt x="3196" y="93"/>
                  </a:lnTo>
                  <a:lnTo>
                    <a:pt x="2796" y="185"/>
                  </a:lnTo>
                  <a:lnTo>
                    <a:pt x="2458" y="339"/>
                  </a:lnTo>
                  <a:lnTo>
                    <a:pt x="2089" y="492"/>
                  </a:lnTo>
                  <a:lnTo>
                    <a:pt x="1751" y="707"/>
                  </a:lnTo>
                  <a:lnTo>
                    <a:pt x="1444" y="923"/>
                  </a:lnTo>
                  <a:lnTo>
                    <a:pt x="1168" y="1199"/>
                  </a:lnTo>
                  <a:lnTo>
                    <a:pt x="922" y="1476"/>
                  </a:lnTo>
                  <a:lnTo>
                    <a:pt x="676" y="1783"/>
                  </a:lnTo>
                  <a:lnTo>
                    <a:pt x="492" y="2090"/>
                  </a:lnTo>
                  <a:lnTo>
                    <a:pt x="307" y="2459"/>
                  </a:lnTo>
                  <a:lnTo>
                    <a:pt x="184" y="2828"/>
                  </a:lnTo>
                  <a:lnTo>
                    <a:pt x="92" y="3196"/>
                  </a:lnTo>
                  <a:lnTo>
                    <a:pt x="31" y="3596"/>
                  </a:lnTo>
                  <a:lnTo>
                    <a:pt x="0" y="3995"/>
                  </a:lnTo>
                  <a:lnTo>
                    <a:pt x="31" y="4425"/>
                  </a:lnTo>
                  <a:lnTo>
                    <a:pt x="92" y="4794"/>
                  </a:lnTo>
                  <a:lnTo>
                    <a:pt x="184" y="5193"/>
                  </a:lnTo>
                  <a:lnTo>
                    <a:pt x="307" y="5562"/>
                  </a:lnTo>
                  <a:lnTo>
                    <a:pt x="492" y="5900"/>
                  </a:lnTo>
                  <a:lnTo>
                    <a:pt x="676" y="6238"/>
                  </a:lnTo>
                  <a:lnTo>
                    <a:pt x="922" y="6545"/>
                  </a:lnTo>
                  <a:lnTo>
                    <a:pt x="1168" y="6822"/>
                  </a:lnTo>
                  <a:lnTo>
                    <a:pt x="1444" y="7098"/>
                  </a:lnTo>
                  <a:lnTo>
                    <a:pt x="1751" y="7314"/>
                  </a:lnTo>
                  <a:lnTo>
                    <a:pt x="2089" y="7529"/>
                  </a:lnTo>
                  <a:lnTo>
                    <a:pt x="2458" y="7682"/>
                  </a:lnTo>
                  <a:lnTo>
                    <a:pt x="2796" y="7805"/>
                  </a:lnTo>
                  <a:lnTo>
                    <a:pt x="3196" y="7928"/>
                  </a:lnTo>
                  <a:lnTo>
                    <a:pt x="3595" y="7989"/>
                  </a:lnTo>
                  <a:lnTo>
                    <a:pt x="54262" y="7989"/>
                  </a:lnTo>
                  <a:lnTo>
                    <a:pt x="54661" y="7928"/>
                  </a:lnTo>
                  <a:lnTo>
                    <a:pt x="55030" y="7805"/>
                  </a:lnTo>
                  <a:lnTo>
                    <a:pt x="55399" y="7682"/>
                  </a:lnTo>
                  <a:lnTo>
                    <a:pt x="55767" y="7529"/>
                  </a:lnTo>
                  <a:lnTo>
                    <a:pt x="56075" y="7314"/>
                  </a:lnTo>
                  <a:lnTo>
                    <a:pt x="56382" y="7098"/>
                  </a:lnTo>
                  <a:lnTo>
                    <a:pt x="56689" y="6822"/>
                  </a:lnTo>
                  <a:lnTo>
                    <a:pt x="56935" y="6545"/>
                  </a:lnTo>
                  <a:lnTo>
                    <a:pt x="57181" y="6238"/>
                  </a:lnTo>
                  <a:lnTo>
                    <a:pt x="57365" y="5900"/>
                  </a:lnTo>
                  <a:lnTo>
                    <a:pt x="57549" y="5562"/>
                  </a:lnTo>
                  <a:lnTo>
                    <a:pt x="57672" y="5193"/>
                  </a:lnTo>
                  <a:lnTo>
                    <a:pt x="57764" y="4794"/>
                  </a:lnTo>
                  <a:lnTo>
                    <a:pt x="57826" y="4425"/>
                  </a:lnTo>
                  <a:lnTo>
                    <a:pt x="57857" y="3995"/>
                  </a:lnTo>
                  <a:lnTo>
                    <a:pt x="57826" y="3596"/>
                  </a:lnTo>
                  <a:lnTo>
                    <a:pt x="57764" y="3196"/>
                  </a:lnTo>
                  <a:lnTo>
                    <a:pt x="57672" y="2828"/>
                  </a:lnTo>
                  <a:lnTo>
                    <a:pt x="57549" y="2459"/>
                  </a:lnTo>
                  <a:lnTo>
                    <a:pt x="57365" y="2090"/>
                  </a:lnTo>
                  <a:lnTo>
                    <a:pt x="57181" y="1783"/>
                  </a:lnTo>
                  <a:lnTo>
                    <a:pt x="56935" y="1476"/>
                  </a:lnTo>
                  <a:lnTo>
                    <a:pt x="56689" y="1199"/>
                  </a:lnTo>
                  <a:lnTo>
                    <a:pt x="56382" y="923"/>
                  </a:lnTo>
                  <a:lnTo>
                    <a:pt x="56075" y="707"/>
                  </a:lnTo>
                  <a:lnTo>
                    <a:pt x="55767" y="492"/>
                  </a:lnTo>
                  <a:lnTo>
                    <a:pt x="55399" y="339"/>
                  </a:lnTo>
                  <a:lnTo>
                    <a:pt x="55030" y="185"/>
                  </a:lnTo>
                  <a:lnTo>
                    <a:pt x="54661" y="93"/>
                  </a:lnTo>
                  <a:lnTo>
                    <a:pt x="54262" y="32"/>
                  </a:lnTo>
                  <a:lnTo>
                    <a:pt x="5386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3176531" y="4404504"/>
              <a:ext cx="2705388" cy="80713"/>
            </a:xfrm>
            <a:custGeom>
              <a:avLst/>
              <a:gdLst/>
              <a:ahLst/>
              <a:cxnLst/>
              <a:rect l="l" t="t" r="r" b="b"/>
              <a:pathLst>
                <a:path w="35028" h="1045" extrusionOk="0">
                  <a:moveTo>
                    <a:pt x="431" y="0"/>
                  </a:moveTo>
                  <a:lnTo>
                    <a:pt x="338" y="31"/>
                  </a:lnTo>
                  <a:lnTo>
                    <a:pt x="246" y="62"/>
                  </a:lnTo>
                  <a:lnTo>
                    <a:pt x="154" y="154"/>
                  </a:lnTo>
                  <a:lnTo>
                    <a:pt x="93" y="215"/>
                  </a:lnTo>
                  <a:lnTo>
                    <a:pt x="62" y="307"/>
                  </a:lnTo>
                  <a:lnTo>
                    <a:pt x="31" y="400"/>
                  </a:lnTo>
                  <a:lnTo>
                    <a:pt x="1" y="522"/>
                  </a:lnTo>
                  <a:lnTo>
                    <a:pt x="31" y="615"/>
                  </a:lnTo>
                  <a:lnTo>
                    <a:pt x="62" y="738"/>
                  </a:lnTo>
                  <a:lnTo>
                    <a:pt x="93" y="830"/>
                  </a:lnTo>
                  <a:lnTo>
                    <a:pt x="154" y="891"/>
                  </a:lnTo>
                  <a:lnTo>
                    <a:pt x="246" y="953"/>
                  </a:lnTo>
                  <a:lnTo>
                    <a:pt x="338" y="1014"/>
                  </a:lnTo>
                  <a:lnTo>
                    <a:pt x="431" y="1045"/>
                  </a:lnTo>
                  <a:lnTo>
                    <a:pt x="34598" y="1045"/>
                  </a:lnTo>
                  <a:lnTo>
                    <a:pt x="34690" y="1014"/>
                  </a:lnTo>
                  <a:lnTo>
                    <a:pt x="34782" y="953"/>
                  </a:lnTo>
                  <a:lnTo>
                    <a:pt x="34844" y="891"/>
                  </a:lnTo>
                  <a:lnTo>
                    <a:pt x="34936" y="830"/>
                  </a:lnTo>
                  <a:lnTo>
                    <a:pt x="34966" y="738"/>
                  </a:lnTo>
                  <a:lnTo>
                    <a:pt x="34997" y="615"/>
                  </a:lnTo>
                  <a:lnTo>
                    <a:pt x="35028" y="522"/>
                  </a:lnTo>
                  <a:lnTo>
                    <a:pt x="34997" y="400"/>
                  </a:lnTo>
                  <a:lnTo>
                    <a:pt x="34966" y="307"/>
                  </a:lnTo>
                  <a:lnTo>
                    <a:pt x="34936" y="215"/>
                  </a:lnTo>
                  <a:lnTo>
                    <a:pt x="34844" y="154"/>
                  </a:lnTo>
                  <a:lnTo>
                    <a:pt x="34782" y="62"/>
                  </a:lnTo>
                  <a:lnTo>
                    <a:pt x="34690" y="31"/>
                  </a:lnTo>
                  <a:lnTo>
                    <a:pt x="34598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6031427" y="4029515"/>
              <a:ext cx="40394" cy="159109"/>
            </a:xfrm>
            <a:custGeom>
              <a:avLst/>
              <a:gdLst/>
              <a:ahLst/>
              <a:cxnLst/>
              <a:rect l="l" t="t" r="r" b="b"/>
              <a:pathLst>
                <a:path w="523" h="2060" extrusionOk="0">
                  <a:moveTo>
                    <a:pt x="1" y="0"/>
                  </a:moveTo>
                  <a:lnTo>
                    <a:pt x="1" y="2059"/>
                  </a:lnTo>
                  <a:lnTo>
                    <a:pt x="123" y="2059"/>
                  </a:lnTo>
                  <a:lnTo>
                    <a:pt x="246" y="2028"/>
                  </a:lnTo>
                  <a:lnTo>
                    <a:pt x="369" y="1936"/>
                  </a:lnTo>
                  <a:lnTo>
                    <a:pt x="431" y="1875"/>
                  </a:lnTo>
                  <a:lnTo>
                    <a:pt x="492" y="1783"/>
                  </a:lnTo>
                  <a:lnTo>
                    <a:pt x="523" y="1660"/>
                  </a:lnTo>
                  <a:lnTo>
                    <a:pt x="523" y="338"/>
                  </a:lnTo>
                  <a:lnTo>
                    <a:pt x="492" y="216"/>
                  </a:lnTo>
                  <a:lnTo>
                    <a:pt x="431" y="93"/>
                  </a:lnTo>
                  <a:lnTo>
                    <a:pt x="308" y="3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4161375" y="3281932"/>
              <a:ext cx="1870091" cy="681235"/>
            </a:xfrm>
            <a:custGeom>
              <a:avLst/>
              <a:gdLst/>
              <a:ahLst/>
              <a:cxnLst/>
              <a:rect l="l" t="t" r="r" b="b"/>
              <a:pathLst>
                <a:path w="24213" h="8820" extrusionOk="0">
                  <a:moveTo>
                    <a:pt x="3227" y="5531"/>
                  </a:moveTo>
                  <a:lnTo>
                    <a:pt x="3350" y="5562"/>
                  </a:lnTo>
                  <a:lnTo>
                    <a:pt x="3442" y="5624"/>
                  </a:lnTo>
                  <a:lnTo>
                    <a:pt x="3503" y="5716"/>
                  </a:lnTo>
                  <a:lnTo>
                    <a:pt x="3534" y="5839"/>
                  </a:lnTo>
                  <a:lnTo>
                    <a:pt x="3503" y="5931"/>
                  </a:lnTo>
                  <a:lnTo>
                    <a:pt x="3473" y="5992"/>
                  </a:lnTo>
                  <a:lnTo>
                    <a:pt x="3411" y="6085"/>
                  </a:lnTo>
                  <a:lnTo>
                    <a:pt x="3350" y="6115"/>
                  </a:lnTo>
                  <a:lnTo>
                    <a:pt x="3227" y="6146"/>
                  </a:lnTo>
                  <a:lnTo>
                    <a:pt x="1414" y="6146"/>
                  </a:lnTo>
                  <a:lnTo>
                    <a:pt x="1322" y="6115"/>
                  </a:lnTo>
                  <a:lnTo>
                    <a:pt x="1230" y="6085"/>
                  </a:lnTo>
                  <a:lnTo>
                    <a:pt x="1138" y="5992"/>
                  </a:lnTo>
                  <a:lnTo>
                    <a:pt x="1107" y="5900"/>
                  </a:lnTo>
                  <a:lnTo>
                    <a:pt x="1107" y="5839"/>
                  </a:lnTo>
                  <a:lnTo>
                    <a:pt x="1138" y="5716"/>
                  </a:lnTo>
                  <a:lnTo>
                    <a:pt x="1199" y="5624"/>
                  </a:lnTo>
                  <a:lnTo>
                    <a:pt x="1291" y="5562"/>
                  </a:lnTo>
                  <a:lnTo>
                    <a:pt x="1414" y="5531"/>
                  </a:lnTo>
                  <a:close/>
                  <a:moveTo>
                    <a:pt x="19604" y="5470"/>
                  </a:moveTo>
                  <a:lnTo>
                    <a:pt x="20003" y="5501"/>
                  </a:lnTo>
                  <a:lnTo>
                    <a:pt x="20372" y="5531"/>
                  </a:lnTo>
                  <a:lnTo>
                    <a:pt x="20710" y="5593"/>
                  </a:lnTo>
                  <a:lnTo>
                    <a:pt x="21048" y="5685"/>
                  </a:lnTo>
                  <a:lnTo>
                    <a:pt x="21294" y="5808"/>
                  </a:lnTo>
                  <a:lnTo>
                    <a:pt x="21570" y="5962"/>
                  </a:lnTo>
                  <a:lnTo>
                    <a:pt x="21785" y="6146"/>
                  </a:lnTo>
                  <a:lnTo>
                    <a:pt x="21970" y="6361"/>
                  </a:lnTo>
                  <a:lnTo>
                    <a:pt x="22277" y="6392"/>
                  </a:lnTo>
                  <a:lnTo>
                    <a:pt x="22615" y="6453"/>
                  </a:lnTo>
                  <a:lnTo>
                    <a:pt x="22799" y="6545"/>
                  </a:lnTo>
                  <a:lnTo>
                    <a:pt x="22984" y="6638"/>
                  </a:lnTo>
                  <a:lnTo>
                    <a:pt x="23137" y="6730"/>
                  </a:lnTo>
                  <a:lnTo>
                    <a:pt x="23291" y="6853"/>
                  </a:lnTo>
                  <a:lnTo>
                    <a:pt x="23414" y="7006"/>
                  </a:lnTo>
                  <a:lnTo>
                    <a:pt x="23506" y="7191"/>
                  </a:lnTo>
                  <a:lnTo>
                    <a:pt x="23567" y="7406"/>
                  </a:lnTo>
                  <a:lnTo>
                    <a:pt x="23598" y="7652"/>
                  </a:lnTo>
                  <a:lnTo>
                    <a:pt x="20771" y="7652"/>
                  </a:lnTo>
                  <a:lnTo>
                    <a:pt x="20556" y="7590"/>
                  </a:lnTo>
                  <a:lnTo>
                    <a:pt x="20341" y="7529"/>
                  </a:lnTo>
                  <a:lnTo>
                    <a:pt x="20126" y="7436"/>
                  </a:lnTo>
                  <a:lnTo>
                    <a:pt x="19972" y="7314"/>
                  </a:lnTo>
                  <a:lnTo>
                    <a:pt x="19788" y="7191"/>
                  </a:lnTo>
                  <a:lnTo>
                    <a:pt x="19665" y="7037"/>
                  </a:lnTo>
                  <a:lnTo>
                    <a:pt x="19542" y="6883"/>
                  </a:lnTo>
                  <a:lnTo>
                    <a:pt x="19358" y="6576"/>
                  </a:lnTo>
                  <a:lnTo>
                    <a:pt x="19235" y="6269"/>
                  </a:lnTo>
                  <a:lnTo>
                    <a:pt x="19174" y="6023"/>
                  </a:lnTo>
                  <a:lnTo>
                    <a:pt x="19174" y="5900"/>
                  </a:lnTo>
                  <a:lnTo>
                    <a:pt x="19174" y="5808"/>
                  </a:lnTo>
                  <a:lnTo>
                    <a:pt x="19204" y="5716"/>
                  </a:lnTo>
                  <a:lnTo>
                    <a:pt x="19266" y="5654"/>
                  </a:lnTo>
                  <a:lnTo>
                    <a:pt x="19327" y="5562"/>
                  </a:lnTo>
                  <a:lnTo>
                    <a:pt x="19419" y="5531"/>
                  </a:lnTo>
                  <a:lnTo>
                    <a:pt x="19512" y="5501"/>
                  </a:lnTo>
                  <a:lnTo>
                    <a:pt x="19604" y="5470"/>
                  </a:lnTo>
                  <a:close/>
                  <a:moveTo>
                    <a:pt x="1" y="1"/>
                  </a:moveTo>
                  <a:lnTo>
                    <a:pt x="339" y="8819"/>
                  </a:lnTo>
                  <a:lnTo>
                    <a:pt x="1537" y="8819"/>
                  </a:lnTo>
                  <a:lnTo>
                    <a:pt x="2797" y="8788"/>
                  </a:lnTo>
                  <a:lnTo>
                    <a:pt x="4087" y="8727"/>
                  </a:lnTo>
                  <a:lnTo>
                    <a:pt x="5408" y="8635"/>
                  </a:lnTo>
                  <a:lnTo>
                    <a:pt x="6730" y="8512"/>
                  </a:lnTo>
                  <a:lnTo>
                    <a:pt x="8082" y="8358"/>
                  </a:lnTo>
                  <a:lnTo>
                    <a:pt x="9434" y="8143"/>
                  </a:lnTo>
                  <a:lnTo>
                    <a:pt x="10785" y="7928"/>
                  </a:lnTo>
                  <a:lnTo>
                    <a:pt x="11707" y="7774"/>
                  </a:lnTo>
                  <a:lnTo>
                    <a:pt x="12813" y="7652"/>
                  </a:lnTo>
                  <a:lnTo>
                    <a:pt x="14012" y="7559"/>
                  </a:lnTo>
                  <a:lnTo>
                    <a:pt x="15302" y="7529"/>
                  </a:lnTo>
                  <a:lnTo>
                    <a:pt x="16562" y="7529"/>
                  </a:lnTo>
                  <a:lnTo>
                    <a:pt x="17176" y="7559"/>
                  </a:lnTo>
                  <a:lnTo>
                    <a:pt x="17760" y="7621"/>
                  </a:lnTo>
                  <a:lnTo>
                    <a:pt x="18313" y="7682"/>
                  </a:lnTo>
                  <a:lnTo>
                    <a:pt x="18836" y="7774"/>
                  </a:lnTo>
                  <a:lnTo>
                    <a:pt x="19296" y="7897"/>
                  </a:lnTo>
                  <a:lnTo>
                    <a:pt x="19727" y="8020"/>
                  </a:lnTo>
                  <a:lnTo>
                    <a:pt x="20188" y="8174"/>
                  </a:lnTo>
                  <a:lnTo>
                    <a:pt x="20710" y="8297"/>
                  </a:lnTo>
                  <a:lnTo>
                    <a:pt x="21294" y="8420"/>
                  </a:lnTo>
                  <a:lnTo>
                    <a:pt x="21877" y="8481"/>
                  </a:lnTo>
                  <a:lnTo>
                    <a:pt x="22492" y="8543"/>
                  </a:lnTo>
                  <a:lnTo>
                    <a:pt x="23076" y="8604"/>
                  </a:lnTo>
                  <a:lnTo>
                    <a:pt x="24213" y="8635"/>
                  </a:lnTo>
                  <a:lnTo>
                    <a:pt x="24213" y="8174"/>
                  </a:lnTo>
                  <a:lnTo>
                    <a:pt x="24182" y="7867"/>
                  </a:lnTo>
                  <a:lnTo>
                    <a:pt x="24090" y="7559"/>
                  </a:lnTo>
                  <a:lnTo>
                    <a:pt x="23967" y="7191"/>
                  </a:lnTo>
                  <a:lnTo>
                    <a:pt x="23752" y="6822"/>
                  </a:lnTo>
                  <a:lnTo>
                    <a:pt x="23598" y="6607"/>
                  </a:lnTo>
                  <a:lnTo>
                    <a:pt x="23414" y="6422"/>
                  </a:lnTo>
                  <a:lnTo>
                    <a:pt x="23229" y="6207"/>
                  </a:lnTo>
                  <a:lnTo>
                    <a:pt x="22984" y="6023"/>
                  </a:lnTo>
                  <a:lnTo>
                    <a:pt x="20741" y="5439"/>
                  </a:lnTo>
                  <a:lnTo>
                    <a:pt x="18528" y="4917"/>
                  </a:lnTo>
                  <a:lnTo>
                    <a:pt x="16838" y="4517"/>
                  </a:lnTo>
                  <a:lnTo>
                    <a:pt x="16040" y="4333"/>
                  </a:lnTo>
                  <a:lnTo>
                    <a:pt x="15886" y="4241"/>
                  </a:lnTo>
                  <a:lnTo>
                    <a:pt x="15763" y="4118"/>
                  </a:lnTo>
                  <a:lnTo>
                    <a:pt x="15671" y="4026"/>
                  </a:lnTo>
                  <a:lnTo>
                    <a:pt x="15609" y="3903"/>
                  </a:lnTo>
                  <a:lnTo>
                    <a:pt x="15609" y="3780"/>
                  </a:lnTo>
                  <a:lnTo>
                    <a:pt x="15579" y="3657"/>
                  </a:lnTo>
                  <a:lnTo>
                    <a:pt x="15609" y="3504"/>
                  </a:lnTo>
                  <a:lnTo>
                    <a:pt x="15456" y="3473"/>
                  </a:lnTo>
                  <a:lnTo>
                    <a:pt x="15333" y="3473"/>
                  </a:lnTo>
                  <a:lnTo>
                    <a:pt x="15087" y="3504"/>
                  </a:lnTo>
                  <a:lnTo>
                    <a:pt x="14811" y="3473"/>
                  </a:lnTo>
                  <a:lnTo>
                    <a:pt x="14473" y="3442"/>
                  </a:lnTo>
                  <a:lnTo>
                    <a:pt x="14104" y="3381"/>
                  </a:lnTo>
                  <a:lnTo>
                    <a:pt x="13674" y="3258"/>
                  </a:lnTo>
                  <a:lnTo>
                    <a:pt x="13612" y="3258"/>
                  </a:lnTo>
                  <a:lnTo>
                    <a:pt x="13551" y="3227"/>
                  </a:lnTo>
                  <a:lnTo>
                    <a:pt x="13520" y="3196"/>
                  </a:lnTo>
                  <a:lnTo>
                    <a:pt x="13428" y="3166"/>
                  </a:lnTo>
                  <a:lnTo>
                    <a:pt x="13305" y="3104"/>
                  </a:lnTo>
                  <a:lnTo>
                    <a:pt x="13151" y="3043"/>
                  </a:lnTo>
                  <a:lnTo>
                    <a:pt x="13151" y="3012"/>
                  </a:lnTo>
                  <a:lnTo>
                    <a:pt x="12998" y="2950"/>
                  </a:lnTo>
                  <a:lnTo>
                    <a:pt x="12967" y="2920"/>
                  </a:lnTo>
                  <a:lnTo>
                    <a:pt x="12813" y="2828"/>
                  </a:lnTo>
                  <a:lnTo>
                    <a:pt x="12783" y="2828"/>
                  </a:lnTo>
                  <a:lnTo>
                    <a:pt x="12598" y="2705"/>
                  </a:lnTo>
                  <a:lnTo>
                    <a:pt x="12352" y="3012"/>
                  </a:lnTo>
                  <a:lnTo>
                    <a:pt x="12660" y="3135"/>
                  </a:lnTo>
                  <a:lnTo>
                    <a:pt x="12875" y="3258"/>
                  </a:lnTo>
                  <a:lnTo>
                    <a:pt x="13090" y="3381"/>
                  </a:lnTo>
                  <a:lnTo>
                    <a:pt x="13243" y="3534"/>
                  </a:lnTo>
                  <a:lnTo>
                    <a:pt x="13366" y="3688"/>
                  </a:lnTo>
                  <a:lnTo>
                    <a:pt x="13459" y="3842"/>
                  </a:lnTo>
                  <a:lnTo>
                    <a:pt x="13520" y="3995"/>
                  </a:lnTo>
                  <a:lnTo>
                    <a:pt x="13551" y="4180"/>
                  </a:lnTo>
                  <a:lnTo>
                    <a:pt x="13551" y="4333"/>
                  </a:lnTo>
                  <a:lnTo>
                    <a:pt x="13489" y="4456"/>
                  </a:lnTo>
                  <a:lnTo>
                    <a:pt x="13397" y="4610"/>
                  </a:lnTo>
                  <a:lnTo>
                    <a:pt x="13274" y="4733"/>
                  </a:lnTo>
                  <a:lnTo>
                    <a:pt x="13121" y="4825"/>
                  </a:lnTo>
                  <a:lnTo>
                    <a:pt x="12936" y="4917"/>
                  </a:lnTo>
                  <a:lnTo>
                    <a:pt x="12721" y="4978"/>
                  </a:lnTo>
                  <a:lnTo>
                    <a:pt x="12475" y="5009"/>
                  </a:lnTo>
                  <a:lnTo>
                    <a:pt x="11892" y="5009"/>
                  </a:lnTo>
                  <a:lnTo>
                    <a:pt x="11830" y="4917"/>
                  </a:lnTo>
                  <a:lnTo>
                    <a:pt x="11799" y="4825"/>
                  </a:lnTo>
                  <a:lnTo>
                    <a:pt x="11769" y="4671"/>
                  </a:lnTo>
                  <a:lnTo>
                    <a:pt x="11738" y="4548"/>
                  </a:lnTo>
                  <a:lnTo>
                    <a:pt x="11769" y="4210"/>
                  </a:lnTo>
                  <a:lnTo>
                    <a:pt x="11830" y="3872"/>
                  </a:lnTo>
                  <a:lnTo>
                    <a:pt x="11584" y="3811"/>
                  </a:lnTo>
                  <a:lnTo>
                    <a:pt x="11523" y="3964"/>
                  </a:lnTo>
                  <a:lnTo>
                    <a:pt x="11461" y="4087"/>
                  </a:lnTo>
                  <a:lnTo>
                    <a:pt x="11308" y="4333"/>
                  </a:lnTo>
                  <a:lnTo>
                    <a:pt x="11154" y="4456"/>
                  </a:lnTo>
                  <a:lnTo>
                    <a:pt x="10939" y="4610"/>
                  </a:lnTo>
                  <a:lnTo>
                    <a:pt x="10693" y="4671"/>
                  </a:lnTo>
                  <a:lnTo>
                    <a:pt x="10509" y="4733"/>
                  </a:lnTo>
                  <a:lnTo>
                    <a:pt x="1383" y="4733"/>
                  </a:lnTo>
                  <a:lnTo>
                    <a:pt x="1260" y="4702"/>
                  </a:lnTo>
                  <a:lnTo>
                    <a:pt x="1138" y="4640"/>
                  </a:lnTo>
                  <a:lnTo>
                    <a:pt x="1045" y="4548"/>
                  </a:lnTo>
                  <a:lnTo>
                    <a:pt x="1015" y="4425"/>
                  </a:lnTo>
                  <a:lnTo>
                    <a:pt x="984" y="4364"/>
                  </a:lnTo>
                  <a:lnTo>
                    <a:pt x="984" y="424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4161375" y="3281932"/>
              <a:ext cx="1870091" cy="681235"/>
            </a:xfrm>
            <a:custGeom>
              <a:avLst/>
              <a:gdLst/>
              <a:ahLst/>
              <a:cxnLst/>
              <a:rect l="l" t="t" r="r" b="b"/>
              <a:pathLst>
                <a:path w="24213" h="8820" fill="none" extrusionOk="0">
                  <a:moveTo>
                    <a:pt x="15087" y="3504"/>
                  </a:moveTo>
                  <a:lnTo>
                    <a:pt x="15087" y="3504"/>
                  </a:lnTo>
                  <a:lnTo>
                    <a:pt x="14811" y="3473"/>
                  </a:lnTo>
                  <a:lnTo>
                    <a:pt x="14473" y="3442"/>
                  </a:lnTo>
                  <a:lnTo>
                    <a:pt x="14473" y="3442"/>
                  </a:lnTo>
                  <a:lnTo>
                    <a:pt x="14104" y="3381"/>
                  </a:lnTo>
                  <a:lnTo>
                    <a:pt x="13674" y="3258"/>
                  </a:lnTo>
                  <a:lnTo>
                    <a:pt x="13674" y="3258"/>
                  </a:lnTo>
                  <a:lnTo>
                    <a:pt x="13674" y="3258"/>
                  </a:lnTo>
                  <a:lnTo>
                    <a:pt x="13612" y="3258"/>
                  </a:lnTo>
                  <a:lnTo>
                    <a:pt x="13612" y="3258"/>
                  </a:lnTo>
                  <a:lnTo>
                    <a:pt x="13551" y="3227"/>
                  </a:lnTo>
                  <a:lnTo>
                    <a:pt x="13520" y="3196"/>
                  </a:lnTo>
                  <a:lnTo>
                    <a:pt x="13520" y="3196"/>
                  </a:lnTo>
                  <a:lnTo>
                    <a:pt x="13428" y="3166"/>
                  </a:lnTo>
                  <a:lnTo>
                    <a:pt x="13428" y="3166"/>
                  </a:lnTo>
                  <a:lnTo>
                    <a:pt x="13428" y="3166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151" y="3043"/>
                  </a:lnTo>
                  <a:lnTo>
                    <a:pt x="13151" y="3012"/>
                  </a:lnTo>
                  <a:lnTo>
                    <a:pt x="13151" y="3012"/>
                  </a:lnTo>
                  <a:lnTo>
                    <a:pt x="12998" y="2950"/>
                  </a:lnTo>
                  <a:lnTo>
                    <a:pt x="12967" y="2920"/>
                  </a:lnTo>
                  <a:lnTo>
                    <a:pt x="12967" y="2920"/>
                  </a:lnTo>
                  <a:lnTo>
                    <a:pt x="12813" y="2828"/>
                  </a:lnTo>
                  <a:lnTo>
                    <a:pt x="12783" y="2828"/>
                  </a:lnTo>
                  <a:lnTo>
                    <a:pt x="12783" y="2828"/>
                  </a:lnTo>
                  <a:lnTo>
                    <a:pt x="12598" y="2705"/>
                  </a:lnTo>
                  <a:lnTo>
                    <a:pt x="12352" y="3012"/>
                  </a:lnTo>
                  <a:lnTo>
                    <a:pt x="12352" y="3012"/>
                  </a:lnTo>
                  <a:lnTo>
                    <a:pt x="12660" y="3135"/>
                  </a:lnTo>
                  <a:lnTo>
                    <a:pt x="12660" y="3135"/>
                  </a:lnTo>
                  <a:lnTo>
                    <a:pt x="12875" y="3258"/>
                  </a:lnTo>
                  <a:lnTo>
                    <a:pt x="13090" y="3381"/>
                  </a:lnTo>
                  <a:lnTo>
                    <a:pt x="13243" y="3534"/>
                  </a:lnTo>
                  <a:lnTo>
                    <a:pt x="13366" y="3688"/>
                  </a:lnTo>
                  <a:lnTo>
                    <a:pt x="13459" y="3842"/>
                  </a:lnTo>
                  <a:lnTo>
                    <a:pt x="13520" y="3995"/>
                  </a:lnTo>
                  <a:lnTo>
                    <a:pt x="13551" y="4180"/>
                  </a:lnTo>
                  <a:lnTo>
                    <a:pt x="13551" y="4333"/>
                  </a:lnTo>
                  <a:lnTo>
                    <a:pt x="13489" y="4456"/>
                  </a:lnTo>
                  <a:lnTo>
                    <a:pt x="13397" y="4610"/>
                  </a:lnTo>
                  <a:lnTo>
                    <a:pt x="13274" y="4733"/>
                  </a:lnTo>
                  <a:lnTo>
                    <a:pt x="13121" y="4825"/>
                  </a:lnTo>
                  <a:lnTo>
                    <a:pt x="12936" y="4917"/>
                  </a:lnTo>
                  <a:lnTo>
                    <a:pt x="12721" y="4978"/>
                  </a:lnTo>
                  <a:lnTo>
                    <a:pt x="12475" y="5009"/>
                  </a:lnTo>
                  <a:lnTo>
                    <a:pt x="12168" y="5009"/>
                  </a:lnTo>
                  <a:lnTo>
                    <a:pt x="12168" y="5009"/>
                  </a:lnTo>
                  <a:lnTo>
                    <a:pt x="11892" y="5009"/>
                  </a:lnTo>
                  <a:lnTo>
                    <a:pt x="11892" y="5009"/>
                  </a:lnTo>
                  <a:lnTo>
                    <a:pt x="11830" y="4917"/>
                  </a:lnTo>
                  <a:lnTo>
                    <a:pt x="11799" y="4825"/>
                  </a:lnTo>
                  <a:lnTo>
                    <a:pt x="11769" y="4671"/>
                  </a:lnTo>
                  <a:lnTo>
                    <a:pt x="11738" y="4548"/>
                  </a:lnTo>
                  <a:lnTo>
                    <a:pt x="11769" y="4210"/>
                  </a:lnTo>
                  <a:lnTo>
                    <a:pt x="11830" y="3872"/>
                  </a:lnTo>
                  <a:lnTo>
                    <a:pt x="11584" y="3811"/>
                  </a:lnTo>
                  <a:lnTo>
                    <a:pt x="11584" y="3811"/>
                  </a:lnTo>
                  <a:lnTo>
                    <a:pt x="11523" y="3964"/>
                  </a:lnTo>
                  <a:lnTo>
                    <a:pt x="11461" y="4087"/>
                  </a:lnTo>
                  <a:lnTo>
                    <a:pt x="11461" y="4087"/>
                  </a:lnTo>
                  <a:lnTo>
                    <a:pt x="11308" y="4333"/>
                  </a:lnTo>
                  <a:lnTo>
                    <a:pt x="11308" y="4333"/>
                  </a:lnTo>
                  <a:lnTo>
                    <a:pt x="11154" y="4456"/>
                  </a:lnTo>
                  <a:lnTo>
                    <a:pt x="11154" y="4456"/>
                  </a:lnTo>
                  <a:lnTo>
                    <a:pt x="10939" y="4610"/>
                  </a:lnTo>
                  <a:lnTo>
                    <a:pt x="10693" y="4671"/>
                  </a:lnTo>
                  <a:lnTo>
                    <a:pt x="10693" y="4671"/>
                  </a:lnTo>
                  <a:lnTo>
                    <a:pt x="10509" y="4733"/>
                  </a:lnTo>
                  <a:lnTo>
                    <a:pt x="10509" y="4733"/>
                  </a:lnTo>
                  <a:lnTo>
                    <a:pt x="10386" y="4733"/>
                  </a:lnTo>
                  <a:lnTo>
                    <a:pt x="6299" y="4733"/>
                  </a:lnTo>
                  <a:lnTo>
                    <a:pt x="4517" y="4733"/>
                  </a:lnTo>
                  <a:lnTo>
                    <a:pt x="1383" y="4733"/>
                  </a:lnTo>
                  <a:lnTo>
                    <a:pt x="1383" y="4733"/>
                  </a:lnTo>
                  <a:lnTo>
                    <a:pt x="1383" y="4733"/>
                  </a:lnTo>
                  <a:lnTo>
                    <a:pt x="1260" y="4702"/>
                  </a:lnTo>
                  <a:lnTo>
                    <a:pt x="1138" y="4640"/>
                  </a:lnTo>
                  <a:lnTo>
                    <a:pt x="1045" y="4548"/>
                  </a:lnTo>
                  <a:lnTo>
                    <a:pt x="1015" y="4425"/>
                  </a:lnTo>
                  <a:lnTo>
                    <a:pt x="1015" y="4425"/>
                  </a:lnTo>
                  <a:lnTo>
                    <a:pt x="984" y="4364"/>
                  </a:lnTo>
                  <a:lnTo>
                    <a:pt x="984" y="4241"/>
                  </a:lnTo>
                  <a:lnTo>
                    <a:pt x="492" y="1"/>
                  </a:lnTo>
                  <a:lnTo>
                    <a:pt x="1" y="1"/>
                  </a:lnTo>
                  <a:lnTo>
                    <a:pt x="339" y="8819"/>
                  </a:lnTo>
                  <a:lnTo>
                    <a:pt x="339" y="8819"/>
                  </a:lnTo>
                  <a:lnTo>
                    <a:pt x="1537" y="8819"/>
                  </a:lnTo>
                  <a:lnTo>
                    <a:pt x="2797" y="8788"/>
                  </a:lnTo>
                  <a:lnTo>
                    <a:pt x="4087" y="8727"/>
                  </a:lnTo>
                  <a:lnTo>
                    <a:pt x="5408" y="8635"/>
                  </a:lnTo>
                  <a:lnTo>
                    <a:pt x="6730" y="8512"/>
                  </a:lnTo>
                  <a:lnTo>
                    <a:pt x="8082" y="8358"/>
                  </a:lnTo>
                  <a:lnTo>
                    <a:pt x="9434" y="8143"/>
                  </a:lnTo>
                  <a:lnTo>
                    <a:pt x="10785" y="7928"/>
                  </a:lnTo>
                  <a:lnTo>
                    <a:pt x="10785" y="7928"/>
                  </a:lnTo>
                  <a:lnTo>
                    <a:pt x="11707" y="7774"/>
                  </a:lnTo>
                  <a:lnTo>
                    <a:pt x="12813" y="7652"/>
                  </a:lnTo>
                  <a:lnTo>
                    <a:pt x="14012" y="7559"/>
                  </a:lnTo>
                  <a:lnTo>
                    <a:pt x="15302" y="7529"/>
                  </a:lnTo>
                  <a:lnTo>
                    <a:pt x="16562" y="7529"/>
                  </a:lnTo>
                  <a:lnTo>
                    <a:pt x="17176" y="7559"/>
                  </a:lnTo>
                  <a:lnTo>
                    <a:pt x="17760" y="7621"/>
                  </a:lnTo>
                  <a:lnTo>
                    <a:pt x="18313" y="7682"/>
                  </a:lnTo>
                  <a:lnTo>
                    <a:pt x="18836" y="7774"/>
                  </a:lnTo>
                  <a:lnTo>
                    <a:pt x="19296" y="7897"/>
                  </a:lnTo>
                  <a:lnTo>
                    <a:pt x="19727" y="8020"/>
                  </a:lnTo>
                  <a:lnTo>
                    <a:pt x="19727" y="8020"/>
                  </a:lnTo>
                  <a:lnTo>
                    <a:pt x="20188" y="8174"/>
                  </a:lnTo>
                  <a:lnTo>
                    <a:pt x="20710" y="8297"/>
                  </a:lnTo>
                  <a:lnTo>
                    <a:pt x="21294" y="8420"/>
                  </a:lnTo>
                  <a:lnTo>
                    <a:pt x="21877" y="8481"/>
                  </a:lnTo>
                  <a:lnTo>
                    <a:pt x="22492" y="8543"/>
                  </a:lnTo>
                  <a:lnTo>
                    <a:pt x="23076" y="8604"/>
                  </a:lnTo>
                  <a:lnTo>
                    <a:pt x="24213" y="8635"/>
                  </a:lnTo>
                  <a:lnTo>
                    <a:pt x="24213" y="8635"/>
                  </a:lnTo>
                  <a:lnTo>
                    <a:pt x="24213" y="8174"/>
                  </a:lnTo>
                  <a:lnTo>
                    <a:pt x="24182" y="7867"/>
                  </a:lnTo>
                  <a:lnTo>
                    <a:pt x="24090" y="7559"/>
                  </a:lnTo>
                  <a:lnTo>
                    <a:pt x="23967" y="7191"/>
                  </a:lnTo>
                  <a:lnTo>
                    <a:pt x="23752" y="6822"/>
                  </a:lnTo>
                  <a:lnTo>
                    <a:pt x="23598" y="6607"/>
                  </a:lnTo>
                  <a:lnTo>
                    <a:pt x="23414" y="6422"/>
                  </a:lnTo>
                  <a:lnTo>
                    <a:pt x="23229" y="6207"/>
                  </a:lnTo>
                  <a:lnTo>
                    <a:pt x="22984" y="6023"/>
                  </a:lnTo>
                  <a:lnTo>
                    <a:pt x="22984" y="6023"/>
                  </a:lnTo>
                  <a:lnTo>
                    <a:pt x="22984" y="6023"/>
                  </a:lnTo>
                  <a:lnTo>
                    <a:pt x="20741" y="5439"/>
                  </a:lnTo>
                  <a:lnTo>
                    <a:pt x="18528" y="4917"/>
                  </a:lnTo>
                  <a:lnTo>
                    <a:pt x="16838" y="4517"/>
                  </a:lnTo>
                  <a:lnTo>
                    <a:pt x="16040" y="4333"/>
                  </a:lnTo>
                  <a:lnTo>
                    <a:pt x="16040" y="4333"/>
                  </a:lnTo>
                  <a:lnTo>
                    <a:pt x="15886" y="4241"/>
                  </a:lnTo>
                  <a:lnTo>
                    <a:pt x="15763" y="4118"/>
                  </a:lnTo>
                  <a:lnTo>
                    <a:pt x="15671" y="4026"/>
                  </a:lnTo>
                  <a:lnTo>
                    <a:pt x="15609" y="3903"/>
                  </a:lnTo>
                  <a:lnTo>
                    <a:pt x="15609" y="3780"/>
                  </a:lnTo>
                  <a:lnTo>
                    <a:pt x="15579" y="3657"/>
                  </a:lnTo>
                  <a:lnTo>
                    <a:pt x="15609" y="3504"/>
                  </a:lnTo>
                  <a:lnTo>
                    <a:pt x="15609" y="3504"/>
                  </a:lnTo>
                  <a:lnTo>
                    <a:pt x="15456" y="3473"/>
                  </a:lnTo>
                  <a:lnTo>
                    <a:pt x="15456" y="3473"/>
                  </a:lnTo>
                  <a:lnTo>
                    <a:pt x="15456" y="3473"/>
                  </a:lnTo>
                  <a:lnTo>
                    <a:pt x="15333" y="3473"/>
                  </a:lnTo>
                  <a:lnTo>
                    <a:pt x="15087" y="35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4246799" y="3709133"/>
              <a:ext cx="187604" cy="47501"/>
            </a:xfrm>
            <a:custGeom>
              <a:avLst/>
              <a:gdLst/>
              <a:ahLst/>
              <a:cxnLst/>
              <a:rect l="l" t="t" r="r" b="b"/>
              <a:pathLst>
                <a:path w="2429" h="615" fill="none" extrusionOk="0">
                  <a:moveTo>
                    <a:pt x="2244" y="584"/>
                  </a:moveTo>
                  <a:lnTo>
                    <a:pt x="2244" y="584"/>
                  </a:lnTo>
                  <a:lnTo>
                    <a:pt x="2121" y="615"/>
                  </a:lnTo>
                  <a:lnTo>
                    <a:pt x="308" y="615"/>
                  </a:lnTo>
                  <a:lnTo>
                    <a:pt x="308" y="615"/>
                  </a:lnTo>
                  <a:lnTo>
                    <a:pt x="216" y="584"/>
                  </a:lnTo>
                  <a:lnTo>
                    <a:pt x="124" y="554"/>
                  </a:lnTo>
                  <a:lnTo>
                    <a:pt x="124" y="554"/>
                  </a:lnTo>
                  <a:lnTo>
                    <a:pt x="32" y="461"/>
                  </a:lnTo>
                  <a:lnTo>
                    <a:pt x="1" y="369"/>
                  </a:lnTo>
                  <a:lnTo>
                    <a:pt x="1" y="308"/>
                  </a:lnTo>
                  <a:lnTo>
                    <a:pt x="1" y="308"/>
                  </a:lnTo>
                  <a:lnTo>
                    <a:pt x="32" y="185"/>
                  </a:lnTo>
                  <a:lnTo>
                    <a:pt x="93" y="93"/>
                  </a:lnTo>
                  <a:lnTo>
                    <a:pt x="185" y="31"/>
                  </a:lnTo>
                  <a:lnTo>
                    <a:pt x="308" y="0"/>
                  </a:lnTo>
                  <a:lnTo>
                    <a:pt x="2121" y="0"/>
                  </a:lnTo>
                  <a:lnTo>
                    <a:pt x="2121" y="0"/>
                  </a:lnTo>
                  <a:lnTo>
                    <a:pt x="2244" y="31"/>
                  </a:lnTo>
                  <a:lnTo>
                    <a:pt x="2336" y="93"/>
                  </a:lnTo>
                  <a:lnTo>
                    <a:pt x="2397" y="185"/>
                  </a:lnTo>
                  <a:lnTo>
                    <a:pt x="2428" y="308"/>
                  </a:lnTo>
                  <a:lnTo>
                    <a:pt x="2428" y="308"/>
                  </a:lnTo>
                  <a:lnTo>
                    <a:pt x="2397" y="400"/>
                  </a:lnTo>
                  <a:lnTo>
                    <a:pt x="2367" y="461"/>
                  </a:lnTo>
                  <a:lnTo>
                    <a:pt x="2305" y="554"/>
                  </a:lnTo>
                  <a:lnTo>
                    <a:pt x="2244" y="5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5642232" y="3704345"/>
              <a:ext cx="341842" cy="168609"/>
            </a:xfrm>
            <a:custGeom>
              <a:avLst/>
              <a:gdLst/>
              <a:ahLst/>
              <a:cxnLst/>
              <a:rect l="l" t="t" r="r" b="b"/>
              <a:pathLst>
                <a:path w="4426" h="2183" fill="none" extrusionOk="0">
                  <a:moveTo>
                    <a:pt x="431" y="1"/>
                  </a:moveTo>
                  <a:lnTo>
                    <a:pt x="431" y="1"/>
                  </a:lnTo>
                  <a:lnTo>
                    <a:pt x="830" y="32"/>
                  </a:lnTo>
                  <a:lnTo>
                    <a:pt x="1199" y="62"/>
                  </a:lnTo>
                  <a:lnTo>
                    <a:pt x="1537" y="124"/>
                  </a:lnTo>
                  <a:lnTo>
                    <a:pt x="1875" y="216"/>
                  </a:lnTo>
                  <a:lnTo>
                    <a:pt x="1875" y="216"/>
                  </a:lnTo>
                  <a:lnTo>
                    <a:pt x="2121" y="339"/>
                  </a:lnTo>
                  <a:lnTo>
                    <a:pt x="2397" y="493"/>
                  </a:lnTo>
                  <a:lnTo>
                    <a:pt x="2612" y="677"/>
                  </a:lnTo>
                  <a:lnTo>
                    <a:pt x="2797" y="892"/>
                  </a:lnTo>
                  <a:lnTo>
                    <a:pt x="2797" y="892"/>
                  </a:lnTo>
                  <a:lnTo>
                    <a:pt x="3104" y="923"/>
                  </a:lnTo>
                  <a:lnTo>
                    <a:pt x="3442" y="984"/>
                  </a:lnTo>
                  <a:lnTo>
                    <a:pt x="3442" y="984"/>
                  </a:lnTo>
                  <a:lnTo>
                    <a:pt x="3626" y="1076"/>
                  </a:lnTo>
                  <a:lnTo>
                    <a:pt x="3811" y="1169"/>
                  </a:lnTo>
                  <a:lnTo>
                    <a:pt x="3964" y="1261"/>
                  </a:lnTo>
                  <a:lnTo>
                    <a:pt x="4118" y="1384"/>
                  </a:lnTo>
                  <a:lnTo>
                    <a:pt x="4241" y="1537"/>
                  </a:lnTo>
                  <a:lnTo>
                    <a:pt x="4333" y="1722"/>
                  </a:lnTo>
                  <a:lnTo>
                    <a:pt x="4394" y="1937"/>
                  </a:lnTo>
                  <a:lnTo>
                    <a:pt x="4425" y="2183"/>
                  </a:lnTo>
                  <a:lnTo>
                    <a:pt x="4425" y="2183"/>
                  </a:lnTo>
                  <a:lnTo>
                    <a:pt x="3227" y="2183"/>
                  </a:lnTo>
                  <a:lnTo>
                    <a:pt x="3227" y="2183"/>
                  </a:lnTo>
                  <a:lnTo>
                    <a:pt x="2981" y="2183"/>
                  </a:lnTo>
                  <a:lnTo>
                    <a:pt x="2981" y="2183"/>
                  </a:lnTo>
                  <a:lnTo>
                    <a:pt x="2182" y="2183"/>
                  </a:lnTo>
                  <a:lnTo>
                    <a:pt x="2182" y="2183"/>
                  </a:lnTo>
                  <a:lnTo>
                    <a:pt x="1875" y="2183"/>
                  </a:lnTo>
                  <a:lnTo>
                    <a:pt x="1875" y="2183"/>
                  </a:lnTo>
                  <a:lnTo>
                    <a:pt x="1598" y="2183"/>
                  </a:lnTo>
                  <a:lnTo>
                    <a:pt x="1383" y="2121"/>
                  </a:lnTo>
                  <a:lnTo>
                    <a:pt x="1168" y="2060"/>
                  </a:lnTo>
                  <a:lnTo>
                    <a:pt x="953" y="1967"/>
                  </a:lnTo>
                  <a:lnTo>
                    <a:pt x="799" y="1845"/>
                  </a:lnTo>
                  <a:lnTo>
                    <a:pt x="615" y="1722"/>
                  </a:lnTo>
                  <a:lnTo>
                    <a:pt x="492" y="1568"/>
                  </a:lnTo>
                  <a:lnTo>
                    <a:pt x="369" y="1414"/>
                  </a:lnTo>
                  <a:lnTo>
                    <a:pt x="369" y="1414"/>
                  </a:lnTo>
                  <a:lnTo>
                    <a:pt x="185" y="1107"/>
                  </a:lnTo>
                  <a:lnTo>
                    <a:pt x="62" y="800"/>
                  </a:lnTo>
                  <a:lnTo>
                    <a:pt x="62" y="800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1" y="431"/>
                  </a:lnTo>
                  <a:lnTo>
                    <a:pt x="1" y="339"/>
                  </a:lnTo>
                  <a:lnTo>
                    <a:pt x="31" y="247"/>
                  </a:lnTo>
                  <a:lnTo>
                    <a:pt x="93" y="185"/>
                  </a:lnTo>
                  <a:lnTo>
                    <a:pt x="154" y="93"/>
                  </a:lnTo>
                  <a:lnTo>
                    <a:pt x="246" y="62"/>
                  </a:lnTo>
                  <a:lnTo>
                    <a:pt x="339" y="32"/>
                  </a:lnTo>
                  <a:lnTo>
                    <a:pt x="4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4187481" y="3863377"/>
              <a:ext cx="1843986" cy="289641"/>
            </a:xfrm>
            <a:custGeom>
              <a:avLst/>
              <a:gdLst/>
              <a:ahLst/>
              <a:cxnLst/>
              <a:rect l="l" t="t" r="r" b="b"/>
              <a:pathLst>
                <a:path w="23875" h="3750" extrusionOk="0">
                  <a:moveTo>
                    <a:pt x="14964" y="1"/>
                  </a:moveTo>
                  <a:lnTo>
                    <a:pt x="13674" y="31"/>
                  </a:lnTo>
                  <a:lnTo>
                    <a:pt x="12475" y="124"/>
                  </a:lnTo>
                  <a:lnTo>
                    <a:pt x="11369" y="246"/>
                  </a:lnTo>
                  <a:lnTo>
                    <a:pt x="10447" y="400"/>
                  </a:lnTo>
                  <a:lnTo>
                    <a:pt x="9096" y="615"/>
                  </a:lnTo>
                  <a:lnTo>
                    <a:pt x="7744" y="830"/>
                  </a:lnTo>
                  <a:lnTo>
                    <a:pt x="6392" y="984"/>
                  </a:lnTo>
                  <a:lnTo>
                    <a:pt x="5070" y="1107"/>
                  </a:lnTo>
                  <a:lnTo>
                    <a:pt x="3749" y="1199"/>
                  </a:lnTo>
                  <a:lnTo>
                    <a:pt x="2459" y="1260"/>
                  </a:lnTo>
                  <a:lnTo>
                    <a:pt x="1199" y="1291"/>
                  </a:lnTo>
                  <a:lnTo>
                    <a:pt x="1" y="1291"/>
                  </a:lnTo>
                  <a:lnTo>
                    <a:pt x="93" y="3749"/>
                  </a:lnTo>
                  <a:lnTo>
                    <a:pt x="12475" y="3749"/>
                  </a:lnTo>
                  <a:lnTo>
                    <a:pt x="12660" y="3565"/>
                  </a:lnTo>
                  <a:lnTo>
                    <a:pt x="12844" y="3380"/>
                  </a:lnTo>
                  <a:lnTo>
                    <a:pt x="13028" y="3227"/>
                  </a:lnTo>
                  <a:lnTo>
                    <a:pt x="13274" y="3104"/>
                  </a:lnTo>
                  <a:lnTo>
                    <a:pt x="13489" y="3012"/>
                  </a:lnTo>
                  <a:lnTo>
                    <a:pt x="13735" y="2950"/>
                  </a:lnTo>
                  <a:lnTo>
                    <a:pt x="13981" y="2889"/>
                  </a:lnTo>
                  <a:lnTo>
                    <a:pt x="19727" y="2889"/>
                  </a:lnTo>
                  <a:lnTo>
                    <a:pt x="20126" y="2520"/>
                  </a:lnTo>
                  <a:lnTo>
                    <a:pt x="20310" y="2367"/>
                  </a:lnTo>
                  <a:lnTo>
                    <a:pt x="20525" y="2244"/>
                  </a:lnTo>
                  <a:lnTo>
                    <a:pt x="20741" y="2182"/>
                  </a:lnTo>
                  <a:lnTo>
                    <a:pt x="20986" y="2151"/>
                  </a:lnTo>
                  <a:lnTo>
                    <a:pt x="23875" y="2151"/>
                  </a:lnTo>
                  <a:lnTo>
                    <a:pt x="23875" y="1137"/>
                  </a:lnTo>
                  <a:lnTo>
                    <a:pt x="23875" y="1107"/>
                  </a:lnTo>
                  <a:lnTo>
                    <a:pt x="22738" y="1076"/>
                  </a:lnTo>
                  <a:lnTo>
                    <a:pt x="22154" y="1015"/>
                  </a:lnTo>
                  <a:lnTo>
                    <a:pt x="21539" y="953"/>
                  </a:lnTo>
                  <a:lnTo>
                    <a:pt x="20956" y="892"/>
                  </a:lnTo>
                  <a:lnTo>
                    <a:pt x="20372" y="769"/>
                  </a:lnTo>
                  <a:lnTo>
                    <a:pt x="19850" y="646"/>
                  </a:lnTo>
                  <a:lnTo>
                    <a:pt x="19389" y="492"/>
                  </a:lnTo>
                  <a:lnTo>
                    <a:pt x="18958" y="369"/>
                  </a:lnTo>
                  <a:lnTo>
                    <a:pt x="18498" y="246"/>
                  </a:lnTo>
                  <a:lnTo>
                    <a:pt x="17975" y="154"/>
                  </a:lnTo>
                  <a:lnTo>
                    <a:pt x="17422" y="93"/>
                  </a:lnTo>
                  <a:lnTo>
                    <a:pt x="16838" y="31"/>
                  </a:lnTo>
                  <a:lnTo>
                    <a:pt x="1622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3027001" y="3977303"/>
              <a:ext cx="3004442" cy="246851"/>
            </a:xfrm>
            <a:custGeom>
              <a:avLst/>
              <a:gdLst/>
              <a:ahLst/>
              <a:cxnLst/>
              <a:rect l="l" t="t" r="r" b="b"/>
              <a:pathLst>
                <a:path w="38900" h="3196" extrusionOk="0">
                  <a:moveTo>
                    <a:pt x="431" y="0"/>
                  </a:moveTo>
                  <a:lnTo>
                    <a:pt x="308" y="154"/>
                  </a:lnTo>
                  <a:lnTo>
                    <a:pt x="185" y="308"/>
                  </a:lnTo>
                  <a:lnTo>
                    <a:pt x="93" y="461"/>
                  </a:lnTo>
                  <a:lnTo>
                    <a:pt x="32" y="676"/>
                  </a:lnTo>
                  <a:lnTo>
                    <a:pt x="1" y="861"/>
                  </a:lnTo>
                  <a:lnTo>
                    <a:pt x="1" y="1967"/>
                  </a:lnTo>
                  <a:lnTo>
                    <a:pt x="32" y="2182"/>
                  </a:lnTo>
                  <a:lnTo>
                    <a:pt x="93" y="2366"/>
                  </a:lnTo>
                  <a:lnTo>
                    <a:pt x="185" y="2520"/>
                  </a:lnTo>
                  <a:lnTo>
                    <a:pt x="308" y="2674"/>
                  </a:lnTo>
                  <a:lnTo>
                    <a:pt x="892" y="2797"/>
                  </a:lnTo>
                  <a:lnTo>
                    <a:pt x="1783" y="2919"/>
                  </a:lnTo>
                  <a:lnTo>
                    <a:pt x="3504" y="3196"/>
                  </a:lnTo>
                  <a:lnTo>
                    <a:pt x="10448" y="2981"/>
                  </a:lnTo>
                  <a:lnTo>
                    <a:pt x="28023" y="2981"/>
                  </a:lnTo>
                  <a:lnTo>
                    <a:pt x="32662" y="2797"/>
                  </a:lnTo>
                  <a:lnTo>
                    <a:pt x="34967" y="2735"/>
                  </a:lnTo>
                  <a:lnTo>
                    <a:pt x="38900" y="2735"/>
                  </a:lnTo>
                  <a:lnTo>
                    <a:pt x="38900" y="676"/>
                  </a:lnTo>
                  <a:lnTo>
                    <a:pt x="36011" y="676"/>
                  </a:lnTo>
                  <a:lnTo>
                    <a:pt x="35766" y="707"/>
                  </a:lnTo>
                  <a:lnTo>
                    <a:pt x="35550" y="769"/>
                  </a:lnTo>
                  <a:lnTo>
                    <a:pt x="35335" y="892"/>
                  </a:lnTo>
                  <a:lnTo>
                    <a:pt x="35151" y="1045"/>
                  </a:lnTo>
                  <a:lnTo>
                    <a:pt x="34752" y="1414"/>
                  </a:lnTo>
                  <a:lnTo>
                    <a:pt x="29006" y="1414"/>
                  </a:lnTo>
                  <a:lnTo>
                    <a:pt x="28760" y="1475"/>
                  </a:lnTo>
                  <a:lnTo>
                    <a:pt x="28514" y="1537"/>
                  </a:lnTo>
                  <a:lnTo>
                    <a:pt x="28299" y="1629"/>
                  </a:lnTo>
                  <a:lnTo>
                    <a:pt x="28053" y="1752"/>
                  </a:lnTo>
                  <a:lnTo>
                    <a:pt x="27869" y="1905"/>
                  </a:lnTo>
                  <a:lnTo>
                    <a:pt x="27685" y="2090"/>
                  </a:lnTo>
                  <a:lnTo>
                    <a:pt x="27500" y="2274"/>
                  </a:lnTo>
                  <a:lnTo>
                    <a:pt x="11799" y="2274"/>
                  </a:lnTo>
                  <a:lnTo>
                    <a:pt x="11308" y="1875"/>
                  </a:lnTo>
                  <a:lnTo>
                    <a:pt x="11001" y="1629"/>
                  </a:lnTo>
                  <a:lnTo>
                    <a:pt x="10632" y="1475"/>
                  </a:lnTo>
                  <a:lnTo>
                    <a:pt x="10263" y="1352"/>
                  </a:lnTo>
                  <a:lnTo>
                    <a:pt x="9864" y="1322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5877186" y="3780347"/>
              <a:ext cx="106893" cy="92608"/>
            </a:xfrm>
            <a:custGeom>
              <a:avLst/>
              <a:gdLst/>
              <a:ahLst/>
              <a:cxnLst/>
              <a:rect l="l" t="t" r="r" b="b"/>
              <a:pathLst>
                <a:path w="1384" h="1199" extrusionOk="0">
                  <a:moveTo>
                    <a:pt x="400" y="0"/>
                  </a:moveTo>
                  <a:lnTo>
                    <a:pt x="277" y="62"/>
                  </a:lnTo>
                  <a:lnTo>
                    <a:pt x="154" y="185"/>
                  </a:lnTo>
                  <a:lnTo>
                    <a:pt x="62" y="338"/>
                  </a:lnTo>
                  <a:lnTo>
                    <a:pt x="31" y="492"/>
                  </a:lnTo>
                  <a:lnTo>
                    <a:pt x="123" y="553"/>
                  </a:lnTo>
                  <a:lnTo>
                    <a:pt x="185" y="584"/>
                  </a:lnTo>
                  <a:lnTo>
                    <a:pt x="246" y="645"/>
                  </a:lnTo>
                  <a:lnTo>
                    <a:pt x="246" y="676"/>
                  </a:lnTo>
                  <a:lnTo>
                    <a:pt x="215" y="738"/>
                  </a:lnTo>
                  <a:lnTo>
                    <a:pt x="154" y="768"/>
                  </a:lnTo>
                  <a:lnTo>
                    <a:pt x="0" y="830"/>
                  </a:lnTo>
                  <a:lnTo>
                    <a:pt x="31" y="953"/>
                  </a:lnTo>
                  <a:lnTo>
                    <a:pt x="62" y="1045"/>
                  </a:lnTo>
                  <a:lnTo>
                    <a:pt x="123" y="1137"/>
                  </a:lnTo>
                  <a:lnTo>
                    <a:pt x="185" y="1199"/>
                  </a:lnTo>
                  <a:lnTo>
                    <a:pt x="1383" y="1199"/>
                  </a:lnTo>
                  <a:lnTo>
                    <a:pt x="1352" y="953"/>
                  </a:lnTo>
                  <a:lnTo>
                    <a:pt x="1291" y="738"/>
                  </a:lnTo>
                  <a:lnTo>
                    <a:pt x="1199" y="553"/>
                  </a:lnTo>
                  <a:lnTo>
                    <a:pt x="1076" y="400"/>
                  </a:lnTo>
                  <a:lnTo>
                    <a:pt x="922" y="277"/>
                  </a:lnTo>
                  <a:lnTo>
                    <a:pt x="769" y="185"/>
                  </a:lnTo>
                  <a:lnTo>
                    <a:pt x="584" y="9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3110108" y="4207471"/>
              <a:ext cx="2843020" cy="57079"/>
            </a:xfrm>
            <a:custGeom>
              <a:avLst/>
              <a:gdLst/>
              <a:ahLst/>
              <a:cxnLst/>
              <a:rect l="l" t="t" r="r" b="b"/>
              <a:pathLst>
                <a:path w="36810" h="739" extrusionOk="0">
                  <a:moveTo>
                    <a:pt x="33276" y="1"/>
                  </a:moveTo>
                  <a:lnTo>
                    <a:pt x="27715" y="216"/>
                  </a:lnTo>
                  <a:lnTo>
                    <a:pt x="8849" y="216"/>
                  </a:lnTo>
                  <a:lnTo>
                    <a:pt x="8634" y="370"/>
                  </a:lnTo>
                  <a:lnTo>
                    <a:pt x="2489" y="431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62" y="216"/>
                  </a:lnTo>
                  <a:lnTo>
                    <a:pt x="123" y="339"/>
                  </a:lnTo>
                  <a:lnTo>
                    <a:pt x="215" y="431"/>
                  </a:lnTo>
                  <a:lnTo>
                    <a:pt x="338" y="523"/>
                  </a:lnTo>
                  <a:lnTo>
                    <a:pt x="461" y="615"/>
                  </a:lnTo>
                  <a:lnTo>
                    <a:pt x="584" y="677"/>
                  </a:lnTo>
                  <a:lnTo>
                    <a:pt x="707" y="708"/>
                  </a:lnTo>
                  <a:lnTo>
                    <a:pt x="861" y="738"/>
                  </a:lnTo>
                  <a:lnTo>
                    <a:pt x="35888" y="738"/>
                  </a:lnTo>
                  <a:lnTo>
                    <a:pt x="36041" y="708"/>
                  </a:lnTo>
                  <a:lnTo>
                    <a:pt x="36349" y="615"/>
                  </a:lnTo>
                  <a:lnTo>
                    <a:pt x="36595" y="431"/>
                  </a:lnTo>
                  <a:lnTo>
                    <a:pt x="36810" y="216"/>
                  </a:lnTo>
                  <a:lnTo>
                    <a:pt x="3327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3095819" y="4188548"/>
              <a:ext cx="2881020" cy="52290"/>
            </a:xfrm>
            <a:custGeom>
              <a:avLst/>
              <a:gdLst/>
              <a:ahLst/>
              <a:cxnLst/>
              <a:rect l="l" t="t" r="r" b="b"/>
              <a:pathLst>
                <a:path w="37302" h="677" extrusionOk="0">
                  <a:moveTo>
                    <a:pt x="34076" y="0"/>
                  </a:moveTo>
                  <a:lnTo>
                    <a:pt x="31771" y="62"/>
                  </a:lnTo>
                  <a:lnTo>
                    <a:pt x="27132" y="246"/>
                  </a:lnTo>
                  <a:lnTo>
                    <a:pt x="9557" y="246"/>
                  </a:lnTo>
                  <a:lnTo>
                    <a:pt x="2613" y="461"/>
                  </a:lnTo>
                  <a:lnTo>
                    <a:pt x="892" y="184"/>
                  </a:lnTo>
                  <a:lnTo>
                    <a:pt x="1" y="62"/>
                  </a:lnTo>
                  <a:lnTo>
                    <a:pt x="185" y="338"/>
                  </a:lnTo>
                  <a:lnTo>
                    <a:pt x="2674" y="676"/>
                  </a:lnTo>
                  <a:lnTo>
                    <a:pt x="8819" y="615"/>
                  </a:lnTo>
                  <a:lnTo>
                    <a:pt x="9034" y="461"/>
                  </a:lnTo>
                  <a:lnTo>
                    <a:pt x="27900" y="461"/>
                  </a:lnTo>
                  <a:lnTo>
                    <a:pt x="33461" y="246"/>
                  </a:lnTo>
                  <a:lnTo>
                    <a:pt x="36995" y="461"/>
                  </a:lnTo>
                  <a:lnTo>
                    <a:pt x="37087" y="338"/>
                  </a:lnTo>
                  <a:lnTo>
                    <a:pt x="3730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3164637" y="4202759"/>
              <a:ext cx="132999" cy="21395"/>
            </a:xfrm>
            <a:custGeom>
              <a:avLst/>
              <a:gdLst/>
              <a:ahLst/>
              <a:cxnLst/>
              <a:rect l="l" t="t" r="r" b="b"/>
              <a:pathLst>
                <a:path w="1722" h="277" extrusionOk="0">
                  <a:moveTo>
                    <a:pt x="1722" y="277"/>
                  </a:moveTo>
                  <a:lnTo>
                    <a:pt x="1" y="0"/>
                  </a:lnTo>
                  <a:lnTo>
                    <a:pt x="1722" y="277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3297561" y="4207471"/>
              <a:ext cx="536397" cy="16683"/>
            </a:xfrm>
            <a:custGeom>
              <a:avLst/>
              <a:gdLst/>
              <a:ahLst/>
              <a:cxnLst/>
              <a:rect l="l" t="t" r="r" b="b"/>
              <a:pathLst>
                <a:path w="6945" h="216" extrusionOk="0">
                  <a:moveTo>
                    <a:pt x="6945" y="1"/>
                  </a:moveTo>
                  <a:lnTo>
                    <a:pt x="1" y="216"/>
                  </a:lnTo>
                  <a:lnTo>
                    <a:pt x="6945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3095819" y="4193259"/>
              <a:ext cx="68894" cy="9577"/>
            </a:xfrm>
            <a:custGeom>
              <a:avLst/>
              <a:gdLst/>
              <a:ahLst/>
              <a:cxnLst/>
              <a:rect l="l" t="t" r="r" b="b"/>
              <a:pathLst>
                <a:path w="892" h="124" extrusionOk="0">
                  <a:moveTo>
                    <a:pt x="1" y="1"/>
                  </a:moveTo>
                  <a:lnTo>
                    <a:pt x="1" y="1"/>
                  </a:lnTo>
                  <a:lnTo>
                    <a:pt x="892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5191325" y="4193259"/>
              <a:ext cx="358448" cy="14289"/>
            </a:xfrm>
            <a:custGeom>
              <a:avLst/>
              <a:gdLst/>
              <a:ahLst/>
              <a:cxnLst/>
              <a:rect l="l" t="t" r="r" b="b"/>
              <a:pathLst>
                <a:path w="4641" h="185" extrusionOk="0">
                  <a:moveTo>
                    <a:pt x="4640" y="1"/>
                  </a:moveTo>
                  <a:lnTo>
                    <a:pt x="1" y="185"/>
                  </a:lnTo>
                  <a:lnTo>
                    <a:pt x="1" y="185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5364566" y="3552495"/>
              <a:ext cx="572002" cy="194716"/>
            </a:xfrm>
            <a:custGeom>
              <a:avLst/>
              <a:gdLst/>
              <a:ahLst/>
              <a:cxnLst/>
              <a:rect l="l" t="t" r="r" b="b"/>
              <a:pathLst>
                <a:path w="7406" h="2521" extrusionOk="0">
                  <a:moveTo>
                    <a:pt x="31" y="1"/>
                  </a:moveTo>
                  <a:lnTo>
                    <a:pt x="1" y="154"/>
                  </a:lnTo>
                  <a:lnTo>
                    <a:pt x="31" y="277"/>
                  </a:lnTo>
                  <a:lnTo>
                    <a:pt x="31" y="400"/>
                  </a:lnTo>
                  <a:lnTo>
                    <a:pt x="93" y="523"/>
                  </a:lnTo>
                  <a:lnTo>
                    <a:pt x="185" y="615"/>
                  </a:lnTo>
                  <a:lnTo>
                    <a:pt x="308" y="738"/>
                  </a:lnTo>
                  <a:lnTo>
                    <a:pt x="462" y="830"/>
                  </a:lnTo>
                  <a:lnTo>
                    <a:pt x="1260" y="1014"/>
                  </a:lnTo>
                  <a:lnTo>
                    <a:pt x="2950" y="1414"/>
                  </a:lnTo>
                  <a:lnTo>
                    <a:pt x="5163" y="1936"/>
                  </a:lnTo>
                  <a:lnTo>
                    <a:pt x="7406" y="2520"/>
                  </a:lnTo>
                  <a:lnTo>
                    <a:pt x="6945" y="2182"/>
                  </a:lnTo>
                  <a:lnTo>
                    <a:pt x="6361" y="1813"/>
                  </a:lnTo>
                  <a:lnTo>
                    <a:pt x="5654" y="1475"/>
                  </a:lnTo>
                  <a:lnTo>
                    <a:pt x="4825" y="1168"/>
                  </a:lnTo>
                  <a:lnTo>
                    <a:pt x="3872" y="830"/>
                  </a:lnTo>
                  <a:lnTo>
                    <a:pt x="2766" y="523"/>
                  </a:lnTo>
                  <a:lnTo>
                    <a:pt x="1475" y="246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5858185" y="3773241"/>
              <a:ext cx="49894" cy="99714"/>
            </a:xfrm>
            <a:custGeom>
              <a:avLst/>
              <a:gdLst/>
              <a:ahLst/>
              <a:cxnLst/>
              <a:rect l="l" t="t" r="r" b="b"/>
              <a:pathLst>
                <a:path w="646" h="1291" extrusionOk="0">
                  <a:moveTo>
                    <a:pt x="1" y="0"/>
                  </a:moveTo>
                  <a:lnTo>
                    <a:pt x="93" y="123"/>
                  </a:lnTo>
                  <a:lnTo>
                    <a:pt x="124" y="277"/>
                  </a:lnTo>
                  <a:lnTo>
                    <a:pt x="185" y="615"/>
                  </a:lnTo>
                  <a:lnTo>
                    <a:pt x="185" y="983"/>
                  </a:lnTo>
                  <a:lnTo>
                    <a:pt x="185" y="1291"/>
                  </a:lnTo>
                  <a:lnTo>
                    <a:pt x="431" y="1291"/>
                  </a:lnTo>
                  <a:lnTo>
                    <a:pt x="369" y="1229"/>
                  </a:lnTo>
                  <a:lnTo>
                    <a:pt x="308" y="1137"/>
                  </a:lnTo>
                  <a:lnTo>
                    <a:pt x="277" y="1045"/>
                  </a:lnTo>
                  <a:lnTo>
                    <a:pt x="246" y="922"/>
                  </a:lnTo>
                  <a:lnTo>
                    <a:pt x="246" y="768"/>
                  </a:lnTo>
                  <a:lnTo>
                    <a:pt x="277" y="584"/>
                  </a:lnTo>
                  <a:lnTo>
                    <a:pt x="308" y="430"/>
                  </a:lnTo>
                  <a:lnTo>
                    <a:pt x="400" y="277"/>
                  </a:lnTo>
                  <a:lnTo>
                    <a:pt x="523" y="154"/>
                  </a:lnTo>
                  <a:lnTo>
                    <a:pt x="646" y="92"/>
                  </a:lnTo>
                  <a:lnTo>
                    <a:pt x="308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5877186" y="3818270"/>
              <a:ext cx="19077" cy="26184"/>
            </a:xfrm>
            <a:custGeom>
              <a:avLst/>
              <a:gdLst/>
              <a:ahLst/>
              <a:cxnLst/>
              <a:rect l="l" t="t" r="r" b="b"/>
              <a:pathLst>
                <a:path w="247" h="339" extrusionOk="0">
                  <a:moveTo>
                    <a:pt x="31" y="1"/>
                  </a:moveTo>
                  <a:lnTo>
                    <a:pt x="0" y="185"/>
                  </a:lnTo>
                  <a:lnTo>
                    <a:pt x="0" y="339"/>
                  </a:lnTo>
                  <a:lnTo>
                    <a:pt x="154" y="277"/>
                  </a:lnTo>
                  <a:lnTo>
                    <a:pt x="215" y="247"/>
                  </a:lnTo>
                  <a:lnTo>
                    <a:pt x="246" y="185"/>
                  </a:lnTo>
                  <a:lnTo>
                    <a:pt x="246" y="154"/>
                  </a:lnTo>
                  <a:lnTo>
                    <a:pt x="185" y="93"/>
                  </a:lnTo>
                  <a:lnTo>
                    <a:pt x="123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5727656" y="3721028"/>
              <a:ext cx="144816" cy="151926"/>
            </a:xfrm>
            <a:custGeom>
              <a:avLst/>
              <a:gdLst/>
              <a:ahLst/>
              <a:cxnLst/>
              <a:rect l="l" t="t" r="r" b="b"/>
              <a:pathLst>
                <a:path w="1875" h="1967" extrusionOk="0">
                  <a:moveTo>
                    <a:pt x="769" y="0"/>
                  </a:moveTo>
                  <a:lnTo>
                    <a:pt x="615" y="31"/>
                  </a:lnTo>
                  <a:lnTo>
                    <a:pt x="462" y="62"/>
                  </a:lnTo>
                  <a:lnTo>
                    <a:pt x="339" y="123"/>
                  </a:lnTo>
                  <a:lnTo>
                    <a:pt x="247" y="215"/>
                  </a:lnTo>
                  <a:lnTo>
                    <a:pt x="154" y="307"/>
                  </a:lnTo>
                  <a:lnTo>
                    <a:pt x="93" y="400"/>
                  </a:lnTo>
                  <a:lnTo>
                    <a:pt x="31" y="522"/>
                  </a:lnTo>
                  <a:lnTo>
                    <a:pt x="1" y="676"/>
                  </a:lnTo>
                  <a:lnTo>
                    <a:pt x="154" y="676"/>
                  </a:lnTo>
                  <a:lnTo>
                    <a:pt x="277" y="737"/>
                  </a:lnTo>
                  <a:lnTo>
                    <a:pt x="339" y="799"/>
                  </a:lnTo>
                  <a:lnTo>
                    <a:pt x="339" y="860"/>
                  </a:lnTo>
                  <a:lnTo>
                    <a:pt x="339" y="953"/>
                  </a:lnTo>
                  <a:lnTo>
                    <a:pt x="247" y="1014"/>
                  </a:lnTo>
                  <a:lnTo>
                    <a:pt x="154" y="1075"/>
                  </a:lnTo>
                  <a:lnTo>
                    <a:pt x="1" y="1075"/>
                  </a:lnTo>
                  <a:lnTo>
                    <a:pt x="31" y="1260"/>
                  </a:lnTo>
                  <a:lnTo>
                    <a:pt x="93" y="1413"/>
                  </a:lnTo>
                  <a:lnTo>
                    <a:pt x="185" y="1567"/>
                  </a:lnTo>
                  <a:lnTo>
                    <a:pt x="308" y="1690"/>
                  </a:lnTo>
                  <a:lnTo>
                    <a:pt x="462" y="1813"/>
                  </a:lnTo>
                  <a:lnTo>
                    <a:pt x="646" y="1905"/>
                  </a:lnTo>
                  <a:lnTo>
                    <a:pt x="830" y="1967"/>
                  </a:lnTo>
                  <a:lnTo>
                    <a:pt x="1875" y="1967"/>
                  </a:lnTo>
                  <a:lnTo>
                    <a:pt x="1875" y="1659"/>
                  </a:lnTo>
                  <a:lnTo>
                    <a:pt x="1875" y="1291"/>
                  </a:lnTo>
                  <a:lnTo>
                    <a:pt x="1814" y="953"/>
                  </a:lnTo>
                  <a:lnTo>
                    <a:pt x="1783" y="799"/>
                  </a:lnTo>
                  <a:lnTo>
                    <a:pt x="1691" y="676"/>
                  </a:lnTo>
                  <a:lnTo>
                    <a:pt x="1506" y="461"/>
                  </a:lnTo>
                  <a:lnTo>
                    <a:pt x="1291" y="277"/>
                  </a:lnTo>
                  <a:lnTo>
                    <a:pt x="1015" y="123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5727656" y="3721028"/>
              <a:ext cx="144816" cy="151926"/>
            </a:xfrm>
            <a:custGeom>
              <a:avLst/>
              <a:gdLst/>
              <a:ahLst/>
              <a:cxnLst/>
              <a:rect l="l" t="t" r="r" b="b"/>
              <a:pathLst>
                <a:path w="1875" h="1967" fill="none" extrusionOk="0">
                  <a:moveTo>
                    <a:pt x="1" y="676"/>
                  </a:moveTo>
                  <a:lnTo>
                    <a:pt x="1" y="676"/>
                  </a:lnTo>
                  <a:lnTo>
                    <a:pt x="154" y="676"/>
                  </a:lnTo>
                  <a:lnTo>
                    <a:pt x="277" y="737"/>
                  </a:lnTo>
                  <a:lnTo>
                    <a:pt x="339" y="799"/>
                  </a:lnTo>
                  <a:lnTo>
                    <a:pt x="339" y="860"/>
                  </a:lnTo>
                  <a:lnTo>
                    <a:pt x="339" y="953"/>
                  </a:lnTo>
                  <a:lnTo>
                    <a:pt x="247" y="1014"/>
                  </a:lnTo>
                  <a:lnTo>
                    <a:pt x="154" y="1075"/>
                  </a:lnTo>
                  <a:lnTo>
                    <a:pt x="1" y="1075"/>
                  </a:lnTo>
                  <a:lnTo>
                    <a:pt x="1" y="1075"/>
                  </a:lnTo>
                  <a:lnTo>
                    <a:pt x="31" y="1260"/>
                  </a:lnTo>
                  <a:lnTo>
                    <a:pt x="93" y="1413"/>
                  </a:lnTo>
                  <a:lnTo>
                    <a:pt x="185" y="1567"/>
                  </a:lnTo>
                  <a:lnTo>
                    <a:pt x="308" y="1690"/>
                  </a:lnTo>
                  <a:lnTo>
                    <a:pt x="462" y="1813"/>
                  </a:lnTo>
                  <a:lnTo>
                    <a:pt x="646" y="1905"/>
                  </a:lnTo>
                  <a:lnTo>
                    <a:pt x="830" y="1967"/>
                  </a:lnTo>
                  <a:lnTo>
                    <a:pt x="1076" y="1967"/>
                  </a:lnTo>
                  <a:lnTo>
                    <a:pt x="1076" y="1967"/>
                  </a:lnTo>
                  <a:lnTo>
                    <a:pt x="1875" y="1967"/>
                  </a:lnTo>
                  <a:lnTo>
                    <a:pt x="1875" y="1967"/>
                  </a:lnTo>
                  <a:lnTo>
                    <a:pt x="1875" y="1659"/>
                  </a:lnTo>
                  <a:lnTo>
                    <a:pt x="1875" y="1291"/>
                  </a:lnTo>
                  <a:lnTo>
                    <a:pt x="1814" y="953"/>
                  </a:lnTo>
                  <a:lnTo>
                    <a:pt x="1783" y="799"/>
                  </a:lnTo>
                  <a:lnTo>
                    <a:pt x="1691" y="676"/>
                  </a:lnTo>
                  <a:lnTo>
                    <a:pt x="1691" y="676"/>
                  </a:lnTo>
                  <a:lnTo>
                    <a:pt x="1506" y="461"/>
                  </a:lnTo>
                  <a:lnTo>
                    <a:pt x="1291" y="277"/>
                  </a:lnTo>
                  <a:lnTo>
                    <a:pt x="1015" y="123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615" y="31"/>
                  </a:lnTo>
                  <a:lnTo>
                    <a:pt x="462" y="62"/>
                  </a:lnTo>
                  <a:lnTo>
                    <a:pt x="339" y="123"/>
                  </a:lnTo>
                  <a:lnTo>
                    <a:pt x="247" y="215"/>
                  </a:lnTo>
                  <a:lnTo>
                    <a:pt x="154" y="307"/>
                  </a:lnTo>
                  <a:lnTo>
                    <a:pt x="93" y="400"/>
                  </a:lnTo>
                  <a:lnTo>
                    <a:pt x="31" y="522"/>
                  </a:lnTo>
                  <a:lnTo>
                    <a:pt x="1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5642232" y="3704345"/>
              <a:ext cx="149604" cy="168609"/>
            </a:xfrm>
            <a:custGeom>
              <a:avLst/>
              <a:gdLst/>
              <a:ahLst/>
              <a:cxnLst/>
              <a:rect l="l" t="t" r="r" b="b"/>
              <a:pathLst>
                <a:path w="1937" h="2183" extrusionOk="0">
                  <a:moveTo>
                    <a:pt x="431" y="1"/>
                  </a:moveTo>
                  <a:lnTo>
                    <a:pt x="339" y="32"/>
                  </a:lnTo>
                  <a:lnTo>
                    <a:pt x="246" y="62"/>
                  </a:lnTo>
                  <a:lnTo>
                    <a:pt x="154" y="93"/>
                  </a:lnTo>
                  <a:lnTo>
                    <a:pt x="93" y="185"/>
                  </a:lnTo>
                  <a:lnTo>
                    <a:pt x="31" y="247"/>
                  </a:lnTo>
                  <a:lnTo>
                    <a:pt x="1" y="339"/>
                  </a:lnTo>
                  <a:lnTo>
                    <a:pt x="1" y="431"/>
                  </a:lnTo>
                  <a:lnTo>
                    <a:pt x="1" y="554"/>
                  </a:lnTo>
                  <a:lnTo>
                    <a:pt x="62" y="800"/>
                  </a:lnTo>
                  <a:lnTo>
                    <a:pt x="308" y="831"/>
                  </a:lnTo>
                  <a:lnTo>
                    <a:pt x="492" y="861"/>
                  </a:lnTo>
                  <a:lnTo>
                    <a:pt x="584" y="923"/>
                  </a:lnTo>
                  <a:lnTo>
                    <a:pt x="615" y="1015"/>
                  </a:lnTo>
                  <a:lnTo>
                    <a:pt x="615" y="1107"/>
                  </a:lnTo>
                  <a:lnTo>
                    <a:pt x="554" y="1199"/>
                  </a:lnTo>
                  <a:lnTo>
                    <a:pt x="369" y="1414"/>
                  </a:lnTo>
                  <a:lnTo>
                    <a:pt x="492" y="1568"/>
                  </a:lnTo>
                  <a:lnTo>
                    <a:pt x="615" y="1722"/>
                  </a:lnTo>
                  <a:lnTo>
                    <a:pt x="799" y="1845"/>
                  </a:lnTo>
                  <a:lnTo>
                    <a:pt x="953" y="1967"/>
                  </a:lnTo>
                  <a:lnTo>
                    <a:pt x="1168" y="2060"/>
                  </a:lnTo>
                  <a:lnTo>
                    <a:pt x="1383" y="2121"/>
                  </a:lnTo>
                  <a:lnTo>
                    <a:pt x="1598" y="2183"/>
                  </a:lnTo>
                  <a:lnTo>
                    <a:pt x="1936" y="2183"/>
                  </a:lnTo>
                  <a:lnTo>
                    <a:pt x="1752" y="2121"/>
                  </a:lnTo>
                  <a:lnTo>
                    <a:pt x="1568" y="2029"/>
                  </a:lnTo>
                  <a:lnTo>
                    <a:pt x="1414" y="1906"/>
                  </a:lnTo>
                  <a:lnTo>
                    <a:pt x="1291" y="1783"/>
                  </a:lnTo>
                  <a:lnTo>
                    <a:pt x="1199" y="1629"/>
                  </a:lnTo>
                  <a:lnTo>
                    <a:pt x="1137" y="1476"/>
                  </a:lnTo>
                  <a:lnTo>
                    <a:pt x="1107" y="1291"/>
                  </a:lnTo>
                  <a:lnTo>
                    <a:pt x="1076" y="1076"/>
                  </a:lnTo>
                  <a:lnTo>
                    <a:pt x="1107" y="892"/>
                  </a:lnTo>
                  <a:lnTo>
                    <a:pt x="1137" y="738"/>
                  </a:lnTo>
                  <a:lnTo>
                    <a:pt x="1199" y="616"/>
                  </a:lnTo>
                  <a:lnTo>
                    <a:pt x="1260" y="523"/>
                  </a:lnTo>
                  <a:lnTo>
                    <a:pt x="1353" y="431"/>
                  </a:lnTo>
                  <a:lnTo>
                    <a:pt x="1445" y="339"/>
                  </a:lnTo>
                  <a:lnTo>
                    <a:pt x="1568" y="278"/>
                  </a:lnTo>
                  <a:lnTo>
                    <a:pt x="1721" y="247"/>
                  </a:lnTo>
                  <a:lnTo>
                    <a:pt x="1875" y="216"/>
                  </a:lnTo>
                  <a:lnTo>
                    <a:pt x="1537" y="124"/>
                  </a:lnTo>
                  <a:lnTo>
                    <a:pt x="1199" y="62"/>
                  </a:lnTo>
                  <a:lnTo>
                    <a:pt x="830" y="3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5642232" y="3704345"/>
              <a:ext cx="168604" cy="168609"/>
            </a:xfrm>
            <a:custGeom>
              <a:avLst/>
              <a:gdLst/>
              <a:ahLst/>
              <a:cxnLst/>
              <a:rect l="l" t="t" r="r" b="b"/>
              <a:pathLst>
                <a:path w="2183" h="2183" fill="none" extrusionOk="0">
                  <a:moveTo>
                    <a:pt x="62" y="800"/>
                  </a:moveTo>
                  <a:lnTo>
                    <a:pt x="62" y="800"/>
                  </a:lnTo>
                  <a:lnTo>
                    <a:pt x="308" y="831"/>
                  </a:lnTo>
                  <a:lnTo>
                    <a:pt x="492" y="861"/>
                  </a:lnTo>
                  <a:lnTo>
                    <a:pt x="584" y="923"/>
                  </a:lnTo>
                  <a:lnTo>
                    <a:pt x="615" y="1015"/>
                  </a:lnTo>
                  <a:lnTo>
                    <a:pt x="615" y="1107"/>
                  </a:lnTo>
                  <a:lnTo>
                    <a:pt x="554" y="1199"/>
                  </a:lnTo>
                  <a:lnTo>
                    <a:pt x="369" y="1414"/>
                  </a:lnTo>
                  <a:lnTo>
                    <a:pt x="369" y="1414"/>
                  </a:lnTo>
                  <a:lnTo>
                    <a:pt x="492" y="1568"/>
                  </a:lnTo>
                  <a:lnTo>
                    <a:pt x="615" y="1722"/>
                  </a:lnTo>
                  <a:lnTo>
                    <a:pt x="799" y="1845"/>
                  </a:lnTo>
                  <a:lnTo>
                    <a:pt x="953" y="1967"/>
                  </a:lnTo>
                  <a:lnTo>
                    <a:pt x="1168" y="2060"/>
                  </a:lnTo>
                  <a:lnTo>
                    <a:pt x="1383" y="2121"/>
                  </a:lnTo>
                  <a:lnTo>
                    <a:pt x="1598" y="2183"/>
                  </a:lnTo>
                  <a:lnTo>
                    <a:pt x="1875" y="2183"/>
                  </a:lnTo>
                  <a:lnTo>
                    <a:pt x="1875" y="2183"/>
                  </a:lnTo>
                  <a:lnTo>
                    <a:pt x="2182" y="2183"/>
                  </a:lnTo>
                  <a:lnTo>
                    <a:pt x="2182" y="2183"/>
                  </a:lnTo>
                  <a:lnTo>
                    <a:pt x="1936" y="2183"/>
                  </a:lnTo>
                  <a:lnTo>
                    <a:pt x="1752" y="2121"/>
                  </a:lnTo>
                  <a:lnTo>
                    <a:pt x="1568" y="2029"/>
                  </a:lnTo>
                  <a:lnTo>
                    <a:pt x="1414" y="1906"/>
                  </a:lnTo>
                  <a:lnTo>
                    <a:pt x="1291" y="1783"/>
                  </a:lnTo>
                  <a:lnTo>
                    <a:pt x="1199" y="1629"/>
                  </a:lnTo>
                  <a:lnTo>
                    <a:pt x="1137" y="1476"/>
                  </a:lnTo>
                  <a:lnTo>
                    <a:pt x="1107" y="1291"/>
                  </a:lnTo>
                  <a:lnTo>
                    <a:pt x="1107" y="1291"/>
                  </a:lnTo>
                  <a:lnTo>
                    <a:pt x="1076" y="1076"/>
                  </a:lnTo>
                  <a:lnTo>
                    <a:pt x="1107" y="892"/>
                  </a:lnTo>
                  <a:lnTo>
                    <a:pt x="1107" y="892"/>
                  </a:lnTo>
                  <a:lnTo>
                    <a:pt x="1137" y="738"/>
                  </a:lnTo>
                  <a:lnTo>
                    <a:pt x="1199" y="616"/>
                  </a:lnTo>
                  <a:lnTo>
                    <a:pt x="1260" y="523"/>
                  </a:lnTo>
                  <a:lnTo>
                    <a:pt x="1353" y="431"/>
                  </a:lnTo>
                  <a:lnTo>
                    <a:pt x="1445" y="339"/>
                  </a:lnTo>
                  <a:lnTo>
                    <a:pt x="1568" y="278"/>
                  </a:lnTo>
                  <a:lnTo>
                    <a:pt x="1721" y="247"/>
                  </a:lnTo>
                  <a:lnTo>
                    <a:pt x="1875" y="216"/>
                  </a:lnTo>
                  <a:lnTo>
                    <a:pt x="1875" y="216"/>
                  </a:lnTo>
                  <a:lnTo>
                    <a:pt x="1537" y="124"/>
                  </a:lnTo>
                  <a:lnTo>
                    <a:pt x="1199" y="62"/>
                  </a:lnTo>
                  <a:lnTo>
                    <a:pt x="830" y="32"/>
                  </a:lnTo>
                  <a:lnTo>
                    <a:pt x="431" y="1"/>
                  </a:lnTo>
                  <a:lnTo>
                    <a:pt x="431" y="1"/>
                  </a:lnTo>
                  <a:lnTo>
                    <a:pt x="339" y="32"/>
                  </a:lnTo>
                  <a:lnTo>
                    <a:pt x="246" y="62"/>
                  </a:lnTo>
                  <a:lnTo>
                    <a:pt x="154" y="93"/>
                  </a:lnTo>
                  <a:lnTo>
                    <a:pt x="93" y="185"/>
                  </a:lnTo>
                  <a:lnTo>
                    <a:pt x="31" y="247"/>
                  </a:lnTo>
                  <a:lnTo>
                    <a:pt x="1" y="339"/>
                  </a:lnTo>
                  <a:lnTo>
                    <a:pt x="1" y="431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62" y="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5725261" y="3773241"/>
              <a:ext cx="28577" cy="30895"/>
            </a:xfrm>
            <a:custGeom>
              <a:avLst/>
              <a:gdLst/>
              <a:ahLst/>
              <a:cxnLst/>
              <a:rect l="l" t="t" r="r" b="b"/>
              <a:pathLst>
                <a:path w="370" h="400" extrusionOk="0">
                  <a:moveTo>
                    <a:pt x="32" y="0"/>
                  </a:moveTo>
                  <a:lnTo>
                    <a:pt x="1" y="184"/>
                  </a:lnTo>
                  <a:lnTo>
                    <a:pt x="32" y="399"/>
                  </a:lnTo>
                  <a:lnTo>
                    <a:pt x="185" y="399"/>
                  </a:lnTo>
                  <a:lnTo>
                    <a:pt x="278" y="338"/>
                  </a:lnTo>
                  <a:lnTo>
                    <a:pt x="370" y="277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5725261" y="3773241"/>
              <a:ext cx="28577" cy="30895"/>
            </a:xfrm>
            <a:custGeom>
              <a:avLst/>
              <a:gdLst/>
              <a:ahLst/>
              <a:cxnLst/>
              <a:rect l="l" t="t" r="r" b="b"/>
              <a:pathLst>
                <a:path w="370" h="400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184"/>
                  </a:lnTo>
                  <a:lnTo>
                    <a:pt x="32" y="399"/>
                  </a:lnTo>
                  <a:lnTo>
                    <a:pt x="32" y="399"/>
                  </a:lnTo>
                  <a:lnTo>
                    <a:pt x="185" y="399"/>
                  </a:lnTo>
                  <a:lnTo>
                    <a:pt x="278" y="338"/>
                  </a:lnTo>
                  <a:lnTo>
                    <a:pt x="370" y="277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5647021" y="3766058"/>
              <a:ext cx="42788" cy="47578"/>
            </a:xfrm>
            <a:custGeom>
              <a:avLst/>
              <a:gdLst/>
              <a:ahLst/>
              <a:cxnLst/>
              <a:rect l="l" t="t" r="r" b="b"/>
              <a:pathLst>
                <a:path w="554" h="616" extrusionOk="0">
                  <a:moveTo>
                    <a:pt x="0" y="1"/>
                  </a:moveTo>
                  <a:lnTo>
                    <a:pt x="123" y="308"/>
                  </a:lnTo>
                  <a:lnTo>
                    <a:pt x="307" y="615"/>
                  </a:lnTo>
                  <a:lnTo>
                    <a:pt x="492" y="400"/>
                  </a:lnTo>
                  <a:lnTo>
                    <a:pt x="553" y="308"/>
                  </a:lnTo>
                  <a:lnTo>
                    <a:pt x="553" y="216"/>
                  </a:lnTo>
                  <a:lnTo>
                    <a:pt x="522" y="124"/>
                  </a:lnTo>
                  <a:lnTo>
                    <a:pt x="430" y="62"/>
                  </a:lnTo>
                  <a:lnTo>
                    <a:pt x="246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C9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4949265" y="3284326"/>
              <a:ext cx="405870" cy="268246"/>
            </a:xfrm>
            <a:custGeom>
              <a:avLst/>
              <a:gdLst/>
              <a:ahLst/>
              <a:cxnLst/>
              <a:rect l="l" t="t" r="r" b="b"/>
              <a:pathLst>
                <a:path w="5255" h="3473" extrusionOk="0">
                  <a:moveTo>
                    <a:pt x="1" y="1"/>
                  </a:moveTo>
                  <a:lnTo>
                    <a:pt x="3104" y="3073"/>
                  </a:lnTo>
                  <a:lnTo>
                    <a:pt x="3227" y="3135"/>
                  </a:lnTo>
                  <a:lnTo>
                    <a:pt x="3319" y="3165"/>
                  </a:lnTo>
                  <a:lnTo>
                    <a:pt x="3350" y="3196"/>
                  </a:lnTo>
                  <a:lnTo>
                    <a:pt x="3411" y="3227"/>
                  </a:lnTo>
                  <a:lnTo>
                    <a:pt x="3473" y="3227"/>
                  </a:lnTo>
                  <a:lnTo>
                    <a:pt x="3903" y="3350"/>
                  </a:lnTo>
                  <a:lnTo>
                    <a:pt x="4272" y="3411"/>
                  </a:lnTo>
                  <a:lnTo>
                    <a:pt x="4610" y="3442"/>
                  </a:lnTo>
                  <a:lnTo>
                    <a:pt x="4886" y="3473"/>
                  </a:lnTo>
                  <a:lnTo>
                    <a:pt x="5132" y="3442"/>
                  </a:lnTo>
                  <a:lnTo>
                    <a:pt x="5255" y="3442"/>
                  </a:lnTo>
                  <a:lnTo>
                    <a:pt x="3841" y="2366"/>
                  </a:lnTo>
                  <a:lnTo>
                    <a:pt x="2489" y="1445"/>
                  </a:lnTo>
                  <a:lnTo>
                    <a:pt x="1844" y="1045"/>
                  </a:lnTo>
                  <a:lnTo>
                    <a:pt x="1230" y="676"/>
                  </a:lnTo>
                  <a:lnTo>
                    <a:pt x="615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5212719" y="3533495"/>
              <a:ext cx="4789" cy="77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62" y="1"/>
                  </a:moveTo>
                  <a:lnTo>
                    <a:pt x="6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2" y="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5355066" y="3550101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5326643" y="3550101"/>
              <a:ext cx="28500" cy="2472"/>
            </a:xfrm>
            <a:custGeom>
              <a:avLst/>
              <a:gdLst/>
              <a:ahLst/>
              <a:cxnLst/>
              <a:rect l="l" t="t" r="r" b="b"/>
              <a:pathLst>
                <a:path w="369" h="32" extrusionOk="0">
                  <a:moveTo>
                    <a:pt x="0" y="32"/>
                  </a:moveTo>
                  <a:lnTo>
                    <a:pt x="0" y="32"/>
                  </a:lnTo>
                  <a:lnTo>
                    <a:pt x="246" y="1"/>
                  </a:lnTo>
                  <a:lnTo>
                    <a:pt x="369" y="1"/>
                  </a:lnTo>
                  <a:lnTo>
                    <a:pt x="369" y="1"/>
                  </a:lnTo>
                  <a:lnTo>
                    <a:pt x="246" y="1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5198431" y="352638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5198431" y="352638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5205614" y="3528784"/>
              <a:ext cx="2394" cy="239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lnTo>
                    <a:pt x="3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5205614" y="3528784"/>
              <a:ext cx="2394" cy="2394"/>
            </a:xfrm>
            <a:custGeom>
              <a:avLst/>
              <a:gdLst/>
              <a:ahLst/>
              <a:cxnLst/>
              <a:rect l="l" t="t" r="r" b="b"/>
              <a:pathLst>
                <a:path w="31" h="31" fill="none" extrusionOk="0">
                  <a:moveTo>
                    <a:pt x="0" y="0"/>
                  </a:moveTo>
                  <a:lnTo>
                    <a:pt x="31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4771312" y="3246325"/>
              <a:ext cx="417687" cy="275429"/>
            </a:xfrm>
            <a:custGeom>
              <a:avLst/>
              <a:gdLst/>
              <a:ahLst/>
              <a:cxnLst/>
              <a:rect l="l" t="t" r="r" b="b"/>
              <a:pathLst>
                <a:path w="5408" h="3566" extrusionOk="0">
                  <a:moveTo>
                    <a:pt x="92" y="1"/>
                  </a:moveTo>
                  <a:lnTo>
                    <a:pt x="31" y="32"/>
                  </a:lnTo>
                  <a:lnTo>
                    <a:pt x="0" y="124"/>
                  </a:lnTo>
                  <a:lnTo>
                    <a:pt x="0" y="216"/>
                  </a:lnTo>
                  <a:lnTo>
                    <a:pt x="0" y="277"/>
                  </a:lnTo>
                  <a:lnTo>
                    <a:pt x="62" y="308"/>
                  </a:lnTo>
                  <a:lnTo>
                    <a:pt x="738" y="738"/>
                  </a:lnTo>
                  <a:lnTo>
                    <a:pt x="922" y="861"/>
                  </a:lnTo>
                  <a:lnTo>
                    <a:pt x="1352" y="1138"/>
                  </a:lnTo>
                  <a:lnTo>
                    <a:pt x="1598" y="1291"/>
                  </a:lnTo>
                  <a:lnTo>
                    <a:pt x="2550" y="1875"/>
                  </a:lnTo>
                  <a:lnTo>
                    <a:pt x="3196" y="2275"/>
                  </a:lnTo>
                  <a:lnTo>
                    <a:pt x="4701" y="3166"/>
                  </a:lnTo>
                  <a:lnTo>
                    <a:pt x="4886" y="3289"/>
                  </a:lnTo>
                  <a:lnTo>
                    <a:pt x="4916" y="3289"/>
                  </a:lnTo>
                  <a:lnTo>
                    <a:pt x="5070" y="3381"/>
                  </a:lnTo>
                  <a:lnTo>
                    <a:pt x="5101" y="3411"/>
                  </a:lnTo>
                  <a:lnTo>
                    <a:pt x="5254" y="3473"/>
                  </a:lnTo>
                  <a:lnTo>
                    <a:pt x="5254" y="3504"/>
                  </a:lnTo>
                  <a:lnTo>
                    <a:pt x="5408" y="3565"/>
                  </a:lnTo>
                  <a:lnTo>
                    <a:pt x="5408" y="3565"/>
                  </a:lnTo>
                  <a:lnTo>
                    <a:pt x="2305" y="493"/>
                  </a:lnTo>
                  <a:lnTo>
                    <a:pt x="132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5162825" y="3507389"/>
              <a:ext cx="2472" cy="247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1"/>
                  </a:moveTo>
                  <a:lnTo>
                    <a:pt x="32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5162825" y="3507389"/>
              <a:ext cx="2472" cy="2472"/>
            </a:xfrm>
            <a:custGeom>
              <a:avLst/>
              <a:gdLst/>
              <a:ahLst/>
              <a:cxnLst/>
              <a:rect l="l" t="t" r="r" b="b"/>
              <a:pathLst>
                <a:path w="32" h="32" fill="none" extrusionOk="0">
                  <a:moveTo>
                    <a:pt x="1" y="1"/>
                  </a:moveTo>
                  <a:lnTo>
                    <a:pt x="32" y="3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5148613" y="3500283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5148613" y="3500283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5096401" y="3523995"/>
              <a:ext cx="111605" cy="144898"/>
            </a:xfrm>
            <a:custGeom>
              <a:avLst/>
              <a:gdLst/>
              <a:ahLst/>
              <a:cxnLst/>
              <a:rect l="l" t="t" r="r" b="b"/>
              <a:pathLst>
                <a:path w="1445" h="1876" extrusionOk="0">
                  <a:moveTo>
                    <a:pt x="554" y="1"/>
                  </a:moveTo>
                  <a:lnTo>
                    <a:pt x="431" y="124"/>
                  </a:lnTo>
                  <a:lnTo>
                    <a:pt x="308" y="308"/>
                  </a:lnTo>
                  <a:lnTo>
                    <a:pt x="185" y="585"/>
                  </a:lnTo>
                  <a:lnTo>
                    <a:pt x="93" y="861"/>
                  </a:lnTo>
                  <a:lnTo>
                    <a:pt x="31" y="1168"/>
                  </a:lnTo>
                  <a:lnTo>
                    <a:pt x="1" y="1445"/>
                  </a:lnTo>
                  <a:lnTo>
                    <a:pt x="1" y="1691"/>
                  </a:lnTo>
                  <a:lnTo>
                    <a:pt x="31" y="1783"/>
                  </a:lnTo>
                  <a:lnTo>
                    <a:pt x="62" y="1875"/>
                  </a:lnTo>
                  <a:lnTo>
                    <a:pt x="369" y="1875"/>
                  </a:lnTo>
                  <a:lnTo>
                    <a:pt x="615" y="1844"/>
                  </a:lnTo>
                  <a:lnTo>
                    <a:pt x="830" y="1783"/>
                  </a:lnTo>
                  <a:lnTo>
                    <a:pt x="1015" y="1691"/>
                  </a:lnTo>
                  <a:lnTo>
                    <a:pt x="1168" y="1599"/>
                  </a:lnTo>
                  <a:lnTo>
                    <a:pt x="1291" y="1476"/>
                  </a:lnTo>
                  <a:lnTo>
                    <a:pt x="1383" y="1322"/>
                  </a:lnTo>
                  <a:lnTo>
                    <a:pt x="1445" y="1199"/>
                  </a:lnTo>
                  <a:lnTo>
                    <a:pt x="1445" y="1046"/>
                  </a:lnTo>
                  <a:lnTo>
                    <a:pt x="1414" y="861"/>
                  </a:lnTo>
                  <a:lnTo>
                    <a:pt x="1353" y="708"/>
                  </a:lnTo>
                  <a:lnTo>
                    <a:pt x="1260" y="554"/>
                  </a:lnTo>
                  <a:lnTo>
                    <a:pt x="1137" y="400"/>
                  </a:lnTo>
                  <a:lnTo>
                    <a:pt x="984" y="247"/>
                  </a:lnTo>
                  <a:lnTo>
                    <a:pt x="769" y="124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4156664" y="3179901"/>
              <a:ext cx="977795" cy="401172"/>
            </a:xfrm>
            <a:custGeom>
              <a:avLst/>
              <a:gdLst/>
              <a:ahLst/>
              <a:cxnLst/>
              <a:rect l="l" t="t" r="r" b="b"/>
              <a:pathLst>
                <a:path w="12660" h="5194" extrusionOk="0">
                  <a:moveTo>
                    <a:pt x="0" y="1"/>
                  </a:moveTo>
                  <a:lnTo>
                    <a:pt x="62" y="1322"/>
                  </a:lnTo>
                  <a:lnTo>
                    <a:pt x="553" y="1322"/>
                  </a:lnTo>
                  <a:lnTo>
                    <a:pt x="553" y="1230"/>
                  </a:lnTo>
                  <a:lnTo>
                    <a:pt x="553" y="1107"/>
                  </a:lnTo>
                  <a:lnTo>
                    <a:pt x="615" y="1015"/>
                  </a:lnTo>
                  <a:lnTo>
                    <a:pt x="676" y="953"/>
                  </a:lnTo>
                  <a:lnTo>
                    <a:pt x="768" y="892"/>
                  </a:lnTo>
                  <a:lnTo>
                    <a:pt x="861" y="861"/>
                  </a:lnTo>
                  <a:lnTo>
                    <a:pt x="1475" y="861"/>
                  </a:lnTo>
                  <a:lnTo>
                    <a:pt x="1629" y="892"/>
                  </a:lnTo>
                  <a:lnTo>
                    <a:pt x="2182" y="892"/>
                  </a:lnTo>
                  <a:lnTo>
                    <a:pt x="2520" y="922"/>
                  </a:lnTo>
                  <a:lnTo>
                    <a:pt x="2704" y="953"/>
                  </a:lnTo>
                  <a:lnTo>
                    <a:pt x="3042" y="984"/>
                  </a:lnTo>
                  <a:lnTo>
                    <a:pt x="3226" y="984"/>
                  </a:lnTo>
                  <a:lnTo>
                    <a:pt x="3564" y="1015"/>
                  </a:lnTo>
                  <a:lnTo>
                    <a:pt x="3749" y="1045"/>
                  </a:lnTo>
                  <a:lnTo>
                    <a:pt x="4118" y="1107"/>
                  </a:lnTo>
                  <a:lnTo>
                    <a:pt x="4240" y="1107"/>
                  </a:lnTo>
                  <a:lnTo>
                    <a:pt x="4640" y="1168"/>
                  </a:lnTo>
                  <a:lnTo>
                    <a:pt x="4732" y="1199"/>
                  </a:lnTo>
                  <a:lnTo>
                    <a:pt x="5131" y="1291"/>
                  </a:lnTo>
                  <a:lnTo>
                    <a:pt x="5224" y="1291"/>
                  </a:lnTo>
                  <a:lnTo>
                    <a:pt x="5469" y="1353"/>
                  </a:lnTo>
                  <a:lnTo>
                    <a:pt x="5654" y="1383"/>
                  </a:lnTo>
                  <a:lnTo>
                    <a:pt x="5900" y="1445"/>
                  </a:lnTo>
                  <a:lnTo>
                    <a:pt x="6084" y="1506"/>
                  </a:lnTo>
                  <a:lnTo>
                    <a:pt x="6299" y="1568"/>
                  </a:lnTo>
                  <a:lnTo>
                    <a:pt x="6483" y="1629"/>
                  </a:lnTo>
                  <a:lnTo>
                    <a:pt x="6698" y="1691"/>
                  </a:lnTo>
                  <a:lnTo>
                    <a:pt x="6914" y="1752"/>
                  </a:lnTo>
                  <a:lnTo>
                    <a:pt x="7098" y="1813"/>
                  </a:lnTo>
                  <a:lnTo>
                    <a:pt x="7313" y="1906"/>
                  </a:lnTo>
                  <a:lnTo>
                    <a:pt x="7497" y="1967"/>
                  </a:lnTo>
                  <a:lnTo>
                    <a:pt x="7743" y="2090"/>
                  </a:lnTo>
                  <a:lnTo>
                    <a:pt x="7866" y="2151"/>
                  </a:lnTo>
                  <a:lnTo>
                    <a:pt x="8265" y="2305"/>
                  </a:lnTo>
                  <a:lnTo>
                    <a:pt x="8296" y="2336"/>
                  </a:lnTo>
                  <a:lnTo>
                    <a:pt x="8634" y="2489"/>
                  </a:lnTo>
                  <a:lnTo>
                    <a:pt x="8788" y="2582"/>
                  </a:lnTo>
                  <a:lnTo>
                    <a:pt x="9003" y="2704"/>
                  </a:lnTo>
                  <a:lnTo>
                    <a:pt x="9157" y="2766"/>
                  </a:lnTo>
                  <a:lnTo>
                    <a:pt x="9464" y="2920"/>
                  </a:lnTo>
                  <a:lnTo>
                    <a:pt x="9556" y="2981"/>
                  </a:lnTo>
                  <a:lnTo>
                    <a:pt x="9802" y="3073"/>
                  </a:lnTo>
                  <a:lnTo>
                    <a:pt x="9894" y="3135"/>
                  </a:lnTo>
                  <a:lnTo>
                    <a:pt x="10170" y="3288"/>
                  </a:lnTo>
                  <a:lnTo>
                    <a:pt x="10263" y="3319"/>
                  </a:lnTo>
                  <a:lnTo>
                    <a:pt x="10447" y="3442"/>
                  </a:lnTo>
                  <a:lnTo>
                    <a:pt x="10539" y="3473"/>
                  </a:lnTo>
                  <a:lnTo>
                    <a:pt x="10754" y="3596"/>
                  </a:lnTo>
                  <a:lnTo>
                    <a:pt x="10816" y="3626"/>
                  </a:lnTo>
                  <a:lnTo>
                    <a:pt x="11031" y="3749"/>
                  </a:lnTo>
                  <a:lnTo>
                    <a:pt x="11246" y="3903"/>
                  </a:lnTo>
                  <a:lnTo>
                    <a:pt x="11430" y="4087"/>
                  </a:lnTo>
                  <a:lnTo>
                    <a:pt x="11522" y="4241"/>
                  </a:lnTo>
                  <a:lnTo>
                    <a:pt x="11615" y="4425"/>
                  </a:lnTo>
                  <a:lnTo>
                    <a:pt x="11676" y="4640"/>
                  </a:lnTo>
                  <a:lnTo>
                    <a:pt x="11676" y="4886"/>
                  </a:lnTo>
                  <a:lnTo>
                    <a:pt x="11645" y="5101"/>
                  </a:lnTo>
                  <a:lnTo>
                    <a:pt x="11645" y="5132"/>
                  </a:lnTo>
                  <a:lnTo>
                    <a:pt x="11891" y="5193"/>
                  </a:lnTo>
                  <a:lnTo>
                    <a:pt x="11983" y="4947"/>
                  </a:lnTo>
                  <a:lnTo>
                    <a:pt x="12106" y="4702"/>
                  </a:lnTo>
                  <a:lnTo>
                    <a:pt x="12260" y="4517"/>
                  </a:lnTo>
                  <a:lnTo>
                    <a:pt x="12413" y="4333"/>
                  </a:lnTo>
                  <a:lnTo>
                    <a:pt x="12659" y="4026"/>
                  </a:lnTo>
                  <a:lnTo>
                    <a:pt x="11154" y="3135"/>
                  </a:lnTo>
                  <a:lnTo>
                    <a:pt x="10508" y="2735"/>
                  </a:lnTo>
                  <a:lnTo>
                    <a:pt x="9556" y="2151"/>
                  </a:lnTo>
                  <a:lnTo>
                    <a:pt x="9310" y="1998"/>
                  </a:lnTo>
                  <a:lnTo>
                    <a:pt x="8880" y="1721"/>
                  </a:lnTo>
                  <a:lnTo>
                    <a:pt x="8696" y="1598"/>
                  </a:lnTo>
                  <a:lnTo>
                    <a:pt x="8020" y="1168"/>
                  </a:lnTo>
                  <a:lnTo>
                    <a:pt x="6975" y="892"/>
                  </a:lnTo>
                  <a:lnTo>
                    <a:pt x="5930" y="646"/>
                  </a:lnTo>
                  <a:lnTo>
                    <a:pt x="4886" y="431"/>
                  </a:lnTo>
                  <a:lnTo>
                    <a:pt x="3872" y="277"/>
                  </a:lnTo>
                  <a:lnTo>
                    <a:pt x="2858" y="154"/>
                  </a:lnTo>
                  <a:lnTo>
                    <a:pt x="1905" y="62"/>
                  </a:lnTo>
                  <a:lnTo>
                    <a:pt x="922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5067901" y="3514495"/>
              <a:ext cx="71288" cy="154398"/>
            </a:xfrm>
            <a:custGeom>
              <a:avLst/>
              <a:gdLst/>
              <a:ahLst/>
              <a:cxnLst/>
              <a:rect l="l" t="t" r="r" b="b"/>
              <a:pathLst>
                <a:path w="923" h="1999" extrusionOk="0">
                  <a:moveTo>
                    <a:pt x="615" y="1"/>
                  </a:moveTo>
                  <a:lnTo>
                    <a:pt x="462" y="185"/>
                  </a:lnTo>
                  <a:lnTo>
                    <a:pt x="308" y="370"/>
                  </a:lnTo>
                  <a:lnTo>
                    <a:pt x="185" y="615"/>
                  </a:lnTo>
                  <a:lnTo>
                    <a:pt x="93" y="861"/>
                  </a:lnTo>
                  <a:lnTo>
                    <a:pt x="32" y="1199"/>
                  </a:lnTo>
                  <a:lnTo>
                    <a:pt x="1" y="1537"/>
                  </a:lnTo>
                  <a:lnTo>
                    <a:pt x="32" y="1660"/>
                  </a:lnTo>
                  <a:lnTo>
                    <a:pt x="62" y="1814"/>
                  </a:lnTo>
                  <a:lnTo>
                    <a:pt x="93" y="1906"/>
                  </a:lnTo>
                  <a:lnTo>
                    <a:pt x="155" y="1998"/>
                  </a:lnTo>
                  <a:lnTo>
                    <a:pt x="431" y="1998"/>
                  </a:lnTo>
                  <a:lnTo>
                    <a:pt x="400" y="1906"/>
                  </a:lnTo>
                  <a:lnTo>
                    <a:pt x="370" y="1814"/>
                  </a:lnTo>
                  <a:lnTo>
                    <a:pt x="370" y="1568"/>
                  </a:lnTo>
                  <a:lnTo>
                    <a:pt x="400" y="1291"/>
                  </a:lnTo>
                  <a:lnTo>
                    <a:pt x="462" y="984"/>
                  </a:lnTo>
                  <a:lnTo>
                    <a:pt x="554" y="708"/>
                  </a:lnTo>
                  <a:lnTo>
                    <a:pt x="677" y="431"/>
                  </a:lnTo>
                  <a:lnTo>
                    <a:pt x="800" y="247"/>
                  </a:lnTo>
                  <a:lnTo>
                    <a:pt x="923" y="124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4199375" y="3246325"/>
              <a:ext cx="360765" cy="358459"/>
            </a:xfrm>
            <a:custGeom>
              <a:avLst/>
              <a:gdLst/>
              <a:ahLst/>
              <a:cxnLst/>
              <a:rect l="l" t="t" r="r" b="b"/>
              <a:pathLst>
                <a:path w="4671" h="4641" extrusionOk="0">
                  <a:moveTo>
                    <a:pt x="308" y="1"/>
                  </a:moveTo>
                  <a:lnTo>
                    <a:pt x="215" y="32"/>
                  </a:lnTo>
                  <a:lnTo>
                    <a:pt x="123" y="93"/>
                  </a:lnTo>
                  <a:lnTo>
                    <a:pt x="62" y="155"/>
                  </a:lnTo>
                  <a:lnTo>
                    <a:pt x="0" y="247"/>
                  </a:lnTo>
                  <a:lnTo>
                    <a:pt x="0" y="370"/>
                  </a:lnTo>
                  <a:lnTo>
                    <a:pt x="0" y="462"/>
                  </a:lnTo>
                  <a:lnTo>
                    <a:pt x="492" y="4641"/>
                  </a:lnTo>
                  <a:lnTo>
                    <a:pt x="4671" y="431"/>
                  </a:lnTo>
                  <a:lnTo>
                    <a:pt x="4578" y="431"/>
                  </a:lnTo>
                  <a:lnTo>
                    <a:pt x="4179" y="339"/>
                  </a:lnTo>
                  <a:lnTo>
                    <a:pt x="4087" y="308"/>
                  </a:lnTo>
                  <a:lnTo>
                    <a:pt x="3687" y="247"/>
                  </a:lnTo>
                  <a:lnTo>
                    <a:pt x="3565" y="247"/>
                  </a:lnTo>
                  <a:lnTo>
                    <a:pt x="3196" y="185"/>
                  </a:lnTo>
                  <a:lnTo>
                    <a:pt x="3011" y="155"/>
                  </a:lnTo>
                  <a:lnTo>
                    <a:pt x="2673" y="124"/>
                  </a:lnTo>
                  <a:lnTo>
                    <a:pt x="2489" y="124"/>
                  </a:lnTo>
                  <a:lnTo>
                    <a:pt x="2151" y="93"/>
                  </a:lnTo>
                  <a:lnTo>
                    <a:pt x="1967" y="62"/>
                  </a:lnTo>
                  <a:lnTo>
                    <a:pt x="1629" y="32"/>
                  </a:lnTo>
                  <a:lnTo>
                    <a:pt x="1076" y="32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4351223" y="3251114"/>
              <a:ext cx="14366" cy="2472"/>
            </a:xfrm>
            <a:custGeom>
              <a:avLst/>
              <a:gdLst/>
              <a:ahLst/>
              <a:cxnLst/>
              <a:rect l="l" t="t" r="r" b="b"/>
              <a:pathLst>
                <a:path w="186" h="32" extrusionOk="0">
                  <a:moveTo>
                    <a:pt x="1" y="0"/>
                  </a:moveTo>
                  <a:lnTo>
                    <a:pt x="1" y="0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4310905" y="3248720"/>
              <a:ext cx="14288" cy="77"/>
            </a:xfrm>
            <a:custGeom>
              <a:avLst/>
              <a:gdLst/>
              <a:ahLst/>
              <a:cxnLst/>
              <a:rect l="l" t="t" r="r" b="b"/>
              <a:pathLst>
                <a:path w="185" h="1" extrusionOk="0">
                  <a:moveTo>
                    <a:pt x="0" y="1"/>
                  </a:moveTo>
                  <a:lnTo>
                    <a:pt x="0" y="1"/>
                  </a:lnTo>
                  <a:lnTo>
                    <a:pt x="185" y="1"/>
                  </a:lnTo>
                  <a:lnTo>
                    <a:pt x="185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4270588" y="3246325"/>
              <a:ext cx="11894" cy="2472"/>
            </a:xfrm>
            <a:custGeom>
              <a:avLst/>
              <a:gdLst/>
              <a:ahLst/>
              <a:cxnLst/>
              <a:rect l="l" t="t" r="r" b="b"/>
              <a:pathLst>
                <a:path w="154" h="32" extrusionOk="0">
                  <a:moveTo>
                    <a:pt x="0" y="1"/>
                  </a:moveTo>
                  <a:lnTo>
                    <a:pt x="0" y="1"/>
                  </a:lnTo>
                  <a:lnTo>
                    <a:pt x="154" y="32"/>
                  </a:lnTo>
                  <a:lnTo>
                    <a:pt x="154" y="3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4514964" y="3270115"/>
              <a:ext cx="7260" cy="2394"/>
            </a:xfrm>
            <a:custGeom>
              <a:avLst/>
              <a:gdLst/>
              <a:ahLst/>
              <a:cxnLst/>
              <a:rect l="l" t="t" r="r" b="b"/>
              <a:pathLst>
                <a:path w="94" h="31" extrusionOk="0">
                  <a:moveTo>
                    <a:pt x="1" y="0"/>
                  </a:moveTo>
                  <a:lnTo>
                    <a:pt x="1" y="0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4391617" y="3255826"/>
              <a:ext cx="14288" cy="77"/>
            </a:xfrm>
            <a:custGeom>
              <a:avLst/>
              <a:gdLst/>
              <a:ahLst/>
              <a:cxnLst/>
              <a:rect l="l" t="t" r="r" b="b"/>
              <a:pathLst>
                <a:path w="185" h="1" extrusionOk="0">
                  <a:moveTo>
                    <a:pt x="0" y="1"/>
                  </a:moveTo>
                  <a:lnTo>
                    <a:pt x="0" y="1"/>
                  </a:lnTo>
                  <a:lnTo>
                    <a:pt x="184" y="1"/>
                  </a:lnTo>
                  <a:lnTo>
                    <a:pt x="18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4474647" y="3265326"/>
              <a:ext cx="9577" cy="77"/>
            </a:xfrm>
            <a:custGeom>
              <a:avLst/>
              <a:gdLst/>
              <a:ahLst/>
              <a:cxnLst/>
              <a:rect l="l" t="t" r="r" b="b"/>
              <a:pathLst>
                <a:path w="124" h="1" extrusionOk="0">
                  <a:moveTo>
                    <a:pt x="1" y="1"/>
                  </a:moveTo>
                  <a:lnTo>
                    <a:pt x="1" y="1"/>
                  </a:lnTo>
                  <a:lnTo>
                    <a:pt x="123" y="1"/>
                  </a:lnTo>
                  <a:lnTo>
                    <a:pt x="12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4431935" y="3258220"/>
              <a:ext cx="14288" cy="2472"/>
            </a:xfrm>
            <a:custGeom>
              <a:avLst/>
              <a:gdLst/>
              <a:ahLst/>
              <a:cxnLst/>
              <a:rect l="l" t="t" r="r" b="b"/>
              <a:pathLst>
                <a:path w="185" h="32" extrusionOk="0">
                  <a:moveTo>
                    <a:pt x="0" y="1"/>
                  </a:moveTo>
                  <a:lnTo>
                    <a:pt x="0" y="1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4237299" y="3279615"/>
              <a:ext cx="560185" cy="367882"/>
            </a:xfrm>
            <a:custGeom>
              <a:avLst/>
              <a:gdLst/>
              <a:ahLst/>
              <a:cxnLst/>
              <a:rect l="l" t="t" r="r" b="b"/>
              <a:pathLst>
                <a:path w="7253" h="4763" extrusionOk="0">
                  <a:moveTo>
                    <a:pt x="4180" y="0"/>
                  </a:moveTo>
                  <a:lnTo>
                    <a:pt x="1" y="4210"/>
                  </a:lnTo>
                  <a:lnTo>
                    <a:pt x="1" y="4271"/>
                  </a:lnTo>
                  <a:lnTo>
                    <a:pt x="1" y="4394"/>
                  </a:lnTo>
                  <a:lnTo>
                    <a:pt x="32" y="4455"/>
                  </a:lnTo>
                  <a:lnTo>
                    <a:pt x="62" y="4578"/>
                  </a:lnTo>
                  <a:lnTo>
                    <a:pt x="155" y="4670"/>
                  </a:lnTo>
                  <a:lnTo>
                    <a:pt x="277" y="4732"/>
                  </a:lnTo>
                  <a:lnTo>
                    <a:pt x="400" y="4763"/>
                  </a:lnTo>
                  <a:lnTo>
                    <a:pt x="3534" y="4763"/>
                  </a:lnTo>
                  <a:lnTo>
                    <a:pt x="7252" y="1045"/>
                  </a:lnTo>
                  <a:lnTo>
                    <a:pt x="7221" y="1014"/>
                  </a:lnTo>
                  <a:lnTo>
                    <a:pt x="6822" y="860"/>
                  </a:lnTo>
                  <a:lnTo>
                    <a:pt x="6699" y="799"/>
                  </a:lnTo>
                  <a:lnTo>
                    <a:pt x="6453" y="676"/>
                  </a:lnTo>
                  <a:lnTo>
                    <a:pt x="6269" y="615"/>
                  </a:lnTo>
                  <a:lnTo>
                    <a:pt x="6054" y="522"/>
                  </a:lnTo>
                  <a:lnTo>
                    <a:pt x="5870" y="461"/>
                  </a:lnTo>
                  <a:lnTo>
                    <a:pt x="5654" y="400"/>
                  </a:lnTo>
                  <a:lnTo>
                    <a:pt x="5439" y="338"/>
                  </a:lnTo>
                  <a:lnTo>
                    <a:pt x="5255" y="277"/>
                  </a:lnTo>
                  <a:lnTo>
                    <a:pt x="5040" y="215"/>
                  </a:lnTo>
                  <a:lnTo>
                    <a:pt x="4856" y="154"/>
                  </a:lnTo>
                  <a:lnTo>
                    <a:pt x="4610" y="92"/>
                  </a:lnTo>
                  <a:lnTo>
                    <a:pt x="4425" y="62"/>
                  </a:lnTo>
                  <a:lnTo>
                    <a:pt x="418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4237299" y="3609420"/>
              <a:ext cx="2472" cy="14366"/>
            </a:xfrm>
            <a:custGeom>
              <a:avLst/>
              <a:gdLst/>
              <a:ahLst/>
              <a:cxnLst/>
              <a:rect l="l" t="t" r="r" b="b"/>
              <a:pathLst>
                <a:path w="32" h="186" extrusionOk="0">
                  <a:moveTo>
                    <a:pt x="1" y="1"/>
                  </a:moveTo>
                  <a:lnTo>
                    <a:pt x="1" y="124"/>
                  </a:lnTo>
                  <a:lnTo>
                    <a:pt x="1" y="124"/>
                  </a:lnTo>
                  <a:lnTo>
                    <a:pt x="32" y="185"/>
                  </a:lnTo>
                  <a:lnTo>
                    <a:pt x="32" y="185"/>
                  </a:lnTo>
                  <a:lnTo>
                    <a:pt x="1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4643177" y="3300932"/>
              <a:ext cx="14288" cy="4866"/>
            </a:xfrm>
            <a:custGeom>
              <a:avLst/>
              <a:gdLst/>
              <a:ahLst/>
              <a:cxnLst/>
              <a:rect l="l" t="t" r="r" b="b"/>
              <a:pathLst>
                <a:path w="185" h="63" extrusionOk="0">
                  <a:moveTo>
                    <a:pt x="0" y="1"/>
                  </a:moveTo>
                  <a:lnTo>
                    <a:pt x="0" y="1"/>
                  </a:lnTo>
                  <a:lnTo>
                    <a:pt x="184" y="62"/>
                  </a:lnTo>
                  <a:lnTo>
                    <a:pt x="184" y="6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4612282" y="3291432"/>
              <a:ext cx="14288" cy="4866"/>
            </a:xfrm>
            <a:custGeom>
              <a:avLst/>
              <a:gdLst/>
              <a:ahLst/>
              <a:cxnLst/>
              <a:rect l="l" t="t" r="r" b="b"/>
              <a:pathLst>
                <a:path w="185" h="63" extrusionOk="0">
                  <a:moveTo>
                    <a:pt x="1" y="1"/>
                  </a:moveTo>
                  <a:lnTo>
                    <a:pt x="1" y="1"/>
                  </a:lnTo>
                  <a:lnTo>
                    <a:pt x="185" y="62"/>
                  </a:lnTo>
                  <a:lnTo>
                    <a:pt x="185" y="6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4673994" y="3310433"/>
              <a:ext cx="16683" cy="4789"/>
            </a:xfrm>
            <a:custGeom>
              <a:avLst/>
              <a:gdLst/>
              <a:ahLst/>
              <a:cxnLst/>
              <a:rect l="l" t="t" r="r" b="b"/>
              <a:pathLst>
                <a:path w="216" h="62" extrusionOk="0">
                  <a:moveTo>
                    <a:pt x="0" y="1"/>
                  </a:moveTo>
                  <a:lnTo>
                    <a:pt x="0" y="1"/>
                  </a:lnTo>
                  <a:lnTo>
                    <a:pt x="216" y="62"/>
                  </a:lnTo>
                  <a:lnTo>
                    <a:pt x="216" y="6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4579070" y="3284326"/>
              <a:ext cx="14288" cy="2472"/>
            </a:xfrm>
            <a:custGeom>
              <a:avLst/>
              <a:gdLst/>
              <a:ahLst/>
              <a:cxnLst/>
              <a:rect l="l" t="t" r="r" b="b"/>
              <a:pathLst>
                <a:path w="185" h="32" extrusionOk="0">
                  <a:moveTo>
                    <a:pt x="0" y="1"/>
                  </a:moveTo>
                  <a:lnTo>
                    <a:pt x="0" y="1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4735706" y="3331827"/>
              <a:ext cx="19077" cy="9500"/>
            </a:xfrm>
            <a:custGeom>
              <a:avLst/>
              <a:gdLst/>
              <a:ahLst/>
              <a:cxnLst/>
              <a:rect l="l" t="t" r="r" b="b"/>
              <a:pathLst>
                <a:path w="247" h="123" extrusionOk="0">
                  <a:moveTo>
                    <a:pt x="0" y="0"/>
                  </a:moveTo>
                  <a:lnTo>
                    <a:pt x="0" y="0"/>
                  </a:lnTo>
                  <a:lnTo>
                    <a:pt x="246" y="123"/>
                  </a:lnTo>
                  <a:lnTo>
                    <a:pt x="246" y="1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4704812" y="3319933"/>
              <a:ext cx="16683" cy="7183"/>
            </a:xfrm>
            <a:custGeom>
              <a:avLst/>
              <a:gdLst/>
              <a:ahLst/>
              <a:cxnLst/>
              <a:rect l="l" t="t" r="r" b="b"/>
              <a:pathLst>
                <a:path w="216" h="93" extrusionOk="0">
                  <a:moveTo>
                    <a:pt x="1" y="0"/>
                  </a:moveTo>
                  <a:lnTo>
                    <a:pt x="1" y="0"/>
                  </a:lnTo>
                  <a:lnTo>
                    <a:pt x="216" y="93"/>
                  </a:lnTo>
                  <a:lnTo>
                    <a:pt x="216" y="9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4764207" y="3346039"/>
              <a:ext cx="33288" cy="14289"/>
            </a:xfrm>
            <a:custGeom>
              <a:avLst/>
              <a:gdLst/>
              <a:ahLst/>
              <a:cxnLst/>
              <a:rect l="l" t="t" r="r" b="b"/>
              <a:pathLst>
                <a:path w="431" h="185" extrusionOk="0">
                  <a:moveTo>
                    <a:pt x="430" y="185"/>
                  </a:moveTo>
                  <a:lnTo>
                    <a:pt x="430" y="185"/>
                  </a:lnTo>
                  <a:lnTo>
                    <a:pt x="430" y="185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430" y="185"/>
                  </a:lnTo>
                  <a:lnTo>
                    <a:pt x="430" y="185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4647888" y="3405358"/>
              <a:ext cx="410658" cy="242140"/>
            </a:xfrm>
            <a:custGeom>
              <a:avLst/>
              <a:gdLst/>
              <a:ahLst/>
              <a:cxnLst/>
              <a:rect l="l" t="t" r="r" b="b"/>
              <a:pathLst>
                <a:path w="5317" h="3135" extrusionOk="0">
                  <a:moveTo>
                    <a:pt x="3104" y="1"/>
                  </a:moveTo>
                  <a:lnTo>
                    <a:pt x="0" y="3135"/>
                  </a:lnTo>
                  <a:lnTo>
                    <a:pt x="4210" y="3135"/>
                  </a:lnTo>
                  <a:lnTo>
                    <a:pt x="4394" y="3073"/>
                  </a:lnTo>
                  <a:lnTo>
                    <a:pt x="4640" y="3012"/>
                  </a:lnTo>
                  <a:lnTo>
                    <a:pt x="4855" y="2858"/>
                  </a:lnTo>
                  <a:lnTo>
                    <a:pt x="5009" y="2735"/>
                  </a:lnTo>
                  <a:lnTo>
                    <a:pt x="5162" y="2489"/>
                  </a:lnTo>
                  <a:lnTo>
                    <a:pt x="5224" y="2366"/>
                  </a:lnTo>
                  <a:lnTo>
                    <a:pt x="5285" y="2213"/>
                  </a:lnTo>
                  <a:lnTo>
                    <a:pt x="5285" y="2182"/>
                  </a:lnTo>
                  <a:lnTo>
                    <a:pt x="5316" y="1967"/>
                  </a:lnTo>
                  <a:lnTo>
                    <a:pt x="5316" y="1721"/>
                  </a:lnTo>
                  <a:lnTo>
                    <a:pt x="5255" y="1506"/>
                  </a:lnTo>
                  <a:lnTo>
                    <a:pt x="5162" y="1322"/>
                  </a:lnTo>
                  <a:lnTo>
                    <a:pt x="5070" y="1168"/>
                  </a:lnTo>
                  <a:lnTo>
                    <a:pt x="4886" y="984"/>
                  </a:lnTo>
                  <a:lnTo>
                    <a:pt x="4671" y="830"/>
                  </a:lnTo>
                  <a:lnTo>
                    <a:pt x="4456" y="707"/>
                  </a:lnTo>
                  <a:lnTo>
                    <a:pt x="4394" y="677"/>
                  </a:lnTo>
                  <a:lnTo>
                    <a:pt x="4179" y="554"/>
                  </a:lnTo>
                  <a:lnTo>
                    <a:pt x="4087" y="523"/>
                  </a:lnTo>
                  <a:lnTo>
                    <a:pt x="3903" y="400"/>
                  </a:lnTo>
                  <a:lnTo>
                    <a:pt x="3810" y="369"/>
                  </a:lnTo>
                  <a:lnTo>
                    <a:pt x="3534" y="216"/>
                  </a:lnTo>
                  <a:lnTo>
                    <a:pt x="3442" y="154"/>
                  </a:lnTo>
                  <a:lnTo>
                    <a:pt x="3196" y="62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4963554" y="3647421"/>
              <a:ext cx="9500" cy="77"/>
            </a:xfrm>
            <a:custGeom>
              <a:avLst/>
              <a:gdLst/>
              <a:ahLst/>
              <a:cxnLst/>
              <a:rect l="l" t="t" r="r" b="b"/>
              <a:pathLst>
                <a:path w="123" h="1" extrusionOk="0">
                  <a:moveTo>
                    <a:pt x="0" y="1"/>
                  </a:moveTo>
                  <a:lnTo>
                    <a:pt x="0" y="1"/>
                  </a:lnTo>
                  <a:lnTo>
                    <a:pt x="123" y="1"/>
                  </a:lnTo>
                  <a:lnTo>
                    <a:pt x="123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4949265" y="3436176"/>
              <a:ext cx="14288" cy="9577"/>
            </a:xfrm>
            <a:custGeom>
              <a:avLst/>
              <a:gdLst/>
              <a:ahLst/>
              <a:cxnLst/>
              <a:rect l="l" t="t" r="r" b="b"/>
              <a:pathLst>
                <a:path w="185" h="124" extrusionOk="0">
                  <a:moveTo>
                    <a:pt x="1" y="1"/>
                  </a:moveTo>
                  <a:lnTo>
                    <a:pt x="1" y="1"/>
                  </a:lnTo>
                  <a:lnTo>
                    <a:pt x="185" y="124"/>
                  </a:lnTo>
                  <a:lnTo>
                    <a:pt x="185" y="1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4920765" y="3421964"/>
              <a:ext cx="21471" cy="11972"/>
            </a:xfrm>
            <a:custGeom>
              <a:avLst/>
              <a:gdLst/>
              <a:ahLst/>
              <a:cxnLst/>
              <a:rect l="l" t="t" r="r" b="b"/>
              <a:pathLst>
                <a:path w="278" h="155" extrusionOk="0">
                  <a:moveTo>
                    <a:pt x="1" y="1"/>
                  </a:moveTo>
                  <a:lnTo>
                    <a:pt x="1" y="1"/>
                  </a:lnTo>
                  <a:lnTo>
                    <a:pt x="277" y="154"/>
                  </a:lnTo>
                  <a:lnTo>
                    <a:pt x="277" y="15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4970660" y="3448070"/>
              <a:ext cx="16683" cy="9577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215" y="124"/>
                  </a:moveTo>
                  <a:lnTo>
                    <a:pt x="215" y="124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5" y="124"/>
                  </a:lnTo>
                  <a:lnTo>
                    <a:pt x="215" y="124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4894659" y="3410069"/>
              <a:ext cx="19077" cy="7260"/>
            </a:xfrm>
            <a:custGeom>
              <a:avLst/>
              <a:gdLst/>
              <a:ahLst/>
              <a:cxnLst/>
              <a:rect l="l" t="t" r="r" b="b"/>
              <a:pathLst>
                <a:path w="247" h="94" extrusionOk="0">
                  <a:moveTo>
                    <a:pt x="1" y="1"/>
                  </a:moveTo>
                  <a:lnTo>
                    <a:pt x="1" y="1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4887553" y="3405358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4887553" y="3405358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4991977" y="3459965"/>
              <a:ext cx="16683" cy="9577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216" y="123"/>
                  </a:moveTo>
                  <a:lnTo>
                    <a:pt x="216" y="12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6" y="123"/>
                  </a:lnTo>
                  <a:lnTo>
                    <a:pt x="216" y="123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4510253" y="3360251"/>
              <a:ext cx="377370" cy="287246"/>
            </a:xfrm>
            <a:custGeom>
              <a:avLst/>
              <a:gdLst/>
              <a:ahLst/>
              <a:cxnLst/>
              <a:rect l="l" t="t" r="r" b="b"/>
              <a:pathLst>
                <a:path w="4886" h="3719" extrusionOk="0">
                  <a:moveTo>
                    <a:pt x="3718" y="1"/>
                  </a:moveTo>
                  <a:lnTo>
                    <a:pt x="0" y="3719"/>
                  </a:lnTo>
                  <a:lnTo>
                    <a:pt x="1782" y="3719"/>
                  </a:lnTo>
                  <a:lnTo>
                    <a:pt x="4886" y="585"/>
                  </a:lnTo>
                  <a:lnTo>
                    <a:pt x="4579" y="431"/>
                  </a:lnTo>
                  <a:lnTo>
                    <a:pt x="4425" y="369"/>
                  </a:lnTo>
                  <a:lnTo>
                    <a:pt x="4210" y="247"/>
                  </a:lnTo>
                  <a:lnTo>
                    <a:pt x="4056" y="154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4835341" y="3379251"/>
              <a:ext cx="16683" cy="9577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1" y="1"/>
                  </a:moveTo>
                  <a:lnTo>
                    <a:pt x="1" y="1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4797418" y="3360251"/>
              <a:ext cx="26183" cy="11972"/>
            </a:xfrm>
            <a:custGeom>
              <a:avLst/>
              <a:gdLst/>
              <a:ahLst/>
              <a:cxnLst/>
              <a:rect l="l" t="t" r="r" b="b"/>
              <a:pathLst>
                <a:path w="339" h="155" extrusionOk="0">
                  <a:moveTo>
                    <a:pt x="338" y="154"/>
                  </a:moveTo>
                  <a:lnTo>
                    <a:pt x="338" y="15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38" y="154"/>
                  </a:lnTo>
                  <a:lnTo>
                    <a:pt x="338" y="154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4863842" y="3393463"/>
              <a:ext cx="23788" cy="11972"/>
            </a:xfrm>
            <a:custGeom>
              <a:avLst/>
              <a:gdLst/>
              <a:ahLst/>
              <a:cxnLst/>
              <a:rect l="l" t="t" r="r" b="b"/>
              <a:pathLst>
                <a:path w="308" h="155" extrusionOk="0">
                  <a:moveTo>
                    <a:pt x="308" y="155"/>
                  </a:moveTo>
                  <a:lnTo>
                    <a:pt x="308" y="155"/>
                  </a:lnTo>
                  <a:lnTo>
                    <a:pt x="1" y="1"/>
                  </a:lnTo>
                  <a:lnTo>
                    <a:pt x="1" y="1"/>
                  </a:lnTo>
                  <a:lnTo>
                    <a:pt x="308" y="155"/>
                  </a:lnTo>
                  <a:lnTo>
                    <a:pt x="308" y="155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4090163" y="3137188"/>
              <a:ext cx="783240" cy="133003"/>
            </a:xfrm>
            <a:custGeom>
              <a:avLst/>
              <a:gdLst/>
              <a:ahLst/>
              <a:cxnLst/>
              <a:rect l="l" t="t" r="r" b="b"/>
              <a:pathLst>
                <a:path w="10141" h="1722" extrusionOk="0">
                  <a:moveTo>
                    <a:pt x="2828" y="1"/>
                  </a:moveTo>
                  <a:lnTo>
                    <a:pt x="1599" y="31"/>
                  </a:lnTo>
                  <a:lnTo>
                    <a:pt x="1" y="93"/>
                  </a:lnTo>
                  <a:lnTo>
                    <a:pt x="32" y="554"/>
                  </a:lnTo>
                  <a:lnTo>
                    <a:pt x="861" y="554"/>
                  </a:lnTo>
                  <a:lnTo>
                    <a:pt x="1783" y="584"/>
                  </a:lnTo>
                  <a:lnTo>
                    <a:pt x="2766" y="615"/>
                  </a:lnTo>
                  <a:lnTo>
                    <a:pt x="3719" y="707"/>
                  </a:lnTo>
                  <a:lnTo>
                    <a:pt x="4733" y="830"/>
                  </a:lnTo>
                  <a:lnTo>
                    <a:pt x="5747" y="984"/>
                  </a:lnTo>
                  <a:lnTo>
                    <a:pt x="6791" y="1199"/>
                  </a:lnTo>
                  <a:lnTo>
                    <a:pt x="7836" y="1445"/>
                  </a:lnTo>
                  <a:lnTo>
                    <a:pt x="8881" y="1721"/>
                  </a:lnTo>
                  <a:lnTo>
                    <a:pt x="8881" y="1721"/>
                  </a:lnTo>
                  <a:lnTo>
                    <a:pt x="8819" y="1690"/>
                  </a:lnTo>
                  <a:lnTo>
                    <a:pt x="8819" y="1629"/>
                  </a:lnTo>
                  <a:lnTo>
                    <a:pt x="8819" y="1537"/>
                  </a:lnTo>
                  <a:lnTo>
                    <a:pt x="8850" y="1445"/>
                  </a:lnTo>
                  <a:lnTo>
                    <a:pt x="8911" y="1414"/>
                  </a:lnTo>
                  <a:lnTo>
                    <a:pt x="10140" y="1414"/>
                  </a:lnTo>
                  <a:lnTo>
                    <a:pt x="9157" y="1014"/>
                  </a:lnTo>
                  <a:lnTo>
                    <a:pt x="8174" y="707"/>
                  </a:lnTo>
                  <a:lnTo>
                    <a:pt x="7191" y="431"/>
                  </a:lnTo>
                  <a:lnTo>
                    <a:pt x="6177" y="246"/>
                  </a:lnTo>
                  <a:lnTo>
                    <a:pt x="5132" y="123"/>
                  </a:lnTo>
                  <a:lnTo>
                    <a:pt x="4026" y="31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4246799" y="3709133"/>
              <a:ext cx="187604" cy="45184"/>
            </a:xfrm>
            <a:custGeom>
              <a:avLst/>
              <a:gdLst/>
              <a:ahLst/>
              <a:cxnLst/>
              <a:rect l="l" t="t" r="r" b="b"/>
              <a:pathLst>
                <a:path w="2429" h="585" extrusionOk="0">
                  <a:moveTo>
                    <a:pt x="308" y="0"/>
                  </a:moveTo>
                  <a:lnTo>
                    <a:pt x="185" y="31"/>
                  </a:lnTo>
                  <a:lnTo>
                    <a:pt x="93" y="93"/>
                  </a:lnTo>
                  <a:lnTo>
                    <a:pt x="32" y="185"/>
                  </a:lnTo>
                  <a:lnTo>
                    <a:pt x="1" y="308"/>
                  </a:lnTo>
                  <a:lnTo>
                    <a:pt x="1" y="369"/>
                  </a:lnTo>
                  <a:lnTo>
                    <a:pt x="32" y="461"/>
                  </a:lnTo>
                  <a:lnTo>
                    <a:pt x="124" y="554"/>
                  </a:lnTo>
                  <a:lnTo>
                    <a:pt x="154" y="461"/>
                  </a:lnTo>
                  <a:lnTo>
                    <a:pt x="247" y="369"/>
                  </a:lnTo>
                  <a:lnTo>
                    <a:pt x="339" y="308"/>
                  </a:lnTo>
                  <a:lnTo>
                    <a:pt x="431" y="277"/>
                  </a:lnTo>
                  <a:lnTo>
                    <a:pt x="1906" y="277"/>
                  </a:lnTo>
                  <a:lnTo>
                    <a:pt x="2029" y="308"/>
                  </a:lnTo>
                  <a:lnTo>
                    <a:pt x="2121" y="369"/>
                  </a:lnTo>
                  <a:lnTo>
                    <a:pt x="2213" y="461"/>
                  </a:lnTo>
                  <a:lnTo>
                    <a:pt x="2244" y="584"/>
                  </a:lnTo>
                  <a:lnTo>
                    <a:pt x="2305" y="554"/>
                  </a:lnTo>
                  <a:lnTo>
                    <a:pt x="2367" y="461"/>
                  </a:lnTo>
                  <a:lnTo>
                    <a:pt x="2397" y="400"/>
                  </a:lnTo>
                  <a:lnTo>
                    <a:pt x="2428" y="308"/>
                  </a:lnTo>
                  <a:lnTo>
                    <a:pt x="2397" y="185"/>
                  </a:lnTo>
                  <a:lnTo>
                    <a:pt x="2336" y="93"/>
                  </a:lnTo>
                  <a:lnTo>
                    <a:pt x="2244" y="31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4256299" y="3730451"/>
              <a:ext cx="163815" cy="26184"/>
            </a:xfrm>
            <a:custGeom>
              <a:avLst/>
              <a:gdLst/>
              <a:ahLst/>
              <a:cxnLst/>
              <a:rect l="l" t="t" r="r" b="b"/>
              <a:pathLst>
                <a:path w="2121" h="339" extrusionOk="0">
                  <a:moveTo>
                    <a:pt x="308" y="1"/>
                  </a:moveTo>
                  <a:lnTo>
                    <a:pt x="216" y="32"/>
                  </a:lnTo>
                  <a:lnTo>
                    <a:pt x="124" y="93"/>
                  </a:lnTo>
                  <a:lnTo>
                    <a:pt x="31" y="185"/>
                  </a:lnTo>
                  <a:lnTo>
                    <a:pt x="1" y="278"/>
                  </a:lnTo>
                  <a:lnTo>
                    <a:pt x="93" y="308"/>
                  </a:lnTo>
                  <a:lnTo>
                    <a:pt x="185" y="339"/>
                  </a:lnTo>
                  <a:lnTo>
                    <a:pt x="1998" y="339"/>
                  </a:lnTo>
                  <a:lnTo>
                    <a:pt x="2121" y="308"/>
                  </a:lnTo>
                  <a:lnTo>
                    <a:pt x="2090" y="185"/>
                  </a:lnTo>
                  <a:lnTo>
                    <a:pt x="1998" y="93"/>
                  </a:lnTo>
                  <a:lnTo>
                    <a:pt x="1906" y="32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3060213" y="3856271"/>
              <a:ext cx="1134428" cy="296746"/>
            </a:xfrm>
            <a:custGeom>
              <a:avLst/>
              <a:gdLst/>
              <a:ahLst/>
              <a:cxnLst/>
              <a:rect l="l" t="t" r="r" b="b"/>
              <a:pathLst>
                <a:path w="14688" h="3842" extrusionOk="0">
                  <a:moveTo>
                    <a:pt x="4425" y="0"/>
                  </a:moveTo>
                  <a:lnTo>
                    <a:pt x="3842" y="31"/>
                  </a:lnTo>
                  <a:lnTo>
                    <a:pt x="3289" y="62"/>
                  </a:lnTo>
                  <a:lnTo>
                    <a:pt x="2736" y="154"/>
                  </a:lnTo>
                  <a:lnTo>
                    <a:pt x="2152" y="246"/>
                  </a:lnTo>
                  <a:lnTo>
                    <a:pt x="1599" y="400"/>
                  </a:lnTo>
                  <a:lnTo>
                    <a:pt x="1076" y="554"/>
                  </a:lnTo>
                  <a:lnTo>
                    <a:pt x="523" y="769"/>
                  </a:lnTo>
                  <a:lnTo>
                    <a:pt x="1" y="984"/>
                  </a:lnTo>
                  <a:lnTo>
                    <a:pt x="1" y="1567"/>
                  </a:lnTo>
                  <a:lnTo>
                    <a:pt x="4487" y="1567"/>
                  </a:lnTo>
                  <a:lnTo>
                    <a:pt x="9434" y="2889"/>
                  </a:lnTo>
                  <a:lnTo>
                    <a:pt x="9833" y="2919"/>
                  </a:lnTo>
                  <a:lnTo>
                    <a:pt x="10202" y="3042"/>
                  </a:lnTo>
                  <a:lnTo>
                    <a:pt x="10571" y="3196"/>
                  </a:lnTo>
                  <a:lnTo>
                    <a:pt x="10878" y="3442"/>
                  </a:lnTo>
                  <a:lnTo>
                    <a:pt x="11369" y="3841"/>
                  </a:lnTo>
                  <a:lnTo>
                    <a:pt x="14688" y="3841"/>
                  </a:lnTo>
                  <a:lnTo>
                    <a:pt x="14596" y="1383"/>
                  </a:lnTo>
                  <a:lnTo>
                    <a:pt x="13674" y="1352"/>
                  </a:lnTo>
                  <a:lnTo>
                    <a:pt x="12814" y="1291"/>
                  </a:lnTo>
                  <a:lnTo>
                    <a:pt x="11984" y="1229"/>
                  </a:lnTo>
                  <a:lnTo>
                    <a:pt x="11185" y="1137"/>
                  </a:lnTo>
                  <a:lnTo>
                    <a:pt x="10448" y="1014"/>
                  </a:lnTo>
                  <a:lnTo>
                    <a:pt x="9741" y="891"/>
                  </a:lnTo>
                  <a:lnTo>
                    <a:pt x="9096" y="738"/>
                  </a:lnTo>
                  <a:lnTo>
                    <a:pt x="8512" y="584"/>
                  </a:lnTo>
                  <a:lnTo>
                    <a:pt x="8051" y="461"/>
                  </a:lnTo>
                  <a:lnTo>
                    <a:pt x="7590" y="338"/>
                  </a:lnTo>
                  <a:lnTo>
                    <a:pt x="7099" y="246"/>
                  </a:lnTo>
                  <a:lnTo>
                    <a:pt x="6576" y="154"/>
                  </a:lnTo>
                  <a:lnTo>
                    <a:pt x="6054" y="93"/>
                  </a:lnTo>
                  <a:lnTo>
                    <a:pt x="5532" y="31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3900315" y="4122046"/>
              <a:ext cx="38077" cy="30972"/>
            </a:xfrm>
            <a:custGeom>
              <a:avLst/>
              <a:gdLst/>
              <a:ahLst/>
              <a:cxnLst/>
              <a:rect l="l" t="t" r="r" b="b"/>
              <a:pathLst>
                <a:path w="493" h="401" extrusionOk="0">
                  <a:moveTo>
                    <a:pt x="1" y="1"/>
                  </a:moveTo>
                  <a:lnTo>
                    <a:pt x="492" y="4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3060213" y="3179901"/>
              <a:ext cx="1127322" cy="783265"/>
            </a:xfrm>
            <a:custGeom>
              <a:avLst/>
              <a:gdLst/>
              <a:ahLst/>
              <a:cxnLst/>
              <a:rect l="l" t="t" r="r" b="b"/>
              <a:pathLst>
                <a:path w="14596" h="10141" extrusionOk="0">
                  <a:moveTo>
                    <a:pt x="13428" y="861"/>
                  </a:moveTo>
                  <a:lnTo>
                    <a:pt x="13490" y="892"/>
                  </a:lnTo>
                  <a:lnTo>
                    <a:pt x="13551" y="922"/>
                  </a:lnTo>
                  <a:lnTo>
                    <a:pt x="13612" y="953"/>
                  </a:lnTo>
                  <a:lnTo>
                    <a:pt x="13674" y="1015"/>
                  </a:lnTo>
                  <a:lnTo>
                    <a:pt x="13674" y="1045"/>
                  </a:lnTo>
                  <a:lnTo>
                    <a:pt x="13735" y="1107"/>
                  </a:lnTo>
                  <a:lnTo>
                    <a:pt x="13766" y="1199"/>
                  </a:lnTo>
                  <a:lnTo>
                    <a:pt x="13766" y="1291"/>
                  </a:lnTo>
                  <a:lnTo>
                    <a:pt x="13397" y="5685"/>
                  </a:lnTo>
                  <a:lnTo>
                    <a:pt x="13367" y="5777"/>
                  </a:lnTo>
                  <a:lnTo>
                    <a:pt x="13336" y="5869"/>
                  </a:lnTo>
                  <a:lnTo>
                    <a:pt x="13274" y="5931"/>
                  </a:lnTo>
                  <a:lnTo>
                    <a:pt x="13152" y="6023"/>
                  </a:lnTo>
                  <a:lnTo>
                    <a:pt x="12998" y="6054"/>
                  </a:lnTo>
                  <a:lnTo>
                    <a:pt x="6668" y="6054"/>
                  </a:lnTo>
                  <a:lnTo>
                    <a:pt x="6546" y="6023"/>
                  </a:lnTo>
                  <a:lnTo>
                    <a:pt x="6392" y="6023"/>
                  </a:lnTo>
                  <a:lnTo>
                    <a:pt x="6361" y="5992"/>
                  </a:lnTo>
                  <a:lnTo>
                    <a:pt x="6300" y="5961"/>
                  </a:lnTo>
                  <a:lnTo>
                    <a:pt x="6238" y="5931"/>
                  </a:lnTo>
                  <a:lnTo>
                    <a:pt x="6177" y="5900"/>
                  </a:lnTo>
                  <a:lnTo>
                    <a:pt x="6085" y="5869"/>
                  </a:lnTo>
                  <a:lnTo>
                    <a:pt x="6054" y="5838"/>
                  </a:lnTo>
                  <a:lnTo>
                    <a:pt x="5992" y="5777"/>
                  </a:lnTo>
                  <a:lnTo>
                    <a:pt x="5900" y="5685"/>
                  </a:lnTo>
                  <a:lnTo>
                    <a:pt x="5839" y="5623"/>
                  </a:lnTo>
                  <a:lnTo>
                    <a:pt x="5808" y="5593"/>
                  </a:lnTo>
                  <a:lnTo>
                    <a:pt x="5747" y="5470"/>
                  </a:lnTo>
                  <a:lnTo>
                    <a:pt x="5685" y="5316"/>
                  </a:lnTo>
                  <a:lnTo>
                    <a:pt x="5654" y="5132"/>
                  </a:lnTo>
                  <a:lnTo>
                    <a:pt x="5654" y="4978"/>
                  </a:lnTo>
                  <a:lnTo>
                    <a:pt x="5654" y="4794"/>
                  </a:lnTo>
                  <a:lnTo>
                    <a:pt x="5992" y="3073"/>
                  </a:lnTo>
                  <a:lnTo>
                    <a:pt x="6054" y="2827"/>
                  </a:lnTo>
                  <a:lnTo>
                    <a:pt x="6208" y="2612"/>
                  </a:lnTo>
                  <a:lnTo>
                    <a:pt x="6361" y="2459"/>
                  </a:lnTo>
                  <a:lnTo>
                    <a:pt x="6576" y="2305"/>
                  </a:lnTo>
                  <a:lnTo>
                    <a:pt x="6761" y="2244"/>
                  </a:lnTo>
                  <a:lnTo>
                    <a:pt x="6822" y="2213"/>
                  </a:lnTo>
                  <a:lnTo>
                    <a:pt x="6945" y="2151"/>
                  </a:lnTo>
                  <a:lnTo>
                    <a:pt x="7037" y="2121"/>
                  </a:lnTo>
                  <a:lnTo>
                    <a:pt x="7191" y="2028"/>
                  </a:lnTo>
                  <a:lnTo>
                    <a:pt x="7375" y="1967"/>
                  </a:lnTo>
                  <a:lnTo>
                    <a:pt x="7467" y="1936"/>
                  </a:lnTo>
                  <a:lnTo>
                    <a:pt x="7652" y="1875"/>
                  </a:lnTo>
                  <a:lnTo>
                    <a:pt x="7682" y="1875"/>
                  </a:lnTo>
                  <a:lnTo>
                    <a:pt x="8297" y="1660"/>
                  </a:lnTo>
                  <a:lnTo>
                    <a:pt x="9004" y="1445"/>
                  </a:lnTo>
                  <a:lnTo>
                    <a:pt x="9802" y="1260"/>
                  </a:lnTo>
                  <a:lnTo>
                    <a:pt x="10694" y="1107"/>
                  </a:lnTo>
                  <a:lnTo>
                    <a:pt x="11247" y="1015"/>
                  </a:lnTo>
                  <a:lnTo>
                    <a:pt x="11277" y="1015"/>
                  </a:lnTo>
                  <a:lnTo>
                    <a:pt x="11861" y="953"/>
                  </a:lnTo>
                  <a:lnTo>
                    <a:pt x="11892" y="953"/>
                  </a:lnTo>
                  <a:lnTo>
                    <a:pt x="12506" y="892"/>
                  </a:lnTo>
                  <a:lnTo>
                    <a:pt x="12537" y="892"/>
                  </a:lnTo>
                  <a:lnTo>
                    <a:pt x="13336" y="861"/>
                  </a:lnTo>
                  <a:close/>
                  <a:moveTo>
                    <a:pt x="7805" y="6852"/>
                  </a:moveTo>
                  <a:lnTo>
                    <a:pt x="7928" y="6883"/>
                  </a:lnTo>
                  <a:lnTo>
                    <a:pt x="8020" y="6945"/>
                  </a:lnTo>
                  <a:lnTo>
                    <a:pt x="8113" y="7037"/>
                  </a:lnTo>
                  <a:lnTo>
                    <a:pt x="8113" y="7160"/>
                  </a:lnTo>
                  <a:lnTo>
                    <a:pt x="8113" y="7252"/>
                  </a:lnTo>
                  <a:lnTo>
                    <a:pt x="8082" y="7313"/>
                  </a:lnTo>
                  <a:lnTo>
                    <a:pt x="8020" y="7406"/>
                  </a:lnTo>
                  <a:lnTo>
                    <a:pt x="7928" y="7436"/>
                  </a:lnTo>
                  <a:lnTo>
                    <a:pt x="7805" y="7467"/>
                  </a:lnTo>
                  <a:lnTo>
                    <a:pt x="5992" y="7467"/>
                  </a:lnTo>
                  <a:lnTo>
                    <a:pt x="5900" y="7436"/>
                  </a:lnTo>
                  <a:lnTo>
                    <a:pt x="5839" y="7406"/>
                  </a:lnTo>
                  <a:lnTo>
                    <a:pt x="5716" y="7313"/>
                  </a:lnTo>
                  <a:lnTo>
                    <a:pt x="5716" y="7221"/>
                  </a:lnTo>
                  <a:lnTo>
                    <a:pt x="5685" y="7160"/>
                  </a:lnTo>
                  <a:lnTo>
                    <a:pt x="5716" y="7037"/>
                  </a:lnTo>
                  <a:lnTo>
                    <a:pt x="5777" y="6945"/>
                  </a:lnTo>
                  <a:lnTo>
                    <a:pt x="5870" y="6883"/>
                  </a:lnTo>
                  <a:lnTo>
                    <a:pt x="5992" y="6852"/>
                  </a:lnTo>
                  <a:close/>
                  <a:moveTo>
                    <a:pt x="13367" y="1"/>
                  </a:moveTo>
                  <a:lnTo>
                    <a:pt x="12168" y="93"/>
                  </a:lnTo>
                  <a:lnTo>
                    <a:pt x="11031" y="185"/>
                  </a:lnTo>
                  <a:lnTo>
                    <a:pt x="9987" y="369"/>
                  </a:lnTo>
                  <a:lnTo>
                    <a:pt x="8973" y="584"/>
                  </a:lnTo>
                  <a:lnTo>
                    <a:pt x="8020" y="830"/>
                  </a:lnTo>
                  <a:lnTo>
                    <a:pt x="7160" y="1137"/>
                  </a:lnTo>
                  <a:lnTo>
                    <a:pt x="6361" y="1445"/>
                  </a:lnTo>
                  <a:lnTo>
                    <a:pt x="5685" y="1813"/>
                  </a:lnTo>
                  <a:lnTo>
                    <a:pt x="4395" y="5654"/>
                  </a:lnTo>
                  <a:lnTo>
                    <a:pt x="4333" y="5777"/>
                  </a:lnTo>
                  <a:lnTo>
                    <a:pt x="4272" y="5869"/>
                  </a:lnTo>
                  <a:lnTo>
                    <a:pt x="4180" y="5992"/>
                  </a:lnTo>
                  <a:lnTo>
                    <a:pt x="4057" y="6054"/>
                  </a:lnTo>
                  <a:lnTo>
                    <a:pt x="3934" y="6115"/>
                  </a:lnTo>
                  <a:lnTo>
                    <a:pt x="3811" y="6146"/>
                  </a:lnTo>
                  <a:lnTo>
                    <a:pt x="3688" y="6176"/>
                  </a:lnTo>
                  <a:lnTo>
                    <a:pt x="523" y="6176"/>
                  </a:lnTo>
                  <a:lnTo>
                    <a:pt x="400" y="6453"/>
                  </a:lnTo>
                  <a:lnTo>
                    <a:pt x="339" y="6730"/>
                  </a:lnTo>
                  <a:lnTo>
                    <a:pt x="277" y="7006"/>
                  </a:lnTo>
                  <a:lnTo>
                    <a:pt x="277" y="7283"/>
                  </a:lnTo>
                  <a:lnTo>
                    <a:pt x="2152" y="7283"/>
                  </a:lnTo>
                  <a:lnTo>
                    <a:pt x="2182" y="7313"/>
                  </a:lnTo>
                  <a:lnTo>
                    <a:pt x="2275" y="7467"/>
                  </a:lnTo>
                  <a:lnTo>
                    <a:pt x="2367" y="7651"/>
                  </a:lnTo>
                  <a:lnTo>
                    <a:pt x="2398" y="7866"/>
                  </a:lnTo>
                  <a:lnTo>
                    <a:pt x="2428" y="8020"/>
                  </a:lnTo>
                  <a:lnTo>
                    <a:pt x="2428" y="8081"/>
                  </a:lnTo>
                  <a:lnTo>
                    <a:pt x="2398" y="8174"/>
                  </a:lnTo>
                  <a:lnTo>
                    <a:pt x="2367" y="8235"/>
                  </a:lnTo>
                  <a:lnTo>
                    <a:pt x="2305" y="8266"/>
                  </a:lnTo>
                  <a:lnTo>
                    <a:pt x="2244" y="8297"/>
                  </a:lnTo>
                  <a:lnTo>
                    <a:pt x="1752" y="8573"/>
                  </a:lnTo>
                  <a:lnTo>
                    <a:pt x="1476" y="8757"/>
                  </a:lnTo>
                  <a:lnTo>
                    <a:pt x="1322" y="8819"/>
                  </a:lnTo>
                  <a:lnTo>
                    <a:pt x="1046" y="8973"/>
                  </a:lnTo>
                  <a:lnTo>
                    <a:pt x="708" y="9126"/>
                  </a:lnTo>
                  <a:lnTo>
                    <a:pt x="615" y="9157"/>
                  </a:lnTo>
                  <a:lnTo>
                    <a:pt x="462" y="9157"/>
                  </a:lnTo>
                  <a:lnTo>
                    <a:pt x="339" y="9095"/>
                  </a:lnTo>
                  <a:lnTo>
                    <a:pt x="155" y="8942"/>
                  </a:lnTo>
                  <a:lnTo>
                    <a:pt x="32" y="8819"/>
                  </a:lnTo>
                  <a:lnTo>
                    <a:pt x="1" y="9741"/>
                  </a:lnTo>
                  <a:lnTo>
                    <a:pt x="523" y="9526"/>
                  </a:lnTo>
                  <a:lnTo>
                    <a:pt x="1076" y="9311"/>
                  </a:lnTo>
                  <a:lnTo>
                    <a:pt x="1599" y="9157"/>
                  </a:lnTo>
                  <a:lnTo>
                    <a:pt x="2152" y="9003"/>
                  </a:lnTo>
                  <a:lnTo>
                    <a:pt x="2736" y="8911"/>
                  </a:lnTo>
                  <a:lnTo>
                    <a:pt x="3289" y="8819"/>
                  </a:lnTo>
                  <a:lnTo>
                    <a:pt x="3842" y="8788"/>
                  </a:lnTo>
                  <a:lnTo>
                    <a:pt x="4425" y="8757"/>
                  </a:lnTo>
                  <a:lnTo>
                    <a:pt x="4979" y="8757"/>
                  </a:lnTo>
                  <a:lnTo>
                    <a:pt x="5532" y="8788"/>
                  </a:lnTo>
                  <a:lnTo>
                    <a:pt x="6054" y="8850"/>
                  </a:lnTo>
                  <a:lnTo>
                    <a:pt x="6576" y="8911"/>
                  </a:lnTo>
                  <a:lnTo>
                    <a:pt x="7099" y="9003"/>
                  </a:lnTo>
                  <a:lnTo>
                    <a:pt x="7590" y="9095"/>
                  </a:lnTo>
                  <a:lnTo>
                    <a:pt x="8051" y="9218"/>
                  </a:lnTo>
                  <a:lnTo>
                    <a:pt x="8512" y="9341"/>
                  </a:lnTo>
                  <a:lnTo>
                    <a:pt x="9096" y="9495"/>
                  </a:lnTo>
                  <a:lnTo>
                    <a:pt x="9741" y="9648"/>
                  </a:lnTo>
                  <a:lnTo>
                    <a:pt x="10448" y="9771"/>
                  </a:lnTo>
                  <a:lnTo>
                    <a:pt x="11185" y="9894"/>
                  </a:lnTo>
                  <a:lnTo>
                    <a:pt x="11984" y="9986"/>
                  </a:lnTo>
                  <a:lnTo>
                    <a:pt x="12814" y="10048"/>
                  </a:lnTo>
                  <a:lnTo>
                    <a:pt x="13674" y="10109"/>
                  </a:lnTo>
                  <a:lnTo>
                    <a:pt x="14596" y="10140"/>
                  </a:lnTo>
                  <a:lnTo>
                    <a:pt x="14258" y="1322"/>
                  </a:lnTo>
                  <a:lnTo>
                    <a:pt x="14196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3523015" y="3246325"/>
              <a:ext cx="557791" cy="401172"/>
            </a:xfrm>
            <a:custGeom>
              <a:avLst/>
              <a:gdLst/>
              <a:ahLst/>
              <a:cxnLst/>
              <a:rect l="l" t="t" r="r" b="b"/>
              <a:pathLst>
                <a:path w="7222" h="5194" extrusionOk="0">
                  <a:moveTo>
                    <a:pt x="7221" y="1"/>
                  </a:moveTo>
                  <a:lnTo>
                    <a:pt x="6545" y="32"/>
                  </a:lnTo>
                  <a:lnTo>
                    <a:pt x="6514" y="32"/>
                  </a:lnTo>
                  <a:lnTo>
                    <a:pt x="5900" y="93"/>
                  </a:lnTo>
                  <a:lnTo>
                    <a:pt x="5869" y="93"/>
                  </a:lnTo>
                  <a:lnTo>
                    <a:pt x="5285" y="155"/>
                  </a:lnTo>
                  <a:lnTo>
                    <a:pt x="5255" y="155"/>
                  </a:lnTo>
                  <a:lnTo>
                    <a:pt x="4702" y="247"/>
                  </a:lnTo>
                  <a:lnTo>
                    <a:pt x="0" y="4917"/>
                  </a:lnTo>
                  <a:lnTo>
                    <a:pt x="62" y="4978"/>
                  </a:lnTo>
                  <a:lnTo>
                    <a:pt x="93" y="5009"/>
                  </a:lnTo>
                  <a:lnTo>
                    <a:pt x="185" y="5040"/>
                  </a:lnTo>
                  <a:lnTo>
                    <a:pt x="246" y="5071"/>
                  </a:lnTo>
                  <a:lnTo>
                    <a:pt x="308" y="5101"/>
                  </a:lnTo>
                  <a:lnTo>
                    <a:pt x="369" y="5132"/>
                  </a:lnTo>
                  <a:lnTo>
                    <a:pt x="400" y="5163"/>
                  </a:lnTo>
                  <a:lnTo>
                    <a:pt x="554" y="5163"/>
                  </a:lnTo>
                  <a:lnTo>
                    <a:pt x="676" y="5194"/>
                  </a:lnTo>
                  <a:lnTo>
                    <a:pt x="2028" y="5194"/>
                  </a:lnTo>
                  <a:lnTo>
                    <a:pt x="722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3527726" y="3630814"/>
              <a:ext cx="2472" cy="247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0"/>
                  </a:moveTo>
                  <a:lnTo>
                    <a:pt x="1" y="0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3976316" y="3253508"/>
              <a:ext cx="2394" cy="77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4026134" y="32487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1"/>
                  </a:moveTo>
                  <a:lnTo>
                    <a:pt x="3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4026134" y="32487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0" y="1"/>
                  </a:move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3565726" y="3645026"/>
              <a:ext cx="9577" cy="2472"/>
            </a:xfrm>
            <a:custGeom>
              <a:avLst/>
              <a:gdLst/>
              <a:ahLst/>
              <a:cxnLst/>
              <a:rect l="l" t="t" r="r" b="b"/>
              <a:pathLst>
                <a:path w="124" h="32" extrusionOk="0">
                  <a:moveTo>
                    <a:pt x="1" y="1"/>
                  </a:moveTo>
                  <a:lnTo>
                    <a:pt x="1" y="1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3546726" y="3640315"/>
              <a:ext cx="4866" cy="2472"/>
            </a:xfrm>
            <a:custGeom>
              <a:avLst/>
              <a:gdLst/>
              <a:ahLst/>
              <a:cxnLst/>
              <a:rect l="l" t="t" r="r" b="b"/>
              <a:pathLst>
                <a:path w="63" h="32" extrusionOk="0">
                  <a:moveTo>
                    <a:pt x="1" y="0"/>
                  </a:moveTo>
                  <a:lnTo>
                    <a:pt x="1" y="0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3537226" y="3635526"/>
              <a:ext cx="4866" cy="2472"/>
            </a:xfrm>
            <a:custGeom>
              <a:avLst/>
              <a:gdLst/>
              <a:ahLst/>
              <a:cxnLst/>
              <a:rect l="l" t="t" r="r" b="b"/>
              <a:pathLst>
                <a:path w="63" h="32" extrusionOk="0">
                  <a:moveTo>
                    <a:pt x="1" y="1"/>
                  </a:moveTo>
                  <a:lnTo>
                    <a:pt x="1" y="1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3553832" y="3645026"/>
              <a:ext cx="9577" cy="77"/>
            </a:xfrm>
            <a:custGeom>
              <a:avLst/>
              <a:gdLst/>
              <a:ahLst/>
              <a:cxnLst/>
              <a:rect l="l" t="t" r="r" b="b"/>
              <a:pathLst>
                <a:path w="124" h="1" extrusionOk="0">
                  <a:moveTo>
                    <a:pt x="1" y="1"/>
                  </a:moveTo>
                  <a:lnTo>
                    <a:pt x="1" y="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3928816" y="32582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3928816" y="32582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3496909" y="3265326"/>
              <a:ext cx="389264" cy="360854"/>
            </a:xfrm>
            <a:custGeom>
              <a:avLst/>
              <a:gdLst/>
              <a:ahLst/>
              <a:cxnLst/>
              <a:rect l="l" t="t" r="r" b="b"/>
              <a:pathLst>
                <a:path w="5040" h="4672" extrusionOk="0">
                  <a:moveTo>
                    <a:pt x="5040" y="1"/>
                  </a:moveTo>
                  <a:lnTo>
                    <a:pt x="4148" y="154"/>
                  </a:lnTo>
                  <a:lnTo>
                    <a:pt x="3350" y="339"/>
                  </a:lnTo>
                  <a:lnTo>
                    <a:pt x="2643" y="554"/>
                  </a:lnTo>
                  <a:lnTo>
                    <a:pt x="2028" y="769"/>
                  </a:lnTo>
                  <a:lnTo>
                    <a:pt x="1998" y="769"/>
                  </a:lnTo>
                  <a:lnTo>
                    <a:pt x="1813" y="830"/>
                  </a:lnTo>
                  <a:lnTo>
                    <a:pt x="1721" y="861"/>
                  </a:lnTo>
                  <a:lnTo>
                    <a:pt x="1537" y="922"/>
                  </a:lnTo>
                  <a:lnTo>
                    <a:pt x="1383" y="1015"/>
                  </a:lnTo>
                  <a:lnTo>
                    <a:pt x="1291" y="1045"/>
                  </a:lnTo>
                  <a:lnTo>
                    <a:pt x="1168" y="1107"/>
                  </a:lnTo>
                  <a:lnTo>
                    <a:pt x="1107" y="1138"/>
                  </a:lnTo>
                  <a:lnTo>
                    <a:pt x="922" y="1199"/>
                  </a:lnTo>
                  <a:lnTo>
                    <a:pt x="707" y="1353"/>
                  </a:lnTo>
                  <a:lnTo>
                    <a:pt x="554" y="1506"/>
                  </a:lnTo>
                  <a:lnTo>
                    <a:pt x="400" y="1721"/>
                  </a:lnTo>
                  <a:lnTo>
                    <a:pt x="338" y="1967"/>
                  </a:lnTo>
                  <a:lnTo>
                    <a:pt x="0" y="3688"/>
                  </a:lnTo>
                  <a:lnTo>
                    <a:pt x="0" y="3872"/>
                  </a:lnTo>
                  <a:lnTo>
                    <a:pt x="0" y="4026"/>
                  </a:lnTo>
                  <a:lnTo>
                    <a:pt x="31" y="4210"/>
                  </a:lnTo>
                  <a:lnTo>
                    <a:pt x="93" y="4364"/>
                  </a:lnTo>
                  <a:lnTo>
                    <a:pt x="154" y="4487"/>
                  </a:lnTo>
                  <a:lnTo>
                    <a:pt x="185" y="4517"/>
                  </a:lnTo>
                  <a:lnTo>
                    <a:pt x="246" y="4579"/>
                  </a:lnTo>
                  <a:lnTo>
                    <a:pt x="338" y="4671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3496909" y="3564390"/>
              <a:ext cx="2472" cy="26184"/>
            </a:xfrm>
            <a:custGeom>
              <a:avLst/>
              <a:gdLst/>
              <a:ahLst/>
              <a:cxnLst/>
              <a:rect l="l" t="t" r="r" b="b"/>
              <a:pathLst>
                <a:path w="32" h="339" extrusionOk="0">
                  <a:moveTo>
                    <a:pt x="0" y="0"/>
                  </a:moveTo>
                  <a:lnTo>
                    <a:pt x="0" y="0"/>
                  </a:lnTo>
                  <a:lnTo>
                    <a:pt x="0" y="154"/>
                  </a:lnTo>
                  <a:lnTo>
                    <a:pt x="31" y="338"/>
                  </a:lnTo>
                  <a:lnTo>
                    <a:pt x="31" y="338"/>
                  </a:lnTo>
                  <a:lnTo>
                    <a:pt x="0" y="1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3504014" y="3602314"/>
              <a:ext cx="4866" cy="9577"/>
            </a:xfrm>
            <a:custGeom>
              <a:avLst/>
              <a:gdLst/>
              <a:ahLst/>
              <a:cxnLst/>
              <a:rect l="l" t="t" r="r" b="b"/>
              <a:pathLst>
                <a:path w="63" h="124" extrusionOk="0">
                  <a:moveTo>
                    <a:pt x="1" y="1"/>
                  </a:moveTo>
                  <a:lnTo>
                    <a:pt x="1" y="1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3603727" y="3336539"/>
              <a:ext cx="11894" cy="7183"/>
            </a:xfrm>
            <a:custGeom>
              <a:avLst/>
              <a:gdLst/>
              <a:ahLst/>
              <a:cxnLst/>
              <a:rect l="l" t="t" r="r" b="b"/>
              <a:pathLst>
                <a:path w="154" h="93" extrusionOk="0">
                  <a:moveTo>
                    <a:pt x="0" y="93"/>
                  </a:moveTo>
                  <a:lnTo>
                    <a:pt x="0" y="93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3587121" y="3346039"/>
              <a:ext cx="9500" cy="4789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0" y="62"/>
                  </a:moveTo>
                  <a:lnTo>
                    <a:pt x="0" y="62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3568121" y="3353145"/>
              <a:ext cx="14288" cy="4866"/>
            </a:xfrm>
            <a:custGeom>
              <a:avLst/>
              <a:gdLst/>
              <a:ahLst/>
              <a:cxnLst/>
              <a:rect l="l" t="t" r="r" b="b"/>
              <a:pathLst>
                <a:path w="185" h="63" extrusionOk="0">
                  <a:moveTo>
                    <a:pt x="0" y="62"/>
                  </a:moveTo>
                  <a:lnTo>
                    <a:pt x="0" y="62"/>
                  </a:lnTo>
                  <a:lnTo>
                    <a:pt x="185" y="1"/>
                  </a:lnTo>
                  <a:lnTo>
                    <a:pt x="185" y="1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3629833" y="3329433"/>
              <a:ext cx="7183" cy="2472"/>
            </a:xfrm>
            <a:custGeom>
              <a:avLst/>
              <a:gdLst/>
              <a:ahLst/>
              <a:cxnLst/>
              <a:rect l="l" t="t" r="r" b="b"/>
              <a:pathLst>
                <a:path w="93" h="32" extrusionOk="0">
                  <a:moveTo>
                    <a:pt x="0" y="31"/>
                  </a:moveTo>
                  <a:lnTo>
                    <a:pt x="0" y="31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3511120" y="3614208"/>
              <a:ext cx="4866" cy="478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1" y="0"/>
                  </a:moveTo>
                  <a:lnTo>
                    <a:pt x="1" y="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3651150" y="3324644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3651150" y="3324644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3719968" y="3253508"/>
              <a:ext cx="403553" cy="393988"/>
            </a:xfrm>
            <a:custGeom>
              <a:avLst/>
              <a:gdLst/>
              <a:ahLst/>
              <a:cxnLst/>
              <a:rect l="l" t="t" r="r" b="b"/>
              <a:pathLst>
                <a:path w="5225" h="5101" extrusionOk="0">
                  <a:moveTo>
                    <a:pt x="5070" y="0"/>
                  </a:moveTo>
                  <a:lnTo>
                    <a:pt x="1" y="5101"/>
                  </a:lnTo>
                  <a:lnTo>
                    <a:pt x="4456" y="5101"/>
                  </a:lnTo>
                  <a:lnTo>
                    <a:pt x="4610" y="5070"/>
                  </a:lnTo>
                  <a:lnTo>
                    <a:pt x="4732" y="4978"/>
                  </a:lnTo>
                  <a:lnTo>
                    <a:pt x="4794" y="4916"/>
                  </a:lnTo>
                  <a:lnTo>
                    <a:pt x="4825" y="4824"/>
                  </a:lnTo>
                  <a:lnTo>
                    <a:pt x="4855" y="4732"/>
                  </a:lnTo>
                  <a:lnTo>
                    <a:pt x="5224" y="338"/>
                  </a:lnTo>
                  <a:lnTo>
                    <a:pt x="5224" y="246"/>
                  </a:lnTo>
                  <a:lnTo>
                    <a:pt x="5193" y="154"/>
                  </a:lnTo>
                  <a:lnTo>
                    <a:pt x="5132" y="92"/>
                  </a:lnTo>
                  <a:lnTo>
                    <a:pt x="5132" y="6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4090163" y="3279615"/>
              <a:ext cx="33366" cy="353671"/>
            </a:xfrm>
            <a:custGeom>
              <a:avLst/>
              <a:gdLst/>
              <a:ahLst/>
              <a:cxnLst/>
              <a:rect l="l" t="t" r="r" b="b"/>
              <a:pathLst>
                <a:path w="432" h="4579" extrusionOk="0">
                  <a:moveTo>
                    <a:pt x="1" y="4578"/>
                  </a:moveTo>
                  <a:lnTo>
                    <a:pt x="1" y="4578"/>
                  </a:lnTo>
                  <a:lnTo>
                    <a:pt x="32" y="4486"/>
                  </a:lnTo>
                  <a:lnTo>
                    <a:pt x="62" y="4394"/>
                  </a:lnTo>
                  <a:lnTo>
                    <a:pt x="431" y="0"/>
                  </a:lnTo>
                  <a:lnTo>
                    <a:pt x="62" y="4394"/>
                  </a:lnTo>
                  <a:lnTo>
                    <a:pt x="62" y="4394"/>
                  </a:lnTo>
                  <a:lnTo>
                    <a:pt x="32" y="4486"/>
                  </a:lnTo>
                  <a:lnTo>
                    <a:pt x="1" y="4578"/>
                  </a:lnTo>
                  <a:lnTo>
                    <a:pt x="1" y="4578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4121058" y="3265326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4121058" y="3265326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4116269" y="3258220"/>
              <a:ext cx="77" cy="2472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lnTo>
                    <a:pt x="1" y="1"/>
                  </a:lnTo>
                  <a:lnTo>
                    <a:pt x="1" y="3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4116269" y="3258220"/>
              <a:ext cx="77" cy="2472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1" y="31"/>
                  </a:moveTo>
                  <a:lnTo>
                    <a:pt x="1" y="1"/>
                  </a:lnTo>
                  <a:lnTo>
                    <a:pt x="1" y="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4123452" y="3272432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4123452" y="3272432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3679650" y="3246325"/>
              <a:ext cx="431975" cy="401172"/>
            </a:xfrm>
            <a:custGeom>
              <a:avLst/>
              <a:gdLst/>
              <a:ahLst/>
              <a:cxnLst/>
              <a:rect l="l" t="t" r="r" b="b"/>
              <a:pathLst>
                <a:path w="5593" h="5194" extrusionOk="0">
                  <a:moveTo>
                    <a:pt x="5193" y="1"/>
                  </a:moveTo>
                  <a:lnTo>
                    <a:pt x="0" y="5194"/>
                  </a:lnTo>
                  <a:lnTo>
                    <a:pt x="523" y="5194"/>
                  </a:lnTo>
                  <a:lnTo>
                    <a:pt x="5592" y="93"/>
                  </a:lnTo>
                  <a:lnTo>
                    <a:pt x="5531" y="62"/>
                  </a:lnTo>
                  <a:lnTo>
                    <a:pt x="5470" y="32"/>
                  </a:lnTo>
                  <a:lnTo>
                    <a:pt x="5408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4102057" y="3248720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4102057" y="3248720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4106846" y="3251114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4106846" y="3251114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4090163" y="3246325"/>
              <a:ext cx="7260" cy="77"/>
            </a:xfrm>
            <a:custGeom>
              <a:avLst/>
              <a:gdLst/>
              <a:ahLst/>
              <a:cxnLst/>
              <a:rect l="l" t="t" r="r" b="b"/>
              <a:pathLst>
                <a:path w="94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3494514" y="3144294"/>
              <a:ext cx="598108" cy="175715"/>
            </a:xfrm>
            <a:custGeom>
              <a:avLst/>
              <a:gdLst/>
              <a:ahLst/>
              <a:cxnLst/>
              <a:rect l="l" t="t" r="r" b="b"/>
              <a:pathLst>
                <a:path w="7744" h="2275" extrusionOk="0">
                  <a:moveTo>
                    <a:pt x="7713" y="1"/>
                  </a:moveTo>
                  <a:lnTo>
                    <a:pt x="4610" y="124"/>
                  </a:lnTo>
                  <a:lnTo>
                    <a:pt x="2428" y="247"/>
                  </a:lnTo>
                  <a:lnTo>
                    <a:pt x="277" y="400"/>
                  </a:lnTo>
                  <a:lnTo>
                    <a:pt x="93" y="431"/>
                  </a:lnTo>
                  <a:lnTo>
                    <a:pt x="31" y="462"/>
                  </a:lnTo>
                  <a:lnTo>
                    <a:pt x="1" y="492"/>
                  </a:lnTo>
                  <a:lnTo>
                    <a:pt x="1" y="615"/>
                  </a:lnTo>
                  <a:lnTo>
                    <a:pt x="31" y="738"/>
                  </a:lnTo>
                  <a:lnTo>
                    <a:pt x="185" y="1076"/>
                  </a:lnTo>
                  <a:lnTo>
                    <a:pt x="216" y="1260"/>
                  </a:lnTo>
                  <a:lnTo>
                    <a:pt x="216" y="1445"/>
                  </a:lnTo>
                  <a:lnTo>
                    <a:pt x="154" y="1537"/>
                  </a:lnTo>
                  <a:lnTo>
                    <a:pt x="31" y="1691"/>
                  </a:lnTo>
                  <a:lnTo>
                    <a:pt x="62" y="1814"/>
                  </a:lnTo>
                  <a:lnTo>
                    <a:pt x="93" y="1967"/>
                  </a:lnTo>
                  <a:lnTo>
                    <a:pt x="93" y="1998"/>
                  </a:lnTo>
                  <a:lnTo>
                    <a:pt x="93" y="2121"/>
                  </a:lnTo>
                  <a:lnTo>
                    <a:pt x="62" y="2274"/>
                  </a:lnTo>
                  <a:lnTo>
                    <a:pt x="738" y="1906"/>
                  </a:lnTo>
                  <a:lnTo>
                    <a:pt x="1537" y="1598"/>
                  </a:lnTo>
                  <a:lnTo>
                    <a:pt x="2397" y="1291"/>
                  </a:lnTo>
                  <a:lnTo>
                    <a:pt x="3350" y="1045"/>
                  </a:lnTo>
                  <a:lnTo>
                    <a:pt x="4364" y="830"/>
                  </a:lnTo>
                  <a:lnTo>
                    <a:pt x="5408" y="646"/>
                  </a:lnTo>
                  <a:lnTo>
                    <a:pt x="6545" y="554"/>
                  </a:lnTo>
                  <a:lnTo>
                    <a:pt x="7744" y="462"/>
                  </a:lnTo>
                  <a:lnTo>
                    <a:pt x="7713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3499303" y="3709133"/>
              <a:ext cx="187527" cy="45184"/>
            </a:xfrm>
            <a:custGeom>
              <a:avLst/>
              <a:gdLst/>
              <a:ahLst/>
              <a:cxnLst/>
              <a:rect l="l" t="t" r="r" b="b"/>
              <a:pathLst>
                <a:path w="2428" h="585" extrusionOk="0">
                  <a:moveTo>
                    <a:pt x="307" y="0"/>
                  </a:moveTo>
                  <a:lnTo>
                    <a:pt x="185" y="31"/>
                  </a:lnTo>
                  <a:lnTo>
                    <a:pt x="92" y="93"/>
                  </a:lnTo>
                  <a:lnTo>
                    <a:pt x="31" y="185"/>
                  </a:lnTo>
                  <a:lnTo>
                    <a:pt x="0" y="308"/>
                  </a:lnTo>
                  <a:lnTo>
                    <a:pt x="31" y="369"/>
                  </a:lnTo>
                  <a:lnTo>
                    <a:pt x="31" y="461"/>
                  </a:lnTo>
                  <a:lnTo>
                    <a:pt x="154" y="554"/>
                  </a:lnTo>
                  <a:lnTo>
                    <a:pt x="185" y="461"/>
                  </a:lnTo>
                  <a:lnTo>
                    <a:pt x="246" y="369"/>
                  </a:lnTo>
                  <a:lnTo>
                    <a:pt x="338" y="308"/>
                  </a:lnTo>
                  <a:lnTo>
                    <a:pt x="461" y="277"/>
                  </a:lnTo>
                  <a:lnTo>
                    <a:pt x="1936" y="277"/>
                  </a:lnTo>
                  <a:lnTo>
                    <a:pt x="2059" y="308"/>
                  </a:lnTo>
                  <a:lnTo>
                    <a:pt x="2151" y="369"/>
                  </a:lnTo>
                  <a:lnTo>
                    <a:pt x="2212" y="461"/>
                  </a:lnTo>
                  <a:lnTo>
                    <a:pt x="2243" y="584"/>
                  </a:lnTo>
                  <a:lnTo>
                    <a:pt x="2335" y="554"/>
                  </a:lnTo>
                  <a:lnTo>
                    <a:pt x="2397" y="461"/>
                  </a:lnTo>
                  <a:lnTo>
                    <a:pt x="2428" y="400"/>
                  </a:lnTo>
                  <a:lnTo>
                    <a:pt x="2428" y="308"/>
                  </a:lnTo>
                  <a:lnTo>
                    <a:pt x="2428" y="185"/>
                  </a:lnTo>
                  <a:lnTo>
                    <a:pt x="2335" y="93"/>
                  </a:lnTo>
                  <a:lnTo>
                    <a:pt x="2243" y="31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3511120" y="3730451"/>
              <a:ext cx="161498" cy="26184"/>
            </a:xfrm>
            <a:custGeom>
              <a:avLst/>
              <a:gdLst/>
              <a:ahLst/>
              <a:cxnLst/>
              <a:rect l="l" t="t" r="r" b="b"/>
              <a:pathLst>
                <a:path w="2091" h="339" extrusionOk="0">
                  <a:moveTo>
                    <a:pt x="308" y="1"/>
                  </a:moveTo>
                  <a:lnTo>
                    <a:pt x="185" y="32"/>
                  </a:lnTo>
                  <a:lnTo>
                    <a:pt x="93" y="93"/>
                  </a:lnTo>
                  <a:lnTo>
                    <a:pt x="32" y="185"/>
                  </a:lnTo>
                  <a:lnTo>
                    <a:pt x="1" y="278"/>
                  </a:lnTo>
                  <a:lnTo>
                    <a:pt x="62" y="308"/>
                  </a:lnTo>
                  <a:lnTo>
                    <a:pt x="154" y="339"/>
                  </a:lnTo>
                  <a:lnTo>
                    <a:pt x="1967" y="339"/>
                  </a:lnTo>
                  <a:lnTo>
                    <a:pt x="2090" y="308"/>
                  </a:lnTo>
                  <a:lnTo>
                    <a:pt x="2059" y="185"/>
                  </a:lnTo>
                  <a:lnTo>
                    <a:pt x="1998" y="93"/>
                  </a:lnTo>
                  <a:lnTo>
                    <a:pt x="1906" y="32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3100608" y="3633209"/>
              <a:ext cx="113999" cy="23789"/>
            </a:xfrm>
            <a:custGeom>
              <a:avLst/>
              <a:gdLst/>
              <a:ahLst/>
              <a:cxnLst/>
              <a:rect l="l" t="t" r="r" b="b"/>
              <a:pathLst>
                <a:path w="1476" h="308" extrusionOk="0">
                  <a:moveTo>
                    <a:pt x="154" y="0"/>
                  </a:moveTo>
                  <a:lnTo>
                    <a:pt x="0" y="307"/>
                  </a:lnTo>
                  <a:lnTo>
                    <a:pt x="1168" y="307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3190743" y="3362645"/>
              <a:ext cx="294343" cy="294352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3811" y="0"/>
                  </a:moveTo>
                  <a:lnTo>
                    <a:pt x="370" y="3411"/>
                  </a:lnTo>
                  <a:lnTo>
                    <a:pt x="339" y="3472"/>
                  </a:lnTo>
                  <a:lnTo>
                    <a:pt x="308" y="3503"/>
                  </a:lnTo>
                  <a:lnTo>
                    <a:pt x="1" y="3810"/>
                  </a:lnTo>
                  <a:lnTo>
                    <a:pt x="1998" y="3810"/>
                  </a:lnTo>
                  <a:lnTo>
                    <a:pt x="2121" y="3780"/>
                  </a:lnTo>
                  <a:lnTo>
                    <a:pt x="2244" y="3749"/>
                  </a:lnTo>
                  <a:lnTo>
                    <a:pt x="2367" y="3688"/>
                  </a:lnTo>
                  <a:lnTo>
                    <a:pt x="2490" y="3626"/>
                  </a:lnTo>
                  <a:lnTo>
                    <a:pt x="2582" y="3503"/>
                  </a:lnTo>
                  <a:lnTo>
                    <a:pt x="2643" y="3411"/>
                  </a:lnTo>
                  <a:lnTo>
                    <a:pt x="2705" y="3288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3121925" y="3274826"/>
              <a:ext cx="379764" cy="351353"/>
            </a:xfrm>
            <a:custGeom>
              <a:avLst/>
              <a:gdLst/>
              <a:ahLst/>
              <a:cxnLst/>
              <a:rect l="l" t="t" r="r" b="b"/>
              <a:pathLst>
                <a:path w="4917" h="4549" extrusionOk="0">
                  <a:moveTo>
                    <a:pt x="4855" y="1"/>
                  </a:moveTo>
                  <a:lnTo>
                    <a:pt x="4456" y="308"/>
                  </a:lnTo>
                  <a:lnTo>
                    <a:pt x="3934" y="677"/>
                  </a:lnTo>
                  <a:lnTo>
                    <a:pt x="3288" y="1168"/>
                  </a:lnTo>
                  <a:lnTo>
                    <a:pt x="2582" y="1721"/>
                  </a:lnTo>
                  <a:lnTo>
                    <a:pt x="1844" y="2336"/>
                  </a:lnTo>
                  <a:lnTo>
                    <a:pt x="1138" y="2981"/>
                  </a:lnTo>
                  <a:lnTo>
                    <a:pt x="800" y="3319"/>
                  </a:lnTo>
                  <a:lnTo>
                    <a:pt x="492" y="3688"/>
                  </a:lnTo>
                  <a:lnTo>
                    <a:pt x="216" y="4056"/>
                  </a:lnTo>
                  <a:lnTo>
                    <a:pt x="1" y="4425"/>
                  </a:lnTo>
                  <a:lnTo>
                    <a:pt x="1168" y="4425"/>
                  </a:lnTo>
                  <a:lnTo>
                    <a:pt x="1230" y="4456"/>
                  </a:lnTo>
                  <a:lnTo>
                    <a:pt x="1261" y="4517"/>
                  </a:lnTo>
                  <a:lnTo>
                    <a:pt x="1261" y="4548"/>
                  </a:lnTo>
                  <a:lnTo>
                    <a:pt x="4702" y="1137"/>
                  </a:lnTo>
                  <a:lnTo>
                    <a:pt x="4886" y="584"/>
                  </a:lnTo>
                  <a:lnTo>
                    <a:pt x="4917" y="431"/>
                  </a:lnTo>
                  <a:lnTo>
                    <a:pt x="4917" y="308"/>
                  </a:lnTo>
                  <a:lnTo>
                    <a:pt x="4917" y="277"/>
                  </a:lnTo>
                  <a:lnTo>
                    <a:pt x="4886" y="124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3501620" y="3296221"/>
              <a:ext cx="77" cy="2394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0"/>
                  </a:moveTo>
                  <a:lnTo>
                    <a:pt x="1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3501620" y="3296221"/>
              <a:ext cx="77" cy="2394"/>
            </a:xfrm>
            <a:custGeom>
              <a:avLst/>
              <a:gdLst/>
              <a:ahLst/>
              <a:cxnLst/>
              <a:rect l="l" t="t" r="r" b="b"/>
              <a:pathLst>
                <a:path w="1" h="31" fill="none" extrusionOk="0">
                  <a:moveTo>
                    <a:pt x="1" y="0"/>
                  </a:moveTo>
                  <a:lnTo>
                    <a:pt x="1" y="3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3046002" y="3742346"/>
              <a:ext cx="137710" cy="99791"/>
            </a:xfrm>
            <a:custGeom>
              <a:avLst/>
              <a:gdLst/>
              <a:ahLst/>
              <a:cxnLst/>
              <a:rect l="l" t="t" r="r" b="b"/>
              <a:pathLst>
                <a:path w="1783" h="1292" extrusionOk="0">
                  <a:moveTo>
                    <a:pt x="369" y="1"/>
                  </a:moveTo>
                  <a:lnTo>
                    <a:pt x="308" y="62"/>
                  </a:lnTo>
                  <a:lnTo>
                    <a:pt x="216" y="154"/>
                  </a:lnTo>
                  <a:lnTo>
                    <a:pt x="154" y="277"/>
                  </a:lnTo>
                  <a:lnTo>
                    <a:pt x="62" y="554"/>
                  </a:lnTo>
                  <a:lnTo>
                    <a:pt x="1" y="892"/>
                  </a:lnTo>
                  <a:lnTo>
                    <a:pt x="1" y="1076"/>
                  </a:lnTo>
                  <a:lnTo>
                    <a:pt x="93" y="1291"/>
                  </a:lnTo>
                  <a:lnTo>
                    <a:pt x="400" y="1230"/>
                  </a:lnTo>
                  <a:lnTo>
                    <a:pt x="677" y="1107"/>
                  </a:lnTo>
                  <a:lnTo>
                    <a:pt x="984" y="984"/>
                  </a:lnTo>
                  <a:lnTo>
                    <a:pt x="1260" y="830"/>
                  </a:lnTo>
                  <a:lnTo>
                    <a:pt x="1475" y="646"/>
                  </a:lnTo>
                  <a:lnTo>
                    <a:pt x="1629" y="431"/>
                  </a:lnTo>
                  <a:lnTo>
                    <a:pt x="1691" y="339"/>
                  </a:lnTo>
                  <a:lnTo>
                    <a:pt x="1752" y="216"/>
                  </a:lnTo>
                  <a:lnTo>
                    <a:pt x="1783" y="124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E43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3081608" y="3742346"/>
              <a:ext cx="102105" cy="77"/>
            </a:xfrm>
            <a:custGeom>
              <a:avLst/>
              <a:gdLst/>
              <a:ahLst/>
              <a:cxnLst/>
              <a:rect l="l" t="t" r="r" b="b"/>
              <a:pathLst>
                <a:path w="1322" h="1" extrusionOk="0">
                  <a:moveTo>
                    <a:pt x="1322" y="1"/>
                  </a:moveTo>
                  <a:lnTo>
                    <a:pt x="1322" y="1"/>
                  </a:lnTo>
                  <a:lnTo>
                    <a:pt x="132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322" y="1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E43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3053107" y="3742346"/>
              <a:ext cx="194709" cy="144820"/>
            </a:xfrm>
            <a:custGeom>
              <a:avLst/>
              <a:gdLst/>
              <a:ahLst/>
              <a:cxnLst/>
              <a:rect l="l" t="t" r="r" b="b"/>
              <a:pathLst>
                <a:path w="2521" h="1875" extrusionOk="0">
                  <a:moveTo>
                    <a:pt x="1691" y="1"/>
                  </a:moveTo>
                  <a:lnTo>
                    <a:pt x="1691" y="124"/>
                  </a:lnTo>
                  <a:lnTo>
                    <a:pt x="1660" y="216"/>
                  </a:lnTo>
                  <a:lnTo>
                    <a:pt x="1599" y="339"/>
                  </a:lnTo>
                  <a:lnTo>
                    <a:pt x="1537" y="431"/>
                  </a:lnTo>
                  <a:lnTo>
                    <a:pt x="1383" y="646"/>
                  </a:lnTo>
                  <a:lnTo>
                    <a:pt x="1168" y="830"/>
                  </a:lnTo>
                  <a:lnTo>
                    <a:pt x="892" y="984"/>
                  </a:lnTo>
                  <a:lnTo>
                    <a:pt x="585" y="1107"/>
                  </a:lnTo>
                  <a:lnTo>
                    <a:pt x="308" y="1230"/>
                  </a:lnTo>
                  <a:lnTo>
                    <a:pt x="1" y="1291"/>
                  </a:lnTo>
                  <a:lnTo>
                    <a:pt x="124" y="1537"/>
                  </a:lnTo>
                  <a:lnTo>
                    <a:pt x="247" y="1660"/>
                  </a:lnTo>
                  <a:lnTo>
                    <a:pt x="431" y="1813"/>
                  </a:lnTo>
                  <a:lnTo>
                    <a:pt x="554" y="1875"/>
                  </a:lnTo>
                  <a:lnTo>
                    <a:pt x="707" y="1875"/>
                  </a:lnTo>
                  <a:lnTo>
                    <a:pt x="800" y="1844"/>
                  </a:lnTo>
                  <a:lnTo>
                    <a:pt x="1138" y="1691"/>
                  </a:lnTo>
                  <a:lnTo>
                    <a:pt x="1414" y="1537"/>
                  </a:lnTo>
                  <a:lnTo>
                    <a:pt x="1568" y="1475"/>
                  </a:lnTo>
                  <a:lnTo>
                    <a:pt x="1844" y="1291"/>
                  </a:lnTo>
                  <a:lnTo>
                    <a:pt x="2336" y="1015"/>
                  </a:lnTo>
                  <a:lnTo>
                    <a:pt x="2397" y="984"/>
                  </a:lnTo>
                  <a:lnTo>
                    <a:pt x="2459" y="953"/>
                  </a:lnTo>
                  <a:lnTo>
                    <a:pt x="2490" y="892"/>
                  </a:lnTo>
                  <a:lnTo>
                    <a:pt x="2520" y="799"/>
                  </a:lnTo>
                  <a:lnTo>
                    <a:pt x="2520" y="738"/>
                  </a:lnTo>
                  <a:lnTo>
                    <a:pt x="2490" y="584"/>
                  </a:lnTo>
                  <a:lnTo>
                    <a:pt x="2459" y="369"/>
                  </a:lnTo>
                  <a:lnTo>
                    <a:pt x="2367" y="185"/>
                  </a:lnTo>
                  <a:lnTo>
                    <a:pt x="2274" y="31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3183637" y="3742346"/>
              <a:ext cx="61788" cy="45184"/>
            </a:xfrm>
            <a:custGeom>
              <a:avLst/>
              <a:gdLst/>
              <a:ahLst/>
              <a:cxnLst/>
              <a:rect l="l" t="t" r="r" b="b"/>
              <a:pathLst>
                <a:path w="800" h="585" extrusionOk="0">
                  <a:moveTo>
                    <a:pt x="492" y="1"/>
                  </a:moveTo>
                  <a:lnTo>
                    <a:pt x="492" y="1"/>
                  </a:lnTo>
                  <a:lnTo>
                    <a:pt x="554" y="1"/>
                  </a:lnTo>
                  <a:lnTo>
                    <a:pt x="584" y="31"/>
                  </a:lnTo>
                  <a:lnTo>
                    <a:pt x="677" y="185"/>
                  </a:lnTo>
                  <a:lnTo>
                    <a:pt x="769" y="369"/>
                  </a:lnTo>
                  <a:lnTo>
                    <a:pt x="800" y="584"/>
                  </a:lnTo>
                  <a:lnTo>
                    <a:pt x="800" y="584"/>
                  </a:lnTo>
                  <a:lnTo>
                    <a:pt x="769" y="369"/>
                  </a:lnTo>
                  <a:lnTo>
                    <a:pt x="677" y="185"/>
                  </a:lnTo>
                  <a:lnTo>
                    <a:pt x="584" y="31"/>
                  </a:lnTo>
                  <a:lnTo>
                    <a:pt x="554" y="1"/>
                  </a:lnTo>
                  <a:lnTo>
                    <a:pt x="492" y="1"/>
                  </a:lnTo>
                  <a:lnTo>
                    <a:pt x="49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92" y="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3247743" y="3799347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3247743" y="3799347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3086319" y="3882378"/>
              <a:ext cx="9577" cy="4789"/>
            </a:xfrm>
            <a:custGeom>
              <a:avLst/>
              <a:gdLst/>
              <a:ahLst/>
              <a:cxnLst/>
              <a:rect l="l" t="t" r="r" b="b"/>
              <a:pathLst>
                <a:path w="124" h="62" extrusionOk="0">
                  <a:moveTo>
                    <a:pt x="124" y="62"/>
                  </a:moveTo>
                  <a:lnTo>
                    <a:pt x="124" y="6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4" y="62"/>
                  </a:lnTo>
                  <a:lnTo>
                    <a:pt x="124" y="62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3311773" y="3955908"/>
              <a:ext cx="498475" cy="500885"/>
            </a:xfrm>
            <a:custGeom>
              <a:avLst/>
              <a:gdLst/>
              <a:ahLst/>
              <a:cxnLst/>
              <a:rect l="l" t="t" r="r" b="b"/>
              <a:pathLst>
                <a:path w="6454" h="6485" extrusionOk="0">
                  <a:moveTo>
                    <a:pt x="3227" y="1"/>
                  </a:moveTo>
                  <a:lnTo>
                    <a:pt x="2889" y="32"/>
                  </a:lnTo>
                  <a:lnTo>
                    <a:pt x="2582" y="62"/>
                  </a:lnTo>
                  <a:lnTo>
                    <a:pt x="2275" y="155"/>
                  </a:lnTo>
                  <a:lnTo>
                    <a:pt x="1967" y="247"/>
                  </a:lnTo>
                  <a:lnTo>
                    <a:pt x="1691" y="400"/>
                  </a:lnTo>
                  <a:lnTo>
                    <a:pt x="1414" y="554"/>
                  </a:lnTo>
                  <a:lnTo>
                    <a:pt x="1168" y="738"/>
                  </a:lnTo>
                  <a:lnTo>
                    <a:pt x="953" y="953"/>
                  </a:lnTo>
                  <a:lnTo>
                    <a:pt x="738" y="1169"/>
                  </a:lnTo>
                  <a:lnTo>
                    <a:pt x="554" y="1414"/>
                  </a:lnTo>
                  <a:lnTo>
                    <a:pt x="370" y="1691"/>
                  </a:lnTo>
                  <a:lnTo>
                    <a:pt x="247" y="1967"/>
                  </a:lnTo>
                  <a:lnTo>
                    <a:pt x="124" y="2275"/>
                  </a:lnTo>
                  <a:lnTo>
                    <a:pt x="62" y="2582"/>
                  </a:lnTo>
                  <a:lnTo>
                    <a:pt x="1" y="2920"/>
                  </a:lnTo>
                  <a:lnTo>
                    <a:pt x="1" y="3227"/>
                  </a:lnTo>
                  <a:lnTo>
                    <a:pt x="1" y="3565"/>
                  </a:lnTo>
                  <a:lnTo>
                    <a:pt x="62" y="3903"/>
                  </a:lnTo>
                  <a:lnTo>
                    <a:pt x="124" y="4210"/>
                  </a:lnTo>
                  <a:lnTo>
                    <a:pt x="247" y="4487"/>
                  </a:lnTo>
                  <a:lnTo>
                    <a:pt x="370" y="4794"/>
                  </a:lnTo>
                  <a:lnTo>
                    <a:pt x="554" y="5040"/>
                  </a:lnTo>
                  <a:lnTo>
                    <a:pt x="738" y="5286"/>
                  </a:lnTo>
                  <a:lnTo>
                    <a:pt x="953" y="5532"/>
                  </a:lnTo>
                  <a:lnTo>
                    <a:pt x="1168" y="5747"/>
                  </a:lnTo>
                  <a:lnTo>
                    <a:pt x="1414" y="5931"/>
                  </a:lnTo>
                  <a:lnTo>
                    <a:pt x="1691" y="6085"/>
                  </a:lnTo>
                  <a:lnTo>
                    <a:pt x="1967" y="6208"/>
                  </a:lnTo>
                  <a:lnTo>
                    <a:pt x="2275" y="6330"/>
                  </a:lnTo>
                  <a:lnTo>
                    <a:pt x="2582" y="6423"/>
                  </a:lnTo>
                  <a:lnTo>
                    <a:pt x="2889" y="6453"/>
                  </a:lnTo>
                  <a:lnTo>
                    <a:pt x="3227" y="6484"/>
                  </a:lnTo>
                  <a:lnTo>
                    <a:pt x="3565" y="6453"/>
                  </a:lnTo>
                  <a:lnTo>
                    <a:pt x="3872" y="6423"/>
                  </a:lnTo>
                  <a:lnTo>
                    <a:pt x="4180" y="6330"/>
                  </a:lnTo>
                  <a:lnTo>
                    <a:pt x="4487" y="6208"/>
                  </a:lnTo>
                  <a:lnTo>
                    <a:pt x="4763" y="6085"/>
                  </a:lnTo>
                  <a:lnTo>
                    <a:pt x="5040" y="5931"/>
                  </a:lnTo>
                  <a:lnTo>
                    <a:pt x="5286" y="5747"/>
                  </a:lnTo>
                  <a:lnTo>
                    <a:pt x="5501" y="5532"/>
                  </a:lnTo>
                  <a:lnTo>
                    <a:pt x="5716" y="5286"/>
                  </a:lnTo>
                  <a:lnTo>
                    <a:pt x="5900" y="5040"/>
                  </a:lnTo>
                  <a:lnTo>
                    <a:pt x="6085" y="4794"/>
                  </a:lnTo>
                  <a:lnTo>
                    <a:pt x="6207" y="4487"/>
                  </a:lnTo>
                  <a:lnTo>
                    <a:pt x="6330" y="4210"/>
                  </a:lnTo>
                  <a:lnTo>
                    <a:pt x="6392" y="3903"/>
                  </a:lnTo>
                  <a:lnTo>
                    <a:pt x="6453" y="3565"/>
                  </a:lnTo>
                  <a:lnTo>
                    <a:pt x="6453" y="3227"/>
                  </a:lnTo>
                  <a:lnTo>
                    <a:pt x="6453" y="2920"/>
                  </a:lnTo>
                  <a:lnTo>
                    <a:pt x="6392" y="2582"/>
                  </a:lnTo>
                  <a:lnTo>
                    <a:pt x="6330" y="2275"/>
                  </a:lnTo>
                  <a:lnTo>
                    <a:pt x="6207" y="1967"/>
                  </a:lnTo>
                  <a:lnTo>
                    <a:pt x="6085" y="1691"/>
                  </a:lnTo>
                  <a:lnTo>
                    <a:pt x="5900" y="1414"/>
                  </a:lnTo>
                  <a:lnTo>
                    <a:pt x="5716" y="1169"/>
                  </a:lnTo>
                  <a:lnTo>
                    <a:pt x="5501" y="953"/>
                  </a:lnTo>
                  <a:lnTo>
                    <a:pt x="5286" y="738"/>
                  </a:lnTo>
                  <a:lnTo>
                    <a:pt x="5040" y="554"/>
                  </a:lnTo>
                  <a:lnTo>
                    <a:pt x="4763" y="400"/>
                  </a:lnTo>
                  <a:lnTo>
                    <a:pt x="4487" y="247"/>
                  </a:lnTo>
                  <a:lnTo>
                    <a:pt x="4180" y="155"/>
                  </a:lnTo>
                  <a:lnTo>
                    <a:pt x="3872" y="62"/>
                  </a:lnTo>
                  <a:lnTo>
                    <a:pt x="3565" y="32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3418591" y="4062728"/>
              <a:ext cx="284843" cy="287246"/>
            </a:xfrm>
            <a:custGeom>
              <a:avLst/>
              <a:gdLst/>
              <a:ahLst/>
              <a:cxnLst/>
              <a:rect l="l" t="t" r="r" b="b"/>
              <a:pathLst>
                <a:path w="3688" h="3719" extrusionOk="0">
                  <a:moveTo>
                    <a:pt x="1660" y="1"/>
                  </a:moveTo>
                  <a:lnTo>
                    <a:pt x="1475" y="31"/>
                  </a:lnTo>
                  <a:lnTo>
                    <a:pt x="1107" y="154"/>
                  </a:lnTo>
                  <a:lnTo>
                    <a:pt x="799" y="308"/>
                  </a:lnTo>
                  <a:lnTo>
                    <a:pt x="523" y="554"/>
                  </a:lnTo>
                  <a:lnTo>
                    <a:pt x="308" y="830"/>
                  </a:lnTo>
                  <a:lnTo>
                    <a:pt x="123" y="1137"/>
                  </a:lnTo>
                  <a:lnTo>
                    <a:pt x="31" y="1475"/>
                  </a:lnTo>
                  <a:lnTo>
                    <a:pt x="1" y="1660"/>
                  </a:lnTo>
                  <a:lnTo>
                    <a:pt x="1" y="1844"/>
                  </a:lnTo>
                  <a:lnTo>
                    <a:pt x="1" y="2059"/>
                  </a:lnTo>
                  <a:lnTo>
                    <a:pt x="31" y="2244"/>
                  </a:lnTo>
                  <a:lnTo>
                    <a:pt x="123" y="2582"/>
                  </a:lnTo>
                  <a:lnTo>
                    <a:pt x="308" y="2889"/>
                  </a:lnTo>
                  <a:lnTo>
                    <a:pt x="523" y="3165"/>
                  </a:lnTo>
                  <a:lnTo>
                    <a:pt x="799" y="3380"/>
                  </a:lnTo>
                  <a:lnTo>
                    <a:pt x="1107" y="3565"/>
                  </a:lnTo>
                  <a:lnTo>
                    <a:pt x="1475" y="3688"/>
                  </a:lnTo>
                  <a:lnTo>
                    <a:pt x="1660" y="3688"/>
                  </a:lnTo>
                  <a:lnTo>
                    <a:pt x="1844" y="3718"/>
                  </a:lnTo>
                  <a:lnTo>
                    <a:pt x="2028" y="3688"/>
                  </a:lnTo>
                  <a:lnTo>
                    <a:pt x="2213" y="3688"/>
                  </a:lnTo>
                  <a:lnTo>
                    <a:pt x="2551" y="3565"/>
                  </a:lnTo>
                  <a:lnTo>
                    <a:pt x="2889" y="3380"/>
                  </a:lnTo>
                  <a:lnTo>
                    <a:pt x="3165" y="3165"/>
                  </a:lnTo>
                  <a:lnTo>
                    <a:pt x="3380" y="2889"/>
                  </a:lnTo>
                  <a:lnTo>
                    <a:pt x="3565" y="2582"/>
                  </a:lnTo>
                  <a:lnTo>
                    <a:pt x="3657" y="2244"/>
                  </a:lnTo>
                  <a:lnTo>
                    <a:pt x="3688" y="2059"/>
                  </a:lnTo>
                  <a:lnTo>
                    <a:pt x="3688" y="1844"/>
                  </a:lnTo>
                  <a:lnTo>
                    <a:pt x="3688" y="1660"/>
                  </a:lnTo>
                  <a:lnTo>
                    <a:pt x="3657" y="1475"/>
                  </a:lnTo>
                  <a:lnTo>
                    <a:pt x="3565" y="1137"/>
                  </a:lnTo>
                  <a:lnTo>
                    <a:pt x="3380" y="830"/>
                  </a:lnTo>
                  <a:lnTo>
                    <a:pt x="3165" y="554"/>
                  </a:lnTo>
                  <a:lnTo>
                    <a:pt x="2889" y="308"/>
                  </a:lnTo>
                  <a:lnTo>
                    <a:pt x="2551" y="154"/>
                  </a:lnTo>
                  <a:lnTo>
                    <a:pt x="2213" y="31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3480303" y="4126835"/>
              <a:ext cx="161421" cy="159032"/>
            </a:xfrm>
            <a:custGeom>
              <a:avLst/>
              <a:gdLst/>
              <a:ahLst/>
              <a:cxnLst/>
              <a:rect l="l" t="t" r="r" b="b"/>
              <a:pathLst>
                <a:path w="2090" h="2059" extrusionOk="0">
                  <a:moveTo>
                    <a:pt x="830" y="0"/>
                  </a:moveTo>
                  <a:lnTo>
                    <a:pt x="646" y="62"/>
                  </a:lnTo>
                  <a:lnTo>
                    <a:pt x="461" y="154"/>
                  </a:lnTo>
                  <a:lnTo>
                    <a:pt x="308" y="307"/>
                  </a:lnTo>
                  <a:lnTo>
                    <a:pt x="185" y="430"/>
                  </a:lnTo>
                  <a:lnTo>
                    <a:pt x="93" y="615"/>
                  </a:lnTo>
                  <a:lnTo>
                    <a:pt x="31" y="830"/>
                  </a:lnTo>
                  <a:lnTo>
                    <a:pt x="0" y="1014"/>
                  </a:lnTo>
                  <a:lnTo>
                    <a:pt x="31" y="1229"/>
                  </a:lnTo>
                  <a:lnTo>
                    <a:pt x="93" y="1444"/>
                  </a:lnTo>
                  <a:lnTo>
                    <a:pt x="185" y="1598"/>
                  </a:lnTo>
                  <a:lnTo>
                    <a:pt x="308" y="1752"/>
                  </a:lnTo>
                  <a:lnTo>
                    <a:pt x="461" y="1874"/>
                  </a:lnTo>
                  <a:lnTo>
                    <a:pt x="646" y="1967"/>
                  </a:lnTo>
                  <a:lnTo>
                    <a:pt x="830" y="2028"/>
                  </a:lnTo>
                  <a:lnTo>
                    <a:pt x="1045" y="2059"/>
                  </a:lnTo>
                  <a:lnTo>
                    <a:pt x="1260" y="2028"/>
                  </a:lnTo>
                  <a:lnTo>
                    <a:pt x="1445" y="1967"/>
                  </a:lnTo>
                  <a:lnTo>
                    <a:pt x="1629" y="1874"/>
                  </a:lnTo>
                  <a:lnTo>
                    <a:pt x="1783" y="1752"/>
                  </a:lnTo>
                  <a:lnTo>
                    <a:pt x="1905" y="1598"/>
                  </a:lnTo>
                  <a:lnTo>
                    <a:pt x="1998" y="1444"/>
                  </a:lnTo>
                  <a:lnTo>
                    <a:pt x="2059" y="1229"/>
                  </a:lnTo>
                  <a:lnTo>
                    <a:pt x="2090" y="1014"/>
                  </a:lnTo>
                  <a:lnTo>
                    <a:pt x="2059" y="830"/>
                  </a:lnTo>
                  <a:lnTo>
                    <a:pt x="1998" y="615"/>
                  </a:lnTo>
                  <a:lnTo>
                    <a:pt x="1905" y="430"/>
                  </a:lnTo>
                  <a:lnTo>
                    <a:pt x="1783" y="307"/>
                  </a:lnTo>
                  <a:lnTo>
                    <a:pt x="1629" y="154"/>
                  </a:lnTo>
                  <a:lnTo>
                    <a:pt x="1445" y="62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5217431" y="3955908"/>
              <a:ext cx="500792" cy="500885"/>
            </a:xfrm>
            <a:custGeom>
              <a:avLst/>
              <a:gdLst/>
              <a:ahLst/>
              <a:cxnLst/>
              <a:rect l="l" t="t" r="r" b="b"/>
              <a:pathLst>
                <a:path w="6484" h="6485" extrusionOk="0">
                  <a:moveTo>
                    <a:pt x="3258" y="1"/>
                  </a:moveTo>
                  <a:lnTo>
                    <a:pt x="2920" y="32"/>
                  </a:lnTo>
                  <a:lnTo>
                    <a:pt x="2612" y="62"/>
                  </a:lnTo>
                  <a:lnTo>
                    <a:pt x="2274" y="155"/>
                  </a:lnTo>
                  <a:lnTo>
                    <a:pt x="1998" y="247"/>
                  </a:lnTo>
                  <a:lnTo>
                    <a:pt x="1721" y="400"/>
                  </a:lnTo>
                  <a:lnTo>
                    <a:pt x="1445" y="554"/>
                  </a:lnTo>
                  <a:lnTo>
                    <a:pt x="1199" y="738"/>
                  </a:lnTo>
                  <a:lnTo>
                    <a:pt x="953" y="953"/>
                  </a:lnTo>
                  <a:lnTo>
                    <a:pt x="769" y="1169"/>
                  </a:lnTo>
                  <a:lnTo>
                    <a:pt x="554" y="1414"/>
                  </a:lnTo>
                  <a:lnTo>
                    <a:pt x="400" y="1691"/>
                  </a:lnTo>
                  <a:lnTo>
                    <a:pt x="277" y="1967"/>
                  </a:lnTo>
                  <a:lnTo>
                    <a:pt x="154" y="2275"/>
                  </a:lnTo>
                  <a:lnTo>
                    <a:pt x="93" y="2582"/>
                  </a:lnTo>
                  <a:lnTo>
                    <a:pt x="31" y="2920"/>
                  </a:lnTo>
                  <a:lnTo>
                    <a:pt x="1" y="3227"/>
                  </a:lnTo>
                  <a:lnTo>
                    <a:pt x="31" y="3565"/>
                  </a:lnTo>
                  <a:lnTo>
                    <a:pt x="93" y="3903"/>
                  </a:lnTo>
                  <a:lnTo>
                    <a:pt x="154" y="4210"/>
                  </a:lnTo>
                  <a:lnTo>
                    <a:pt x="277" y="4487"/>
                  </a:lnTo>
                  <a:lnTo>
                    <a:pt x="400" y="4794"/>
                  </a:lnTo>
                  <a:lnTo>
                    <a:pt x="554" y="5040"/>
                  </a:lnTo>
                  <a:lnTo>
                    <a:pt x="769" y="5286"/>
                  </a:lnTo>
                  <a:lnTo>
                    <a:pt x="953" y="5532"/>
                  </a:lnTo>
                  <a:lnTo>
                    <a:pt x="1199" y="5747"/>
                  </a:lnTo>
                  <a:lnTo>
                    <a:pt x="1445" y="5931"/>
                  </a:lnTo>
                  <a:lnTo>
                    <a:pt x="1721" y="6085"/>
                  </a:lnTo>
                  <a:lnTo>
                    <a:pt x="1998" y="6208"/>
                  </a:lnTo>
                  <a:lnTo>
                    <a:pt x="2274" y="6330"/>
                  </a:lnTo>
                  <a:lnTo>
                    <a:pt x="2612" y="6423"/>
                  </a:lnTo>
                  <a:lnTo>
                    <a:pt x="2920" y="6453"/>
                  </a:lnTo>
                  <a:lnTo>
                    <a:pt x="3258" y="6484"/>
                  </a:lnTo>
                  <a:lnTo>
                    <a:pt x="3596" y="6453"/>
                  </a:lnTo>
                  <a:lnTo>
                    <a:pt x="3903" y="6423"/>
                  </a:lnTo>
                  <a:lnTo>
                    <a:pt x="4210" y="6330"/>
                  </a:lnTo>
                  <a:lnTo>
                    <a:pt x="4517" y="6208"/>
                  </a:lnTo>
                  <a:lnTo>
                    <a:pt x="4794" y="6085"/>
                  </a:lnTo>
                  <a:lnTo>
                    <a:pt x="5070" y="5931"/>
                  </a:lnTo>
                  <a:lnTo>
                    <a:pt x="5316" y="5747"/>
                  </a:lnTo>
                  <a:lnTo>
                    <a:pt x="5531" y="5532"/>
                  </a:lnTo>
                  <a:lnTo>
                    <a:pt x="5746" y="5286"/>
                  </a:lnTo>
                  <a:lnTo>
                    <a:pt x="5931" y="5040"/>
                  </a:lnTo>
                  <a:lnTo>
                    <a:pt x="6084" y="4794"/>
                  </a:lnTo>
                  <a:lnTo>
                    <a:pt x="6238" y="4487"/>
                  </a:lnTo>
                  <a:lnTo>
                    <a:pt x="6330" y="4210"/>
                  </a:lnTo>
                  <a:lnTo>
                    <a:pt x="6422" y="3903"/>
                  </a:lnTo>
                  <a:lnTo>
                    <a:pt x="6484" y="3565"/>
                  </a:lnTo>
                  <a:lnTo>
                    <a:pt x="6484" y="3227"/>
                  </a:lnTo>
                  <a:lnTo>
                    <a:pt x="6484" y="2920"/>
                  </a:lnTo>
                  <a:lnTo>
                    <a:pt x="6422" y="2582"/>
                  </a:lnTo>
                  <a:lnTo>
                    <a:pt x="6330" y="2275"/>
                  </a:lnTo>
                  <a:lnTo>
                    <a:pt x="6238" y="1967"/>
                  </a:lnTo>
                  <a:lnTo>
                    <a:pt x="6084" y="1691"/>
                  </a:lnTo>
                  <a:lnTo>
                    <a:pt x="5931" y="1414"/>
                  </a:lnTo>
                  <a:lnTo>
                    <a:pt x="5746" y="1169"/>
                  </a:lnTo>
                  <a:lnTo>
                    <a:pt x="5531" y="953"/>
                  </a:lnTo>
                  <a:lnTo>
                    <a:pt x="5316" y="738"/>
                  </a:lnTo>
                  <a:lnTo>
                    <a:pt x="5070" y="554"/>
                  </a:lnTo>
                  <a:lnTo>
                    <a:pt x="4794" y="400"/>
                  </a:lnTo>
                  <a:lnTo>
                    <a:pt x="4517" y="247"/>
                  </a:lnTo>
                  <a:lnTo>
                    <a:pt x="4210" y="155"/>
                  </a:lnTo>
                  <a:lnTo>
                    <a:pt x="3903" y="62"/>
                  </a:lnTo>
                  <a:lnTo>
                    <a:pt x="3596" y="32"/>
                  </a:lnTo>
                  <a:lnTo>
                    <a:pt x="325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5324249" y="4062728"/>
              <a:ext cx="287237" cy="287246"/>
            </a:xfrm>
            <a:custGeom>
              <a:avLst/>
              <a:gdLst/>
              <a:ahLst/>
              <a:cxnLst/>
              <a:rect l="l" t="t" r="r" b="b"/>
              <a:pathLst>
                <a:path w="3719" h="3719" extrusionOk="0">
                  <a:moveTo>
                    <a:pt x="1690" y="1"/>
                  </a:moveTo>
                  <a:lnTo>
                    <a:pt x="1506" y="31"/>
                  </a:lnTo>
                  <a:lnTo>
                    <a:pt x="1137" y="154"/>
                  </a:lnTo>
                  <a:lnTo>
                    <a:pt x="830" y="308"/>
                  </a:lnTo>
                  <a:lnTo>
                    <a:pt x="553" y="554"/>
                  </a:lnTo>
                  <a:lnTo>
                    <a:pt x="338" y="830"/>
                  </a:lnTo>
                  <a:lnTo>
                    <a:pt x="154" y="1137"/>
                  </a:lnTo>
                  <a:lnTo>
                    <a:pt x="62" y="1475"/>
                  </a:lnTo>
                  <a:lnTo>
                    <a:pt x="31" y="1660"/>
                  </a:lnTo>
                  <a:lnTo>
                    <a:pt x="0" y="1844"/>
                  </a:lnTo>
                  <a:lnTo>
                    <a:pt x="31" y="2059"/>
                  </a:lnTo>
                  <a:lnTo>
                    <a:pt x="62" y="2244"/>
                  </a:lnTo>
                  <a:lnTo>
                    <a:pt x="154" y="2582"/>
                  </a:lnTo>
                  <a:lnTo>
                    <a:pt x="338" y="2889"/>
                  </a:lnTo>
                  <a:lnTo>
                    <a:pt x="553" y="3165"/>
                  </a:lnTo>
                  <a:lnTo>
                    <a:pt x="830" y="3380"/>
                  </a:lnTo>
                  <a:lnTo>
                    <a:pt x="1137" y="3565"/>
                  </a:lnTo>
                  <a:lnTo>
                    <a:pt x="1506" y="3688"/>
                  </a:lnTo>
                  <a:lnTo>
                    <a:pt x="1690" y="3688"/>
                  </a:lnTo>
                  <a:lnTo>
                    <a:pt x="1875" y="3718"/>
                  </a:lnTo>
                  <a:lnTo>
                    <a:pt x="2059" y="3688"/>
                  </a:lnTo>
                  <a:lnTo>
                    <a:pt x="2243" y="3688"/>
                  </a:lnTo>
                  <a:lnTo>
                    <a:pt x="2581" y="3565"/>
                  </a:lnTo>
                  <a:lnTo>
                    <a:pt x="2919" y="3380"/>
                  </a:lnTo>
                  <a:lnTo>
                    <a:pt x="3165" y="3165"/>
                  </a:lnTo>
                  <a:lnTo>
                    <a:pt x="3411" y="2889"/>
                  </a:lnTo>
                  <a:lnTo>
                    <a:pt x="3565" y="2582"/>
                  </a:lnTo>
                  <a:lnTo>
                    <a:pt x="3687" y="2244"/>
                  </a:lnTo>
                  <a:lnTo>
                    <a:pt x="3718" y="2059"/>
                  </a:lnTo>
                  <a:lnTo>
                    <a:pt x="3718" y="1844"/>
                  </a:lnTo>
                  <a:lnTo>
                    <a:pt x="3718" y="1660"/>
                  </a:lnTo>
                  <a:lnTo>
                    <a:pt x="3687" y="1475"/>
                  </a:lnTo>
                  <a:lnTo>
                    <a:pt x="3565" y="1137"/>
                  </a:lnTo>
                  <a:lnTo>
                    <a:pt x="3411" y="830"/>
                  </a:lnTo>
                  <a:lnTo>
                    <a:pt x="3165" y="554"/>
                  </a:lnTo>
                  <a:lnTo>
                    <a:pt x="2919" y="308"/>
                  </a:lnTo>
                  <a:lnTo>
                    <a:pt x="2581" y="154"/>
                  </a:lnTo>
                  <a:lnTo>
                    <a:pt x="2243" y="31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5388278" y="4126835"/>
              <a:ext cx="161498" cy="159032"/>
            </a:xfrm>
            <a:custGeom>
              <a:avLst/>
              <a:gdLst/>
              <a:ahLst/>
              <a:cxnLst/>
              <a:rect l="l" t="t" r="r" b="b"/>
              <a:pathLst>
                <a:path w="2091" h="2059" extrusionOk="0">
                  <a:moveTo>
                    <a:pt x="831" y="0"/>
                  </a:moveTo>
                  <a:lnTo>
                    <a:pt x="646" y="62"/>
                  </a:lnTo>
                  <a:lnTo>
                    <a:pt x="462" y="154"/>
                  </a:lnTo>
                  <a:lnTo>
                    <a:pt x="308" y="307"/>
                  </a:lnTo>
                  <a:lnTo>
                    <a:pt x="185" y="430"/>
                  </a:lnTo>
                  <a:lnTo>
                    <a:pt x="93" y="615"/>
                  </a:lnTo>
                  <a:lnTo>
                    <a:pt x="32" y="830"/>
                  </a:lnTo>
                  <a:lnTo>
                    <a:pt x="1" y="1014"/>
                  </a:lnTo>
                  <a:lnTo>
                    <a:pt x="32" y="1229"/>
                  </a:lnTo>
                  <a:lnTo>
                    <a:pt x="93" y="1444"/>
                  </a:lnTo>
                  <a:lnTo>
                    <a:pt x="185" y="1598"/>
                  </a:lnTo>
                  <a:lnTo>
                    <a:pt x="308" y="1752"/>
                  </a:lnTo>
                  <a:lnTo>
                    <a:pt x="462" y="1874"/>
                  </a:lnTo>
                  <a:lnTo>
                    <a:pt x="646" y="1967"/>
                  </a:lnTo>
                  <a:lnTo>
                    <a:pt x="831" y="2028"/>
                  </a:lnTo>
                  <a:lnTo>
                    <a:pt x="1046" y="2059"/>
                  </a:lnTo>
                  <a:lnTo>
                    <a:pt x="1261" y="2028"/>
                  </a:lnTo>
                  <a:lnTo>
                    <a:pt x="1445" y="1967"/>
                  </a:lnTo>
                  <a:lnTo>
                    <a:pt x="1629" y="1874"/>
                  </a:lnTo>
                  <a:lnTo>
                    <a:pt x="1783" y="1752"/>
                  </a:lnTo>
                  <a:lnTo>
                    <a:pt x="1906" y="1598"/>
                  </a:lnTo>
                  <a:lnTo>
                    <a:pt x="1998" y="1444"/>
                  </a:lnTo>
                  <a:lnTo>
                    <a:pt x="2060" y="1229"/>
                  </a:lnTo>
                  <a:lnTo>
                    <a:pt x="2090" y="1014"/>
                  </a:lnTo>
                  <a:lnTo>
                    <a:pt x="2060" y="830"/>
                  </a:lnTo>
                  <a:lnTo>
                    <a:pt x="1998" y="615"/>
                  </a:lnTo>
                  <a:lnTo>
                    <a:pt x="1906" y="430"/>
                  </a:lnTo>
                  <a:lnTo>
                    <a:pt x="1783" y="307"/>
                  </a:lnTo>
                  <a:lnTo>
                    <a:pt x="1629" y="154"/>
                  </a:lnTo>
                  <a:lnTo>
                    <a:pt x="1445" y="62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3103002" y="3616603"/>
              <a:ext cx="121104" cy="16683"/>
            </a:xfrm>
            <a:custGeom>
              <a:avLst/>
              <a:gdLst/>
              <a:ahLst/>
              <a:cxnLst/>
              <a:rect l="l" t="t" r="r" b="b"/>
              <a:pathLst>
                <a:path w="1568" h="216" extrusionOk="0">
                  <a:moveTo>
                    <a:pt x="154" y="0"/>
                  </a:moveTo>
                  <a:lnTo>
                    <a:pt x="61" y="31"/>
                  </a:lnTo>
                  <a:lnTo>
                    <a:pt x="31" y="62"/>
                  </a:lnTo>
                  <a:lnTo>
                    <a:pt x="0" y="92"/>
                  </a:lnTo>
                  <a:lnTo>
                    <a:pt x="0" y="154"/>
                  </a:lnTo>
                  <a:lnTo>
                    <a:pt x="31" y="184"/>
                  </a:lnTo>
                  <a:lnTo>
                    <a:pt x="61" y="184"/>
                  </a:lnTo>
                  <a:lnTo>
                    <a:pt x="123" y="215"/>
                  </a:lnTo>
                  <a:lnTo>
                    <a:pt x="1413" y="215"/>
                  </a:lnTo>
                  <a:lnTo>
                    <a:pt x="1475" y="184"/>
                  </a:lnTo>
                  <a:lnTo>
                    <a:pt x="1506" y="184"/>
                  </a:lnTo>
                  <a:lnTo>
                    <a:pt x="1536" y="154"/>
                  </a:lnTo>
                  <a:lnTo>
                    <a:pt x="1567" y="92"/>
                  </a:lnTo>
                  <a:lnTo>
                    <a:pt x="1536" y="62"/>
                  </a:lnTo>
                  <a:lnTo>
                    <a:pt x="1506" y="31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5699155" y="3725740"/>
              <a:ext cx="61788" cy="54684"/>
            </a:xfrm>
            <a:custGeom>
              <a:avLst/>
              <a:gdLst/>
              <a:ahLst/>
              <a:cxnLst/>
              <a:rect l="l" t="t" r="r" b="b"/>
              <a:pathLst>
                <a:path w="800" h="708" extrusionOk="0">
                  <a:moveTo>
                    <a:pt x="339" y="1"/>
                  </a:moveTo>
                  <a:lnTo>
                    <a:pt x="155" y="62"/>
                  </a:lnTo>
                  <a:lnTo>
                    <a:pt x="32" y="154"/>
                  </a:lnTo>
                  <a:lnTo>
                    <a:pt x="1" y="246"/>
                  </a:lnTo>
                  <a:lnTo>
                    <a:pt x="1" y="369"/>
                  </a:lnTo>
                  <a:lnTo>
                    <a:pt x="62" y="492"/>
                  </a:lnTo>
                  <a:lnTo>
                    <a:pt x="185" y="615"/>
                  </a:lnTo>
                  <a:lnTo>
                    <a:pt x="339" y="707"/>
                  </a:lnTo>
                  <a:lnTo>
                    <a:pt x="370" y="615"/>
                  </a:lnTo>
                  <a:lnTo>
                    <a:pt x="431" y="431"/>
                  </a:lnTo>
                  <a:lnTo>
                    <a:pt x="523" y="246"/>
                  </a:lnTo>
                  <a:lnTo>
                    <a:pt x="646" y="123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5699155" y="3725740"/>
              <a:ext cx="61788" cy="54684"/>
            </a:xfrm>
            <a:custGeom>
              <a:avLst/>
              <a:gdLst/>
              <a:ahLst/>
              <a:cxnLst/>
              <a:rect l="l" t="t" r="r" b="b"/>
              <a:pathLst>
                <a:path w="800" h="708" fill="none" extrusionOk="0">
                  <a:moveTo>
                    <a:pt x="554" y="1"/>
                  </a:moveTo>
                  <a:lnTo>
                    <a:pt x="554" y="1"/>
                  </a:lnTo>
                  <a:lnTo>
                    <a:pt x="339" y="1"/>
                  </a:lnTo>
                  <a:lnTo>
                    <a:pt x="155" y="62"/>
                  </a:lnTo>
                  <a:lnTo>
                    <a:pt x="32" y="154"/>
                  </a:lnTo>
                  <a:lnTo>
                    <a:pt x="1" y="246"/>
                  </a:lnTo>
                  <a:lnTo>
                    <a:pt x="1" y="246"/>
                  </a:lnTo>
                  <a:lnTo>
                    <a:pt x="1" y="369"/>
                  </a:lnTo>
                  <a:lnTo>
                    <a:pt x="62" y="492"/>
                  </a:lnTo>
                  <a:lnTo>
                    <a:pt x="185" y="615"/>
                  </a:lnTo>
                  <a:lnTo>
                    <a:pt x="339" y="707"/>
                  </a:lnTo>
                  <a:lnTo>
                    <a:pt x="339" y="707"/>
                  </a:lnTo>
                  <a:lnTo>
                    <a:pt x="370" y="615"/>
                  </a:lnTo>
                  <a:lnTo>
                    <a:pt x="370" y="615"/>
                  </a:lnTo>
                  <a:lnTo>
                    <a:pt x="370" y="615"/>
                  </a:lnTo>
                  <a:lnTo>
                    <a:pt x="431" y="431"/>
                  </a:lnTo>
                  <a:lnTo>
                    <a:pt x="523" y="246"/>
                  </a:lnTo>
                  <a:lnTo>
                    <a:pt x="646" y="123"/>
                  </a:lnTo>
                  <a:lnTo>
                    <a:pt x="800" y="1"/>
                  </a:lnTo>
                  <a:lnTo>
                    <a:pt x="800" y="1"/>
                  </a:lnTo>
                  <a:lnTo>
                    <a:pt x="5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5725261" y="3773241"/>
              <a:ext cx="28577" cy="16683"/>
            </a:xfrm>
            <a:custGeom>
              <a:avLst/>
              <a:gdLst/>
              <a:ahLst/>
              <a:cxnLst/>
              <a:rect l="l" t="t" r="r" b="b"/>
              <a:pathLst>
                <a:path w="370" h="216" extrusionOk="0">
                  <a:moveTo>
                    <a:pt x="32" y="0"/>
                  </a:moveTo>
                  <a:lnTo>
                    <a:pt x="1" y="92"/>
                  </a:lnTo>
                  <a:lnTo>
                    <a:pt x="155" y="154"/>
                  </a:lnTo>
                  <a:lnTo>
                    <a:pt x="308" y="184"/>
                  </a:lnTo>
                  <a:lnTo>
                    <a:pt x="370" y="215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5725261" y="3773241"/>
              <a:ext cx="28577" cy="16683"/>
            </a:xfrm>
            <a:custGeom>
              <a:avLst/>
              <a:gdLst/>
              <a:ahLst/>
              <a:cxnLst/>
              <a:rect l="l" t="t" r="r" b="b"/>
              <a:pathLst>
                <a:path w="370" h="216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92"/>
                  </a:lnTo>
                  <a:lnTo>
                    <a:pt x="1" y="92"/>
                  </a:lnTo>
                  <a:lnTo>
                    <a:pt x="155" y="154"/>
                  </a:lnTo>
                  <a:lnTo>
                    <a:pt x="308" y="184"/>
                  </a:lnTo>
                  <a:lnTo>
                    <a:pt x="308" y="184"/>
                  </a:lnTo>
                  <a:lnTo>
                    <a:pt x="370" y="215"/>
                  </a:lnTo>
                  <a:lnTo>
                    <a:pt x="370" y="215"/>
                  </a:lnTo>
                  <a:lnTo>
                    <a:pt x="370" y="184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3523015" y="3170401"/>
              <a:ext cx="230238" cy="85502"/>
            </a:xfrm>
            <a:custGeom>
              <a:avLst/>
              <a:gdLst/>
              <a:ahLst/>
              <a:cxnLst/>
              <a:rect l="l" t="t" r="r" b="b"/>
              <a:pathLst>
                <a:path w="2981" h="1107" extrusionOk="0">
                  <a:moveTo>
                    <a:pt x="2981" y="1"/>
                  </a:moveTo>
                  <a:lnTo>
                    <a:pt x="1567" y="124"/>
                  </a:lnTo>
                  <a:lnTo>
                    <a:pt x="554" y="216"/>
                  </a:lnTo>
                  <a:lnTo>
                    <a:pt x="431" y="216"/>
                  </a:lnTo>
                  <a:lnTo>
                    <a:pt x="308" y="246"/>
                  </a:lnTo>
                  <a:lnTo>
                    <a:pt x="246" y="308"/>
                  </a:lnTo>
                  <a:lnTo>
                    <a:pt x="154" y="369"/>
                  </a:lnTo>
                  <a:lnTo>
                    <a:pt x="93" y="492"/>
                  </a:lnTo>
                  <a:lnTo>
                    <a:pt x="31" y="646"/>
                  </a:lnTo>
                  <a:lnTo>
                    <a:pt x="0" y="861"/>
                  </a:lnTo>
                  <a:lnTo>
                    <a:pt x="0" y="1107"/>
                  </a:lnTo>
                  <a:lnTo>
                    <a:pt x="185" y="984"/>
                  </a:lnTo>
                  <a:lnTo>
                    <a:pt x="461" y="830"/>
                  </a:lnTo>
                  <a:lnTo>
                    <a:pt x="1199" y="523"/>
                  </a:lnTo>
                  <a:lnTo>
                    <a:pt x="2090" y="216"/>
                  </a:lnTo>
                  <a:lnTo>
                    <a:pt x="2520" y="93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3041290" y="4008121"/>
              <a:ext cx="230238" cy="33367"/>
            </a:xfrm>
            <a:custGeom>
              <a:avLst/>
              <a:gdLst/>
              <a:ahLst/>
              <a:cxnLst/>
              <a:rect l="l" t="t" r="r" b="b"/>
              <a:pathLst>
                <a:path w="2981" h="432" extrusionOk="0">
                  <a:moveTo>
                    <a:pt x="215" y="1"/>
                  </a:moveTo>
                  <a:lnTo>
                    <a:pt x="154" y="32"/>
                  </a:lnTo>
                  <a:lnTo>
                    <a:pt x="62" y="62"/>
                  </a:lnTo>
                  <a:lnTo>
                    <a:pt x="31" y="124"/>
                  </a:lnTo>
                  <a:lnTo>
                    <a:pt x="0" y="216"/>
                  </a:lnTo>
                  <a:lnTo>
                    <a:pt x="31" y="308"/>
                  </a:lnTo>
                  <a:lnTo>
                    <a:pt x="62" y="370"/>
                  </a:lnTo>
                  <a:lnTo>
                    <a:pt x="154" y="431"/>
                  </a:lnTo>
                  <a:lnTo>
                    <a:pt x="2858" y="431"/>
                  </a:lnTo>
                  <a:lnTo>
                    <a:pt x="2919" y="370"/>
                  </a:lnTo>
                  <a:lnTo>
                    <a:pt x="2950" y="308"/>
                  </a:lnTo>
                  <a:lnTo>
                    <a:pt x="2981" y="216"/>
                  </a:lnTo>
                  <a:lnTo>
                    <a:pt x="2950" y="124"/>
                  </a:lnTo>
                  <a:lnTo>
                    <a:pt x="2919" y="62"/>
                  </a:lnTo>
                  <a:lnTo>
                    <a:pt x="2858" y="32"/>
                  </a:lnTo>
                  <a:lnTo>
                    <a:pt x="2765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5810762" y="4041410"/>
              <a:ext cx="249237" cy="23789"/>
            </a:xfrm>
            <a:custGeom>
              <a:avLst/>
              <a:gdLst/>
              <a:ahLst/>
              <a:cxnLst/>
              <a:rect l="l" t="t" r="r" b="b"/>
              <a:pathLst>
                <a:path w="3227" h="308" extrusionOk="0">
                  <a:moveTo>
                    <a:pt x="92" y="0"/>
                  </a:moveTo>
                  <a:lnTo>
                    <a:pt x="62" y="31"/>
                  </a:lnTo>
                  <a:lnTo>
                    <a:pt x="0" y="92"/>
                  </a:lnTo>
                  <a:lnTo>
                    <a:pt x="0" y="154"/>
                  </a:lnTo>
                  <a:lnTo>
                    <a:pt x="0" y="215"/>
                  </a:lnTo>
                  <a:lnTo>
                    <a:pt x="62" y="277"/>
                  </a:lnTo>
                  <a:lnTo>
                    <a:pt x="92" y="307"/>
                  </a:lnTo>
                  <a:lnTo>
                    <a:pt x="3134" y="307"/>
                  </a:lnTo>
                  <a:lnTo>
                    <a:pt x="3196" y="277"/>
                  </a:lnTo>
                  <a:lnTo>
                    <a:pt x="3226" y="215"/>
                  </a:lnTo>
                  <a:lnTo>
                    <a:pt x="3226" y="154"/>
                  </a:lnTo>
                  <a:lnTo>
                    <a:pt x="3226" y="92"/>
                  </a:lnTo>
                  <a:lnTo>
                    <a:pt x="3196" y="31"/>
                  </a:lnTo>
                  <a:lnTo>
                    <a:pt x="3134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4742812" y="2804912"/>
              <a:ext cx="111605" cy="109291"/>
            </a:xfrm>
            <a:custGeom>
              <a:avLst/>
              <a:gdLst/>
              <a:ahLst/>
              <a:cxnLst/>
              <a:rect l="l" t="t" r="r" b="b"/>
              <a:pathLst>
                <a:path w="1445" h="1415" extrusionOk="0">
                  <a:moveTo>
                    <a:pt x="707" y="277"/>
                  </a:moveTo>
                  <a:lnTo>
                    <a:pt x="892" y="308"/>
                  </a:lnTo>
                  <a:lnTo>
                    <a:pt x="1014" y="400"/>
                  </a:lnTo>
                  <a:lnTo>
                    <a:pt x="1107" y="554"/>
                  </a:lnTo>
                  <a:lnTo>
                    <a:pt x="1137" y="708"/>
                  </a:lnTo>
                  <a:lnTo>
                    <a:pt x="1107" y="892"/>
                  </a:lnTo>
                  <a:lnTo>
                    <a:pt x="1014" y="1015"/>
                  </a:lnTo>
                  <a:lnTo>
                    <a:pt x="892" y="1107"/>
                  </a:lnTo>
                  <a:lnTo>
                    <a:pt x="707" y="1138"/>
                  </a:lnTo>
                  <a:lnTo>
                    <a:pt x="554" y="1107"/>
                  </a:lnTo>
                  <a:lnTo>
                    <a:pt x="400" y="1015"/>
                  </a:lnTo>
                  <a:lnTo>
                    <a:pt x="308" y="892"/>
                  </a:lnTo>
                  <a:lnTo>
                    <a:pt x="277" y="708"/>
                  </a:lnTo>
                  <a:lnTo>
                    <a:pt x="308" y="554"/>
                  </a:lnTo>
                  <a:lnTo>
                    <a:pt x="400" y="400"/>
                  </a:lnTo>
                  <a:lnTo>
                    <a:pt x="554" y="308"/>
                  </a:lnTo>
                  <a:lnTo>
                    <a:pt x="707" y="277"/>
                  </a:lnTo>
                  <a:close/>
                  <a:moveTo>
                    <a:pt x="584" y="1"/>
                  </a:moveTo>
                  <a:lnTo>
                    <a:pt x="431" y="32"/>
                  </a:lnTo>
                  <a:lnTo>
                    <a:pt x="308" y="124"/>
                  </a:lnTo>
                  <a:lnTo>
                    <a:pt x="216" y="185"/>
                  </a:lnTo>
                  <a:lnTo>
                    <a:pt x="123" y="308"/>
                  </a:lnTo>
                  <a:lnTo>
                    <a:pt x="62" y="431"/>
                  </a:lnTo>
                  <a:lnTo>
                    <a:pt x="1" y="554"/>
                  </a:lnTo>
                  <a:lnTo>
                    <a:pt x="1" y="708"/>
                  </a:lnTo>
                  <a:lnTo>
                    <a:pt x="1" y="861"/>
                  </a:lnTo>
                  <a:lnTo>
                    <a:pt x="62" y="984"/>
                  </a:lnTo>
                  <a:lnTo>
                    <a:pt x="123" y="1107"/>
                  </a:lnTo>
                  <a:lnTo>
                    <a:pt x="216" y="1230"/>
                  </a:lnTo>
                  <a:lnTo>
                    <a:pt x="308" y="1291"/>
                  </a:lnTo>
                  <a:lnTo>
                    <a:pt x="431" y="1384"/>
                  </a:lnTo>
                  <a:lnTo>
                    <a:pt x="584" y="1414"/>
                  </a:lnTo>
                  <a:lnTo>
                    <a:pt x="861" y="1414"/>
                  </a:lnTo>
                  <a:lnTo>
                    <a:pt x="984" y="1384"/>
                  </a:lnTo>
                  <a:lnTo>
                    <a:pt x="1107" y="1291"/>
                  </a:lnTo>
                  <a:lnTo>
                    <a:pt x="1230" y="1230"/>
                  </a:lnTo>
                  <a:lnTo>
                    <a:pt x="1322" y="1107"/>
                  </a:lnTo>
                  <a:lnTo>
                    <a:pt x="1383" y="984"/>
                  </a:lnTo>
                  <a:lnTo>
                    <a:pt x="1414" y="861"/>
                  </a:lnTo>
                  <a:lnTo>
                    <a:pt x="1445" y="708"/>
                  </a:lnTo>
                  <a:lnTo>
                    <a:pt x="1414" y="554"/>
                  </a:lnTo>
                  <a:lnTo>
                    <a:pt x="1383" y="431"/>
                  </a:lnTo>
                  <a:lnTo>
                    <a:pt x="1322" y="308"/>
                  </a:lnTo>
                  <a:lnTo>
                    <a:pt x="1230" y="185"/>
                  </a:lnTo>
                  <a:lnTo>
                    <a:pt x="1107" y="124"/>
                  </a:lnTo>
                  <a:lnTo>
                    <a:pt x="984" y="32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4854342" y="285951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4742812" y="2804912"/>
              <a:ext cx="111605" cy="109291"/>
            </a:xfrm>
            <a:custGeom>
              <a:avLst/>
              <a:gdLst/>
              <a:ahLst/>
              <a:cxnLst/>
              <a:rect l="l" t="t" r="r" b="b"/>
              <a:pathLst>
                <a:path w="1445" h="1415" fill="none" extrusionOk="0">
                  <a:moveTo>
                    <a:pt x="707" y="1"/>
                  </a:moveTo>
                  <a:lnTo>
                    <a:pt x="707" y="1"/>
                  </a:lnTo>
                  <a:lnTo>
                    <a:pt x="584" y="1"/>
                  </a:lnTo>
                  <a:lnTo>
                    <a:pt x="431" y="32"/>
                  </a:lnTo>
                  <a:lnTo>
                    <a:pt x="308" y="124"/>
                  </a:lnTo>
                  <a:lnTo>
                    <a:pt x="216" y="185"/>
                  </a:lnTo>
                  <a:lnTo>
                    <a:pt x="123" y="308"/>
                  </a:lnTo>
                  <a:lnTo>
                    <a:pt x="62" y="431"/>
                  </a:lnTo>
                  <a:lnTo>
                    <a:pt x="1" y="554"/>
                  </a:lnTo>
                  <a:lnTo>
                    <a:pt x="1" y="708"/>
                  </a:lnTo>
                  <a:lnTo>
                    <a:pt x="1" y="708"/>
                  </a:lnTo>
                  <a:lnTo>
                    <a:pt x="1" y="861"/>
                  </a:lnTo>
                  <a:lnTo>
                    <a:pt x="62" y="984"/>
                  </a:lnTo>
                  <a:lnTo>
                    <a:pt x="123" y="1107"/>
                  </a:lnTo>
                  <a:lnTo>
                    <a:pt x="216" y="1230"/>
                  </a:lnTo>
                  <a:lnTo>
                    <a:pt x="308" y="1291"/>
                  </a:lnTo>
                  <a:lnTo>
                    <a:pt x="431" y="1384"/>
                  </a:lnTo>
                  <a:lnTo>
                    <a:pt x="584" y="1414"/>
                  </a:lnTo>
                  <a:lnTo>
                    <a:pt x="707" y="1414"/>
                  </a:lnTo>
                  <a:lnTo>
                    <a:pt x="707" y="1414"/>
                  </a:lnTo>
                  <a:lnTo>
                    <a:pt x="861" y="1414"/>
                  </a:lnTo>
                  <a:lnTo>
                    <a:pt x="984" y="1384"/>
                  </a:lnTo>
                  <a:lnTo>
                    <a:pt x="1107" y="1291"/>
                  </a:lnTo>
                  <a:lnTo>
                    <a:pt x="1230" y="1230"/>
                  </a:lnTo>
                  <a:lnTo>
                    <a:pt x="1322" y="1107"/>
                  </a:lnTo>
                  <a:lnTo>
                    <a:pt x="1383" y="984"/>
                  </a:lnTo>
                  <a:lnTo>
                    <a:pt x="1414" y="861"/>
                  </a:lnTo>
                  <a:lnTo>
                    <a:pt x="1445" y="708"/>
                  </a:lnTo>
                  <a:lnTo>
                    <a:pt x="1291" y="708"/>
                  </a:lnTo>
                  <a:lnTo>
                    <a:pt x="1137" y="708"/>
                  </a:lnTo>
                  <a:lnTo>
                    <a:pt x="1137" y="708"/>
                  </a:lnTo>
                  <a:lnTo>
                    <a:pt x="1107" y="892"/>
                  </a:lnTo>
                  <a:lnTo>
                    <a:pt x="1014" y="1015"/>
                  </a:lnTo>
                  <a:lnTo>
                    <a:pt x="892" y="1107"/>
                  </a:lnTo>
                  <a:lnTo>
                    <a:pt x="707" y="1138"/>
                  </a:lnTo>
                  <a:lnTo>
                    <a:pt x="707" y="1138"/>
                  </a:lnTo>
                  <a:lnTo>
                    <a:pt x="554" y="1107"/>
                  </a:lnTo>
                  <a:lnTo>
                    <a:pt x="400" y="1015"/>
                  </a:lnTo>
                  <a:lnTo>
                    <a:pt x="308" y="892"/>
                  </a:lnTo>
                  <a:lnTo>
                    <a:pt x="277" y="708"/>
                  </a:lnTo>
                  <a:lnTo>
                    <a:pt x="277" y="708"/>
                  </a:lnTo>
                  <a:lnTo>
                    <a:pt x="308" y="554"/>
                  </a:lnTo>
                  <a:lnTo>
                    <a:pt x="400" y="400"/>
                  </a:lnTo>
                  <a:lnTo>
                    <a:pt x="554" y="308"/>
                  </a:lnTo>
                  <a:lnTo>
                    <a:pt x="707" y="277"/>
                  </a:lnTo>
                  <a:lnTo>
                    <a:pt x="707" y="277"/>
                  </a:lnTo>
                  <a:lnTo>
                    <a:pt x="892" y="308"/>
                  </a:lnTo>
                  <a:lnTo>
                    <a:pt x="1014" y="400"/>
                  </a:lnTo>
                  <a:lnTo>
                    <a:pt x="1107" y="554"/>
                  </a:lnTo>
                  <a:lnTo>
                    <a:pt x="1137" y="708"/>
                  </a:lnTo>
                  <a:lnTo>
                    <a:pt x="1291" y="708"/>
                  </a:lnTo>
                  <a:lnTo>
                    <a:pt x="1445" y="708"/>
                  </a:lnTo>
                  <a:lnTo>
                    <a:pt x="1445" y="708"/>
                  </a:lnTo>
                  <a:lnTo>
                    <a:pt x="1445" y="708"/>
                  </a:lnTo>
                  <a:lnTo>
                    <a:pt x="1414" y="554"/>
                  </a:lnTo>
                  <a:lnTo>
                    <a:pt x="1383" y="431"/>
                  </a:lnTo>
                  <a:lnTo>
                    <a:pt x="1322" y="308"/>
                  </a:lnTo>
                  <a:lnTo>
                    <a:pt x="1230" y="185"/>
                  </a:lnTo>
                  <a:lnTo>
                    <a:pt x="1107" y="124"/>
                  </a:lnTo>
                  <a:lnTo>
                    <a:pt x="984" y="32"/>
                  </a:lnTo>
                  <a:lnTo>
                    <a:pt x="861" y="1"/>
                  </a:lnTo>
                  <a:lnTo>
                    <a:pt x="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4026134" y="2975839"/>
              <a:ext cx="78394" cy="78396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400" y="0"/>
                  </a:moveTo>
                  <a:lnTo>
                    <a:pt x="308" y="31"/>
                  </a:lnTo>
                  <a:lnTo>
                    <a:pt x="215" y="62"/>
                  </a:lnTo>
                  <a:lnTo>
                    <a:pt x="154" y="123"/>
                  </a:lnTo>
                  <a:lnTo>
                    <a:pt x="93" y="215"/>
                  </a:lnTo>
                  <a:lnTo>
                    <a:pt x="31" y="307"/>
                  </a:lnTo>
                  <a:lnTo>
                    <a:pt x="0" y="400"/>
                  </a:lnTo>
                  <a:lnTo>
                    <a:pt x="0" y="492"/>
                  </a:lnTo>
                  <a:lnTo>
                    <a:pt x="0" y="615"/>
                  </a:lnTo>
                  <a:lnTo>
                    <a:pt x="31" y="707"/>
                  </a:lnTo>
                  <a:lnTo>
                    <a:pt x="93" y="799"/>
                  </a:lnTo>
                  <a:lnTo>
                    <a:pt x="154" y="860"/>
                  </a:lnTo>
                  <a:lnTo>
                    <a:pt x="215" y="922"/>
                  </a:lnTo>
                  <a:lnTo>
                    <a:pt x="308" y="983"/>
                  </a:lnTo>
                  <a:lnTo>
                    <a:pt x="400" y="1014"/>
                  </a:lnTo>
                  <a:lnTo>
                    <a:pt x="615" y="1014"/>
                  </a:lnTo>
                  <a:lnTo>
                    <a:pt x="707" y="983"/>
                  </a:lnTo>
                  <a:lnTo>
                    <a:pt x="799" y="922"/>
                  </a:lnTo>
                  <a:lnTo>
                    <a:pt x="861" y="860"/>
                  </a:lnTo>
                  <a:lnTo>
                    <a:pt x="922" y="799"/>
                  </a:lnTo>
                  <a:lnTo>
                    <a:pt x="984" y="707"/>
                  </a:lnTo>
                  <a:lnTo>
                    <a:pt x="1014" y="615"/>
                  </a:lnTo>
                  <a:lnTo>
                    <a:pt x="1014" y="492"/>
                  </a:lnTo>
                  <a:lnTo>
                    <a:pt x="1014" y="400"/>
                  </a:lnTo>
                  <a:lnTo>
                    <a:pt x="984" y="307"/>
                  </a:lnTo>
                  <a:lnTo>
                    <a:pt x="922" y="215"/>
                  </a:lnTo>
                  <a:lnTo>
                    <a:pt x="861" y="123"/>
                  </a:lnTo>
                  <a:lnTo>
                    <a:pt x="799" y="62"/>
                  </a:lnTo>
                  <a:lnTo>
                    <a:pt x="707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4246799" y="2721881"/>
              <a:ext cx="49971" cy="49895"/>
            </a:xfrm>
            <a:custGeom>
              <a:avLst/>
              <a:gdLst/>
              <a:ahLst/>
              <a:cxnLst/>
              <a:rect l="l" t="t" r="r" b="b"/>
              <a:pathLst>
                <a:path w="647" h="646" extrusionOk="0">
                  <a:moveTo>
                    <a:pt x="339" y="1"/>
                  </a:moveTo>
                  <a:lnTo>
                    <a:pt x="216" y="31"/>
                  </a:lnTo>
                  <a:lnTo>
                    <a:pt x="93" y="93"/>
                  </a:lnTo>
                  <a:lnTo>
                    <a:pt x="32" y="216"/>
                  </a:lnTo>
                  <a:lnTo>
                    <a:pt x="1" y="338"/>
                  </a:lnTo>
                  <a:lnTo>
                    <a:pt x="32" y="461"/>
                  </a:lnTo>
                  <a:lnTo>
                    <a:pt x="93" y="554"/>
                  </a:lnTo>
                  <a:lnTo>
                    <a:pt x="216" y="615"/>
                  </a:lnTo>
                  <a:lnTo>
                    <a:pt x="339" y="646"/>
                  </a:lnTo>
                  <a:lnTo>
                    <a:pt x="462" y="615"/>
                  </a:lnTo>
                  <a:lnTo>
                    <a:pt x="554" y="554"/>
                  </a:lnTo>
                  <a:lnTo>
                    <a:pt x="615" y="461"/>
                  </a:lnTo>
                  <a:lnTo>
                    <a:pt x="646" y="338"/>
                  </a:lnTo>
                  <a:lnTo>
                    <a:pt x="615" y="216"/>
                  </a:lnTo>
                  <a:lnTo>
                    <a:pt x="554" y="93"/>
                  </a:lnTo>
                  <a:lnTo>
                    <a:pt x="462" y="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5822579" y="2747988"/>
              <a:ext cx="45182" cy="42790"/>
            </a:xfrm>
            <a:custGeom>
              <a:avLst/>
              <a:gdLst/>
              <a:ahLst/>
              <a:cxnLst/>
              <a:rect l="l" t="t" r="r" b="b"/>
              <a:pathLst>
                <a:path w="585" h="554" extrusionOk="0">
                  <a:moveTo>
                    <a:pt x="185" y="0"/>
                  </a:moveTo>
                  <a:lnTo>
                    <a:pt x="93" y="62"/>
                  </a:lnTo>
                  <a:lnTo>
                    <a:pt x="31" y="154"/>
                  </a:lnTo>
                  <a:lnTo>
                    <a:pt x="1" y="277"/>
                  </a:lnTo>
                  <a:lnTo>
                    <a:pt x="31" y="400"/>
                  </a:lnTo>
                  <a:lnTo>
                    <a:pt x="93" y="461"/>
                  </a:lnTo>
                  <a:lnTo>
                    <a:pt x="185" y="523"/>
                  </a:lnTo>
                  <a:lnTo>
                    <a:pt x="277" y="554"/>
                  </a:lnTo>
                  <a:lnTo>
                    <a:pt x="400" y="523"/>
                  </a:lnTo>
                  <a:lnTo>
                    <a:pt x="492" y="461"/>
                  </a:lnTo>
                  <a:lnTo>
                    <a:pt x="554" y="400"/>
                  </a:lnTo>
                  <a:lnTo>
                    <a:pt x="585" y="277"/>
                  </a:lnTo>
                  <a:lnTo>
                    <a:pt x="554" y="154"/>
                  </a:lnTo>
                  <a:lnTo>
                    <a:pt x="492" y="6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4384434" y="2852413"/>
              <a:ext cx="113999" cy="114003"/>
            </a:xfrm>
            <a:custGeom>
              <a:avLst/>
              <a:gdLst/>
              <a:ahLst/>
              <a:cxnLst/>
              <a:rect l="l" t="t" r="r" b="b"/>
              <a:pathLst>
                <a:path w="1476" h="1476" extrusionOk="0">
                  <a:moveTo>
                    <a:pt x="738" y="0"/>
                  </a:moveTo>
                  <a:lnTo>
                    <a:pt x="677" y="31"/>
                  </a:lnTo>
                  <a:lnTo>
                    <a:pt x="615" y="62"/>
                  </a:lnTo>
                  <a:lnTo>
                    <a:pt x="554" y="123"/>
                  </a:lnTo>
                  <a:lnTo>
                    <a:pt x="554" y="216"/>
                  </a:lnTo>
                  <a:lnTo>
                    <a:pt x="554" y="523"/>
                  </a:lnTo>
                  <a:lnTo>
                    <a:pt x="216" y="523"/>
                  </a:lnTo>
                  <a:lnTo>
                    <a:pt x="124" y="553"/>
                  </a:lnTo>
                  <a:lnTo>
                    <a:pt x="62" y="584"/>
                  </a:lnTo>
                  <a:lnTo>
                    <a:pt x="32" y="676"/>
                  </a:lnTo>
                  <a:lnTo>
                    <a:pt x="1" y="738"/>
                  </a:lnTo>
                  <a:lnTo>
                    <a:pt x="32" y="830"/>
                  </a:lnTo>
                  <a:lnTo>
                    <a:pt x="62" y="891"/>
                  </a:lnTo>
                  <a:lnTo>
                    <a:pt x="124" y="922"/>
                  </a:lnTo>
                  <a:lnTo>
                    <a:pt x="216" y="953"/>
                  </a:lnTo>
                  <a:lnTo>
                    <a:pt x="554" y="953"/>
                  </a:lnTo>
                  <a:lnTo>
                    <a:pt x="554" y="1291"/>
                  </a:lnTo>
                  <a:lnTo>
                    <a:pt x="554" y="1352"/>
                  </a:lnTo>
                  <a:lnTo>
                    <a:pt x="615" y="1414"/>
                  </a:lnTo>
                  <a:lnTo>
                    <a:pt x="677" y="1475"/>
                  </a:lnTo>
                  <a:lnTo>
                    <a:pt x="831" y="1475"/>
                  </a:lnTo>
                  <a:lnTo>
                    <a:pt x="892" y="1414"/>
                  </a:lnTo>
                  <a:lnTo>
                    <a:pt x="923" y="1352"/>
                  </a:lnTo>
                  <a:lnTo>
                    <a:pt x="953" y="1291"/>
                  </a:lnTo>
                  <a:lnTo>
                    <a:pt x="953" y="953"/>
                  </a:lnTo>
                  <a:lnTo>
                    <a:pt x="1291" y="953"/>
                  </a:lnTo>
                  <a:lnTo>
                    <a:pt x="1353" y="922"/>
                  </a:lnTo>
                  <a:lnTo>
                    <a:pt x="1414" y="891"/>
                  </a:lnTo>
                  <a:lnTo>
                    <a:pt x="1476" y="830"/>
                  </a:lnTo>
                  <a:lnTo>
                    <a:pt x="1476" y="738"/>
                  </a:lnTo>
                  <a:lnTo>
                    <a:pt x="1476" y="676"/>
                  </a:lnTo>
                  <a:lnTo>
                    <a:pt x="1414" y="584"/>
                  </a:lnTo>
                  <a:lnTo>
                    <a:pt x="1353" y="553"/>
                  </a:lnTo>
                  <a:lnTo>
                    <a:pt x="1291" y="523"/>
                  </a:lnTo>
                  <a:lnTo>
                    <a:pt x="953" y="523"/>
                  </a:lnTo>
                  <a:lnTo>
                    <a:pt x="953" y="216"/>
                  </a:lnTo>
                  <a:lnTo>
                    <a:pt x="923" y="123"/>
                  </a:lnTo>
                  <a:lnTo>
                    <a:pt x="892" y="62"/>
                  </a:lnTo>
                  <a:lnTo>
                    <a:pt x="831" y="3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2642595" y="2532031"/>
              <a:ext cx="97316" cy="99714"/>
            </a:xfrm>
            <a:custGeom>
              <a:avLst/>
              <a:gdLst/>
              <a:ahLst/>
              <a:cxnLst/>
              <a:rect l="l" t="t" r="r" b="b"/>
              <a:pathLst>
                <a:path w="1260" h="1291" extrusionOk="0">
                  <a:moveTo>
                    <a:pt x="615" y="0"/>
                  </a:moveTo>
                  <a:lnTo>
                    <a:pt x="553" y="31"/>
                  </a:lnTo>
                  <a:lnTo>
                    <a:pt x="492" y="62"/>
                  </a:lnTo>
                  <a:lnTo>
                    <a:pt x="461" y="123"/>
                  </a:lnTo>
                  <a:lnTo>
                    <a:pt x="430" y="185"/>
                  </a:lnTo>
                  <a:lnTo>
                    <a:pt x="430" y="461"/>
                  </a:lnTo>
                  <a:lnTo>
                    <a:pt x="154" y="461"/>
                  </a:lnTo>
                  <a:lnTo>
                    <a:pt x="92" y="492"/>
                  </a:lnTo>
                  <a:lnTo>
                    <a:pt x="31" y="523"/>
                  </a:lnTo>
                  <a:lnTo>
                    <a:pt x="0" y="584"/>
                  </a:lnTo>
                  <a:lnTo>
                    <a:pt x="0" y="646"/>
                  </a:lnTo>
                  <a:lnTo>
                    <a:pt x="0" y="707"/>
                  </a:lnTo>
                  <a:lnTo>
                    <a:pt x="31" y="769"/>
                  </a:lnTo>
                  <a:lnTo>
                    <a:pt x="92" y="799"/>
                  </a:lnTo>
                  <a:lnTo>
                    <a:pt x="154" y="830"/>
                  </a:lnTo>
                  <a:lnTo>
                    <a:pt x="430" y="830"/>
                  </a:lnTo>
                  <a:lnTo>
                    <a:pt x="430" y="1107"/>
                  </a:lnTo>
                  <a:lnTo>
                    <a:pt x="461" y="1168"/>
                  </a:lnTo>
                  <a:lnTo>
                    <a:pt x="492" y="1229"/>
                  </a:lnTo>
                  <a:lnTo>
                    <a:pt x="553" y="1260"/>
                  </a:lnTo>
                  <a:lnTo>
                    <a:pt x="615" y="1291"/>
                  </a:lnTo>
                  <a:lnTo>
                    <a:pt x="676" y="1260"/>
                  </a:lnTo>
                  <a:lnTo>
                    <a:pt x="738" y="1229"/>
                  </a:lnTo>
                  <a:lnTo>
                    <a:pt x="768" y="1168"/>
                  </a:lnTo>
                  <a:lnTo>
                    <a:pt x="799" y="1107"/>
                  </a:lnTo>
                  <a:lnTo>
                    <a:pt x="799" y="830"/>
                  </a:lnTo>
                  <a:lnTo>
                    <a:pt x="1076" y="830"/>
                  </a:lnTo>
                  <a:lnTo>
                    <a:pt x="1137" y="799"/>
                  </a:lnTo>
                  <a:lnTo>
                    <a:pt x="1199" y="769"/>
                  </a:lnTo>
                  <a:lnTo>
                    <a:pt x="1229" y="707"/>
                  </a:lnTo>
                  <a:lnTo>
                    <a:pt x="1260" y="646"/>
                  </a:lnTo>
                  <a:lnTo>
                    <a:pt x="1229" y="584"/>
                  </a:lnTo>
                  <a:lnTo>
                    <a:pt x="1199" y="523"/>
                  </a:lnTo>
                  <a:lnTo>
                    <a:pt x="1137" y="492"/>
                  </a:lnTo>
                  <a:lnTo>
                    <a:pt x="1076" y="461"/>
                  </a:lnTo>
                  <a:lnTo>
                    <a:pt x="799" y="461"/>
                  </a:lnTo>
                  <a:lnTo>
                    <a:pt x="799" y="185"/>
                  </a:lnTo>
                  <a:lnTo>
                    <a:pt x="768" y="123"/>
                  </a:lnTo>
                  <a:lnTo>
                    <a:pt x="738" y="62"/>
                  </a:lnTo>
                  <a:lnTo>
                    <a:pt x="676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4313299" y="3768452"/>
              <a:ext cx="469898" cy="237428"/>
            </a:xfrm>
            <a:custGeom>
              <a:avLst/>
              <a:gdLst/>
              <a:ahLst/>
              <a:cxnLst/>
              <a:rect l="l" t="t" r="r" b="b"/>
              <a:pathLst>
                <a:path w="6084" h="3074" extrusionOk="0">
                  <a:moveTo>
                    <a:pt x="2919" y="1"/>
                  </a:moveTo>
                  <a:lnTo>
                    <a:pt x="0" y="2827"/>
                  </a:lnTo>
                  <a:lnTo>
                    <a:pt x="0" y="2827"/>
                  </a:lnTo>
                  <a:lnTo>
                    <a:pt x="2335" y="1721"/>
                  </a:lnTo>
                  <a:lnTo>
                    <a:pt x="3196" y="3073"/>
                  </a:lnTo>
                  <a:lnTo>
                    <a:pt x="6084" y="185"/>
                  </a:lnTo>
                  <a:lnTo>
                    <a:pt x="3687" y="129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0" name="Google Shape;1450;p38"/>
          <p:cNvSpPr txBox="1"/>
          <p:nvPr/>
        </p:nvSpPr>
        <p:spPr>
          <a:xfrm>
            <a:off x="1160683" y="1596228"/>
            <a:ext cx="1656265" cy="68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People who urgently need a charging station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08566" y="719091"/>
            <a:ext cx="1874751" cy="1463174"/>
            <a:chOff x="6819341" y="714106"/>
            <a:chExt cx="1874751" cy="1463174"/>
          </a:xfrm>
        </p:grpSpPr>
        <p:sp>
          <p:nvSpPr>
            <p:cNvPr id="1451" name="Google Shape;1451;p38"/>
            <p:cNvSpPr txBox="1"/>
            <p:nvPr/>
          </p:nvSpPr>
          <p:spPr>
            <a:xfrm>
              <a:off x="6819341" y="1881351"/>
              <a:ext cx="1874751" cy="2959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2"/>
                  </a:solidFill>
                  <a:latin typeface="Fira Sans" panose="020B0503050000020004"/>
                  <a:ea typeface="Fira Sans" panose="020B0503050000020004"/>
                  <a:cs typeface="Fira Sans" panose="020B0503050000020004"/>
                  <a:sym typeface="Fira Sans" panose="020B0503050000020004"/>
                </a:rPr>
                <a:t>Small businesses that would rent out their charging stations</a:t>
              </a:r>
              <a:endParaRPr b="1" dirty="0">
                <a:solidFill>
                  <a:schemeClr val="accent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7304152" y="714106"/>
              <a:ext cx="823463" cy="823463"/>
              <a:chOff x="7304152" y="714106"/>
              <a:chExt cx="823463" cy="823463"/>
            </a:xfrm>
          </p:grpSpPr>
          <p:sp>
            <p:nvSpPr>
              <p:cNvPr id="4" name="Google Shape;2035;p45"/>
              <p:cNvSpPr/>
              <p:nvPr/>
            </p:nvSpPr>
            <p:spPr>
              <a:xfrm>
                <a:off x="7304152" y="714106"/>
                <a:ext cx="823463" cy="823463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38"/>
              <p:cNvSpPr/>
              <p:nvPr/>
            </p:nvSpPr>
            <p:spPr>
              <a:xfrm>
                <a:off x="7407316" y="810454"/>
                <a:ext cx="637126" cy="637027"/>
              </a:xfrm>
              <a:custGeom>
                <a:avLst/>
                <a:gdLst/>
                <a:ahLst/>
                <a:cxnLst/>
                <a:rect l="l" t="t" r="r" b="b"/>
                <a:pathLst>
                  <a:path w="19276" h="19273" extrusionOk="0">
                    <a:moveTo>
                      <a:pt x="9640" y="5686"/>
                    </a:moveTo>
                    <a:cubicBezTo>
                      <a:pt x="11236" y="5686"/>
                      <a:pt x="12678" y="6647"/>
                      <a:pt x="13289" y="8125"/>
                    </a:cubicBezTo>
                    <a:cubicBezTo>
                      <a:pt x="13901" y="9601"/>
                      <a:pt x="13563" y="11302"/>
                      <a:pt x="12434" y="12431"/>
                    </a:cubicBezTo>
                    <a:cubicBezTo>
                      <a:pt x="11676" y="13187"/>
                      <a:pt x="10664" y="13590"/>
                      <a:pt x="9635" y="13590"/>
                    </a:cubicBezTo>
                    <a:cubicBezTo>
                      <a:pt x="9126" y="13590"/>
                      <a:pt x="8614" y="13491"/>
                      <a:pt x="8125" y="13289"/>
                    </a:cubicBezTo>
                    <a:cubicBezTo>
                      <a:pt x="6649" y="12675"/>
                      <a:pt x="5686" y="11236"/>
                      <a:pt x="5686" y="9637"/>
                    </a:cubicBezTo>
                    <a:cubicBezTo>
                      <a:pt x="5689" y="7454"/>
                      <a:pt x="7457" y="5686"/>
                      <a:pt x="9640" y="5686"/>
                    </a:cubicBezTo>
                    <a:close/>
                    <a:moveTo>
                      <a:pt x="9640" y="1"/>
                    </a:moveTo>
                    <a:cubicBezTo>
                      <a:pt x="8297" y="1"/>
                      <a:pt x="7068" y="748"/>
                      <a:pt x="6451" y="1940"/>
                    </a:cubicBezTo>
                    <a:cubicBezTo>
                      <a:pt x="6093" y="1826"/>
                      <a:pt x="5726" y="1771"/>
                      <a:pt x="5363" y="1771"/>
                    </a:cubicBezTo>
                    <a:cubicBezTo>
                      <a:pt x="4425" y="1771"/>
                      <a:pt x="3509" y="2139"/>
                      <a:pt x="2825" y="2822"/>
                    </a:cubicBezTo>
                    <a:cubicBezTo>
                      <a:pt x="1877" y="3771"/>
                      <a:pt x="1536" y="5168"/>
                      <a:pt x="1940" y="6448"/>
                    </a:cubicBezTo>
                    <a:cubicBezTo>
                      <a:pt x="750" y="7065"/>
                      <a:pt x="1" y="8297"/>
                      <a:pt x="1" y="9637"/>
                    </a:cubicBezTo>
                    <a:cubicBezTo>
                      <a:pt x="1" y="10977"/>
                      <a:pt x="750" y="12208"/>
                      <a:pt x="1940" y="12826"/>
                    </a:cubicBezTo>
                    <a:cubicBezTo>
                      <a:pt x="1536" y="14105"/>
                      <a:pt x="1877" y="15503"/>
                      <a:pt x="2825" y="16451"/>
                    </a:cubicBezTo>
                    <a:cubicBezTo>
                      <a:pt x="3510" y="17136"/>
                      <a:pt x="4428" y="17504"/>
                      <a:pt x="5367" y="17504"/>
                    </a:cubicBezTo>
                    <a:cubicBezTo>
                      <a:pt x="5729" y="17504"/>
                      <a:pt x="6095" y="17449"/>
                      <a:pt x="6451" y="17337"/>
                    </a:cubicBezTo>
                    <a:cubicBezTo>
                      <a:pt x="7068" y="18526"/>
                      <a:pt x="8297" y="19273"/>
                      <a:pt x="9640" y="19273"/>
                    </a:cubicBezTo>
                    <a:cubicBezTo>
                      <a:pt x="10980" y="19273"/>
                      <a:pt x="12208" y="18526"/>
                      <a:pt x="12826" y="17337"/>
                    </a:cubicBezTo>
                    <a:cubicBezTo>
                      <a:pt x="13182" y="17449"/>
                      <a:pt x="13547" y="17504"/>
                      <a:pt x="13909" y="17504"/>
                    </a:cubicBezTo>
                    <a:cubicBezTo>
                      <a:pt x="14848" y="17504"/>
                      <a:pt x="15767" y="17136"/>
                      <a:pt x="16451" y="16451"/>
                    </a:cubicBezTo>
                    <a:cubicBezTo>
                      <a:pt x="17400" y="15503"/>
                      <a:pt x="17740" y="14105"/>
                      <a:pt x="17336" y="12826"/>
                    </a:cubicBezTo>
                    <a:cubicBezTo>
                      <a:pt x="18526" y="12208"/>
                      <a:pt x="19276" y="10977"/>
                      <a:pt x="19276" y="9637"/>
                    </a:cubicBezTo>
                    <a:cubicBezTo>
                      <a:pt x="19276" y="8297"/>
                      <a:pt x="18526" y="7065"/>
                      <a:pt x="17336" y="6448"/>
                    </a:cubicBezTo>
                    <a:cubicBezTo>
                      <a:pt x="17740" y="5168"/>
                      <a:pt x="17400" y="3771"/>
                      <a:pt x="16451" y="2822"/>
                    </a:cubicBezTo>
                    <a:cubicBezTo>
                      <a:pt x="15768" y="2139"/>
                      <a:pt x="14851" y="1771"/>
                      <a:pt x="13914" y="1771"/>
                    </a:cubicBezTo>
                    <a:cubicBezTo>
                      <a:pt x="13550" y="1771"/>
                      <a:pt x="13183" y="1826"/>
                      <a:pt x="12826" y="1940"/>
                    </a:cubicBezTo>
                    <a:cubicBezTo>
                      <a:pt x="12208" y="748"/>
                      <a:pt x="10980" y="1"/>
                      <a:pt x="96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456236" y="958472"/>
            <a:ext cx="1934849" cy="1319819"/>
            <a:chOff x="2576426" y="981530"/>
            <a:chExt cx="1934849" cy="1319819"/>
          </a:xfrm>
        </p:grpSpPr>
        <p:sp>
          <p:nvSpPr>
            <p:cNvPr id="1449" name="Google Shape;1449;p38"/>
            <p:cNvSpPr txBox="1"/>
            <p:nvPr/>
          </p:nvSpPr>
          <p:spPr>
            <a:xfrm>
              <a:off x="2576426" y="1591085"/>
              <a:ext cx="1934849" cy="710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3"/>
                  </a:solidFill>
                  <a:latin typeface="Fira Sans" panose="020B0503050000020004"/>
                  <a:ea typeface="Fira Sans" panose="020B0503050000020004"/>
                  <a:cs typeface="Fira Sans" panose="020B0503050000020004"/>
                  <a:sym typeface="Fira Sans" panose="020B0503050000020004"/>
                </a:rPr>
                <a:t>People who have invested in their own charging station</a:t>
              </a:r>
            </a:p>
          </p:txBody>
        </p:sp>
        <p:grpSp>
          <p:nvGrpSpPr>
            <p:cNvPr id="1463" name="Google Shape;1463;p38"/>
            <p:cNvGrpSpPr/>
            <p:nvPr/>
          </p:nvGrpSpPr>
          <p:grpSpPr>
            <a:xfrm>
              <a:off x="3243004" y="981530"/>
              <a:ext cx="583864" cy="605042"/>
              <a:chOff x="3357325" y="2093500"/>
              <a:chExt cx="311525" cy="322825"/>
            </a:xfrm>
          </p:grpSpPr>
          <p:sp>
            <p:nvSpPr>
              <p:cNvPr id="1464" name="Google Shape;1464;p38"/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8231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65" name="Google Shape;1465;p38"/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570" extrusionOk="0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66" name="Google Shape;1466;p38"/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2913" extrusionOk="0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467" name="Google Shape;1467;p38"/>
          <p:cNvGrpSpPr/>
          <p:nvPr/>
        </p:nvGrpSpPr>
        <p:grpSpPr>
          <a:xfrm>
            <a:off x="1590658" y="809766"/>
            <a:ext cx="796442" cy="774268"/>
            <a:chOff x="3271200" y="1435075"/>
            <a:chExt cx="481825" cy="481825"/>
          </a:xfrm>
        </p:grpSpPr>
        <p:sp>
          <p:nvSpPr>
            <p:cNvPr id="1468" name="Google Shape;1468;p38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5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600" dirty="0">
                <a:solidFill>
                  <a:schemeClr val="dk1"/>
                </a:solidFill>
              </a:rPr>
              <a:t>Marketing Strategy</a:t>
            </a:r>
            <a:endParaRPr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01" y="919071"/>
            <a:ext cx="5981962" cy="18810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10" y="2657256"/>
            <a:ext cx="3790807" cy="2124891"/>
          </a:xfrm>
          <a:prstGeom prst="rect">
            <a:avLst/>
          </a:prstGeom>
        </p:spPr>
      </p:pic>
      <p:sp>
        <p:nvSpPr>
          <p:cNvPr id="3309" name="Google Shape;3309;p57"/>
          <p:cNvSpPr/>
          <p:nvPr/>
        </p:nvSpPr>
        <p:spPr>
          <a:xfrm>
            <a:off x="1206238" y="1562458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grpSp>
        <p:nvGrpSpPr>
          <p:cNvPr id="3322" name="Google Shape;3322;p57"/>
          <p:cNvGrpSpPr/>
          <p:nvPr/>
        </p:nvGrpSpPr>
        <p:grpSpPr>
          <a:xfrm>
            <a:off x="1320365" y="1681190"/>
            <a:ext cx="366052" cy="356831"/>
            <a:chOff x="-31817400" y="3910025"/>
            <a:chExt cx="301675" cy="294075"/>
          </a:xfrm>
        </p:grpSpPr>
        <p:sp>
          <p:nvSpPr>
            <p:cNvPr id="3323" name="Google Shape;3323;p57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7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7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9"/>
          <p:cNvSpPr/>
          <p:nvPr/>
        </p:nvSpPr>
        <p:spPr>
          <a:xfrm>
            <a:off x="7513798" y="1586828"/>
            <a:ext cx="617732" cy="594300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12" name="Google Shape;412;p29"/>
          <p:cNvGrpSpPr/>
          <p:nvPr/>
        </p:nvGrpSpPr>
        <p:grpSpPr>
          <a:xfrm>
            <a:off x="7649106" y="1679023"/>
            <a:ext cx="362961" cy="349193"/>
            <a:chOff x="1492675" y="2620775"/>
            <a:chExt cx="481825" cy="481825"/>
          </a:xfrm>
        </p:grpSpPr>
        <p:sp>
          <p:nvSpPr>
            <p:cNvPr id="413" name="Google Shape;413;p29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35" name="Google Shape;1635;p41"/>
          <p:cNvSpPr/>
          <p:nvPr/>
        </p:nvSpPr>
        <p:spPr>
          <a:xfrm>
            <a:off x="6867281" y="3742561"/>
            <a:ext cx="692185" cy="692610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6" y="0"/>
                </a:moveTo>
                <a:cubicBezTo>
                  <a:pt x="4370" y="0"/>
                  <a:pt x="1" y="4382"/>
                  <a:pt x="1" y="9787"/>
                </a:cubicBezTo>
                <a:cubicBezTo>
                  <a:pt x="1" y="15181"/>
                  <a:pt x="4370" y="19562"/>
                  <a:pt x="9776" y="19562"/>
                </a:cubicBezTo>
                <a:cubicBezTo>
                  <a:pt x="15181" y="19562"/>
                  <a:pt x="19551" y="15181"/>
                  <a:pt x="19551" y="9787"/>
                </a:cubicBezTo>
                <a:cubicBezTo>
                  <a:pt x="19551" y="4382"/>
                  <a:pt x="15181" y="0"/>
                  <a:pt x="977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36" name="Google Shape;1636;p41"/>
          <p:cNvSpPr/>
          <p:nvPr/>
        </p:nvSpPr>
        <p:spPr>
          <a:xfrm>
            <a:off x="1832801" y="3719702"/>
            <a:ext cx="692184" cy="692609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5" y="1"/>
                </a:moveTo>
                <a:cubicBezTo>
                  <a:pt x="4370" y="1"/>
                  <a:pt x="0" y="4382"/>
                  <a:pt x="0" y="9788"/>
                </a:cubicBezTo>
                <a:cubicBezTo>
                  <a:pt x="0" y="15181"/>
                  <a:pt x="4370" y="19563"/>
                  <a:pt x="9775" y="19563"/>
                </a:cubicBezTo>
                <a:cubicBezTo>
                  <a:pt x="15169" y="19563"/>
                  <a:pt x="19550" y="15181"/>
                  <a:pt x="19550" y="9788"/>
                </a:cubicBezTo>
                <a:cubicBezTo>
                  <a:pt x="19550" y="4382"/>
                  <a:pt x="15169" y="1"/>
                  <a:pt x="97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653" name="Google Shape;1653;p41"/>
          <p:cNvGrpSpPr/>
          <p:nvPr/>
        </p:nvGrpSpPr>
        <p:grpSpPr>
          <a:xfrm>
            <a:off x="1975987" y="3845765"/>
            <a:ext cx="398703" cy="413164"/>
            <a:chOff x="3357325" y="2093500"/>
            <a:chExt cx="311525" cy="322825"/>
          </a:xfrm>
        </p:grpSpPr>
        <p:sp>
          <p:nvSpPr>
            <p:cNvPr id="1654" name="Google Shape;1654;p41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57" name="Google Shape;1657;p41"/>
          <p:cNvGrpSpPr/>
          <p:nvPr/>
        </p:nvGrpSpPr>
        <p:grpSpPr>
          <a:xfrm>
            <a:off x="7012569" y="3894640"/>
            <a:ext cx="406957" cy="406957"/>
            <a:chOff x="5651375" y="3806450"/>
            <a:chExt cx="481825" cy="481825"/>
          </a:xfrm>
        </p:grpSpPr>
        <p:sp>
          <p:nvSpPr>
            <p:cNvPr id="1658" name="Google Shape;1658;p41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2"/>
          <p:cNvSpPr txBox="1">
            <a:spLocks noGrp="1"/>
          </p:cNvSpPr>
          <p:nvPr>
            <p:ph type="title"/>
          </p:nvPr>
        </p:nvSpPr>
        <p:spPr>
          <a:xfrm>
            <a:off x="1822470" y="450286"/>
            <a:ext cx="5499058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</a:rPr>
              <a:t>Our competition compared to </a:t>
            </a:r>
            <a:r>
              <a:rPr lang="en-US" sz="3200" dirty="0" err="1">
                <a:solidFill>
                  <a:schemeClr val="dk1"/>
                </a:solidFill>
              </a:rPr>
              <a:t>PlugHunt</a:t>
            </a:r>
            <a:endParaRPr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0739" y="1827116"/>
          <a:ext cx="8942521" cy="2757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6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7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7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6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37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Feature/Strategy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PlugHunt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Google 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EV Maps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ChargePoint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PlugShare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1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Data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Real-time availability updates</a:t>
                      </a:r>
                      <a:r>
                        <a:rPr lang="ro-RO" sz="1200" dirty="0"/>
                        <a:t>, KYC-user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 outdated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Regular updates, mostly accurate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 accuracy with verified stations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Highly accurate, user-verified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1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Real-Time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Strong focus on real-time data for EV charging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Bad real-time availability for EV specifics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Good real-time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Excellent real-time data and alerts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Excellent real-time data and updates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025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F</a:t>
                      </a:r>
                      <a:r>
                        <a:rPr lang="en-US" sz="1200" dirty="0" err="1"/>
                        <a:t>eatures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 community engagement, peer-to-peer rentals, user-driven updates</a:t>
                      </a:r>
                      <a:r>
                        <a:rPr lang="ro-RO" sz="1200" dirty="0"/>
                        <a:t>, payment and schedule.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Less community interaction, broad mapping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Moderate community features, specialized EV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 user engagement, scheduling, payment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Very high community feedback, detailed station info, trip planning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2"/>
          <p:cNvSpPr txBox="1">
            <a:spLocks noGrp="1"/>
          </p:cNvSpPr>
          <p:nvPr>
            <p:ph type="title"/>
          </p:nvPr>
        </p:nvSpPr>
        <p:spPr>
          <a:xfrm>
            <a:off x="1822470" y="450286"/>
            <a:ext cx="5499058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</a:rPr>
              <a:t>Our competition compared to </a:t>
            </a:r>
            <a:r>
              <a:rPr lang="en-US" sz="3200" dirty="0" err="1">
                <a:solidFill>
                  <a:schemeClr val="dk1"/>
                </a:solidFill>
              </a:rPr>
              <a:t>PlugHunt</a:t>
            </a:r>
            <a:endParaRPr lang="en-US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56738"/>
              </p:ext>
            </p:extLst>
          </p:nvPr>
        </p:nvGraphicFramePr>
        <p:xfrm>
          <a:off x="100739" y="1827116"/>
          <a:ext cx="8942521" cy="2757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6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7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7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6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37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Feature/Strategy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PlugHunt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Google 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EV Maps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ChargePoint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PlugShare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1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Data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Real-time availability updates</a:t>
                      </a:r>
                      <a:r>
                        <a:rPr lang="ro-RO" sz="1200" dirty="0"/>
                        <a:t>, KYC-user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0000"/>
                          </a:highlight>
                        </a:rPr>
                        <a:t>Some outdated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Regular updates, mostly accurate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0000"/>
                          </a:highlight>
                        </a:rPr>
                        <a:t>High accuracy with verified stations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0000"/>
                          </a:highlight>
                        </a:rPr>
                        <a:t>Highly accurate, user-verified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1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Real-Time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Strong focus on real-time data for EV charging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0000"/>
                          </a:highlight>
                        </a:rPr>
                        <a:t>Bad real-time availability for EV specifics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0000"/>
                          </a:highlight>
                        </a:rPr>
                        <a:t>Good real-time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Excellent real-time data and alerts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Excellent real-time data and updates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025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F</a:t>
                      </a:r>
                      <a:r>
                        <a:rPr lang="en-US" sz="1200" dirty="0" err="1"/>
                        <a:t>eatures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 community engagement, peer-to-peer rentals, user-driven updates</a:t>
                      </a:r>
                      <a:r>
                        <a:rPr lang="ro-RO" sz="1200" dirty="0"/>
                        <a:t>, payment and schedule.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0000"/>
                          </a:highlight>
                        </a:rPr>
                        <a:t>Less community interaction, broad mapping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0000"/>
                          </a:highlight>
                        </a:rPr>
                        <a:t>Moderate community features, specialized EV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 user engagement, scheduling, payment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0000"/>
                          </a:highlight>
                        </a:rPr>
                        <a:t>Very high community feedback, detailed station info, trip planning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1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49"/>
          <p:cNvSpPr txBox="1">
            <a:spLocks noGrp="1"/>
          </p:cNvSpPr>
          <p:nvPr>
            <p:ph type="title"/>
          </p:nvPr>
        </p:nvSpPr>
        <p:spPr>
          <a:xfrm>
            <a:off x="504105" y="67099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>
                <a:solidFill>
                  <a:schemeClr val="dk1"/>
                </a:solidFill>
              </a:rPr>
              <a:t>How we make money?</a:t>
            </a:r>
            <a:endParaRPr dirty="0"/>
          </a:p>
        </p:txBody>
      </p:sp>
      <p:sp>
        <p:nvSpPr>
          <p:cNvPr id="2485" name="Google Shape;2485;p49"/>
          <p:cNvSpPr/>
          <p:nvPr/>
        </p:nvSpPr>
        <p:spPr>
          <a:xfrm>
            <a:off x="5307932" y="3231832"/>
            <a:ext cx="714300" cy="714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6" name="Google Shape;2486;p49"/>
          <p:cNvSpPr/>
          <p:nvPr/>
        </p:nvSpPr>
        <p:spPr>
          <a:xfrm>
            <a:off x="5288773" y="2344737"/>
            <a:ext cx="714300" cy="714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7" name="Google Shape;2487;p49"/>
          <p:cNvSpPr/>
          <p:nvPr/>
        </p:nvSpPr>
        <p:spPr>
          <a:xfrm>
            <a:off x="5290051" y="1489435"/>
            <a:ext cx="714300" cy="714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88" name="Google Shape;2488;p49"/>
          <p:cNvGrpSpPr/>
          <p:nvPr/>
        </p:nvGrpSpPr>
        <p:grpSpPr>
          <a:xfrm>
            <a:off x="5769467" y="1374791"/>
            <a:ext cx="2828651" cy="670673"/>
            <a:chOff x="5622497" y="1204284"/>
            <a:chExt cx="3167239" cy="670673"/>
          </a:xfrm>
        </p:grpSpPr>
        <p:sp>
          <p:nvSpPr>
            <p:cNvPr id="2489" name="Google Shape;2489;p49"/>
            <p:cNvSpPr txBox="1"/>
            <p:nvPr/>
          </p:nvSpPr>
          <p:spPr>
            <a:xfrm>
              <a:off x="8253796" y="1204284"/>
              <a:ext cx="509308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accent2"/>
                  </a:solidFill>
                  <a:latin typeface="Fira Sans" panose="020B0503050000020004"/>
                  <a:ea typeface="Fira Sans" panose="020B0503050000020004"/>
                  <a:cs typeface="Fira Sans" panose="020B0503050000020004"/>
                  <a:sym typeface="Fira Sans" panose="020B0503050000020004"/>
                </a:rPr>
                <a:t>01</a:t>
              </a:r>
              <a:endParaRPr sz="1800" b="1" dirty="0">
                <a:solidFill>
                  <a:schemeClr val="accent2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endParaRPr>
            </a:p>
          </p:txBody>
        </p:sp>
        <p:sp>
          <p:nvSpPr>
            <p:cNvPr id="2490" name="Google Shape;2490;p49"/>
            <p:cNvSpPr txBox="1"/>
            <p:nvPr/>
          </p:nvSpPr>
          <p:spPr>
            <a:xfrm>
              <a:off x="5622497" y="1503557"/>
              <a:ext cx="3167239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800" dirty="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Transactions to the Platform</a:t>
              </a:r>
              <a:endParaRPr sz="18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491" name="Google Shape;2491;p49"/>
          <p:cNvGrpSpPr/>
          <p:nvPr/>
        </p:nvGrpSpPr>
        <p:grpSpPr>
          <a:xfrm>
            <a:off x="6122759" y="2384933"/>
            <a:ext cx="2476637" cy="691812"/>
            <a:chOff x="5990700" y="2122052"/>
            <a:chExt cx="2696100" cy="691812"/>
          </a:xfrm>
        </p:grpSpPr>
        <p:sp>
          <p:nvSpPr>
            <p:cNvPr id="2492" name="Google Shape;2492;p49"/>
            <p:cNvSpPr txBox="1"/>
            <p:nvPr/>
          </p:nvSpPr>
          <p:spPr>
            <a:xfrm>
              <a:off x="6950559" y="2122052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accent1"/>
                  </a:solidFill>
                  <a:latin typeface="Fira Sans" panose="020B0503050000020004"/>
                  <a:ea typeface="Fira Sans" panose="020B0503050000020004"/>
                  <a:cs typeface="Fira Sans" panose="020B0503050000020004"/>
                  <a:sym typeface="Fira Sans" panose="020B0503050000020004"/>
                </a:rPr>
                <a:t>02</a:t>
              </a:r>
              <a:endParaRPr sz="1800" b="1" dirty="0">
                <a:solidFill>
                  <a:schemeClr val="accent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endParaRPr>
            </a:p>
          </p:txBody>
        </p:sp>
        <p:sp>
          <p:nvSpPr>
            <p:cNvPr id="2493" name="Google Shape;2493;p49"/>
            <p:cNvSpPr txBox="1"/>
            <p:nvPr/>
          </p:nvSpPr>
          <p:spPr>
            <a:xfrm>
              <a:off x="5990700" y="2442464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ro-RO" sz="1800" dirty="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Withdraws from the platform</a:t>
              </a:r>
              <a:endParaRPr sz="18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494" name="Google Shape;2494;p49"/>
          <p:cNvGrpSpPr/>
          <p:nvPr/>
        </p:nvGrpSpPr>
        <p:grpSpPr>
          <a:xfrm>
            <a:off x="6122759" y="3336827"/>
            <a:ext cx="2476637" cy="603915"/>
            <a:chOff x="5990700" y="3191972"/>
            <a:chExt cx="2696100" cy="603915"/>
          </a:xfrm>
        </p:grpSpPr>
        <p:sp>
          <p:nvSpPr>
            <p:cNvPr id="2495" name="Google Shape;2495;p49"/>
            <p:cNvSpPr txBox="1"/>
            <p:nvPr/>
          </p:nvSpPr>
          <p:spPr>
            <a:xfrm>
              <a:off x="6951900" y="3191972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accent6"/>
                  </a:solidFill>
                  <a:latin typeface="Fira Sans" panose="020B0503050000020004"/>
                  <a:ea typeface="Fira Sans" panose="020B0503050000020004"/>
                  <a:cs typeface="Fira Sans" panose="020B0503050000020004"/>
                  <a:sym typeface="Fira Sans" panose="020B0503050000020004"/>
                </a:rPr>
                <a:t>03</a:t>
              </a:r>
              <a:endParaRPr sz="1800" b="1" dirty="0">
                <a:solidFill>
                  <a:schemeClr val="accent6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endParaRPr>
            </a:p>
          </p:txBody>
        </p:sp>
        <p:sp>
          <p:nvSpPr>
            <p:cNvPr id="2496" name="Google Shape;2496;p49"/>
            <p:cNvSpPr txBox="1"/>
            <p:nvPr/>
          </p:nvSpPr>
          <p:spPr>
            <a:xfrm>
              <a:off x="5990700" y="3359087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800" dirty="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In App Ads</a:t>
              </a:r>
              <a:endParaRPr sz="18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2511" name="Google Shape;2511;p49"/>
          <p:cNvSpPr/>
          <p:nvPr/>
        </p:nvSpPr>
        <p:spPr>
          <a:xfrm>
            <a:off x="318448" y="3551755"/>
            <a:ext cx="4058290" cy="279715"/>
          </a:xfrm>
          <a:custGeom>
            <a:avLst/>
            <a:gdLst/>
            <a:ahLst/>
            <a:cxnLst/>
            <a:rect l="l" t="t" r="r" b="b"/>
            <a:pathLst>
              <a:path w="230847" h="15911" extrusionOk="0">
                <a:moveTo>
                  <a:pt x="115424" y="1"/>
                </a:moveTo>
                <a:lnTo>
                  <a:pt x="103673" y="105"/>
                </a:lnTo>
                <a:lnTo>
                  <a:pt x="92131" y="209"/>
                </a:lnTo>
                <a:lnTo>
                  <a:pt x="81109" y="417"/>
                </a:lnTo>
                <a:lnTo>
                  <a:pt x="70502" y="625"/>
                </a:lnTo>
                <a:lnTo>
                  <a:pt x="60416" y="937"/>
                </a:lnTo>
                <a:lnTo>
                  <a:pt x="50953" y="1352"/>
                </a:lnTo>
                <a:lnTo>
                  <a:pt x="42011" y="1872"/>
                </a:lnTo>
                <a:lnTo>
                  <a:pt x="33796" y="2392"/>
                </a:lnTo>
                <a:lnTo>
                  <a:pt x="26413" y="2912"/>
                </a:lnTo>
                <a:lnTo>
                  <a:pt x="19758" y="3536"/>
                </a:lnTo>
                <a:lnTo>
                  <a:pt x="13935" y="4160"/>
                </a:lnTo>
                <a:lnTo>
                  <a:pt x="9151" y="4888"/>
                </a:lnTo>
                <a:lnTo>
                  <a:pt x="5200" y="5616"/>
                </a:lnTo>
                <a:lnTo>
                  <a:pt x="3640" y="6032"/>
                </a:lnTo>
                <a:lnTo>
                  <a:pt x="2392" y="6344"/>
                </a:lnTo>
                <a:lnTo>
                  <a:pt x="1353" y="6760"/>
                </a:lnTo>
                <a:lnTo>
                  <a:pt x="625" y="7176"/>
                </a:lnTo>
                <a:lnTo>
                  <a:pt x="209" y="7592"/>
                </a:lnTo>
                <a:lnTo>
                  <a:pt x="105" y="7799"/>
                </a:lnTo>
                <a:lnTo>
                  <a:pt x="1" y="8007"/>
                </a:lnTo>
                <a:lnTo>
                  <a:pt x="105" y="8215"/>
                </a:lnTo>
                <a:lnTo>
                  <a:pt x="209" y="8423"/>
                </a:lnTo>
                <a:lnTo>
                  <a:pt x="625" y="8839"/>
                </a:lnTo>
                <a:lnTo>
                  <a:pt x="1353" y="9151"/>
                </a:lnTo>
                <a:lnTo>
                  <a:pt x="2392" y="9567"/>
                </a:lnTo>
                <a:lnTo>
                  <a:pt x="3640" y="9983"/>
                </a:lnTo>
                <a:lnTo>
                  <a:pt x="5200" y="10399"/>
                </a:lnTo>
                <a:lnTo>
                  <a:pt x="9151" y="11127"/>
                </a:lnTo>
                <a:lnTo>
                  <a:pt x="13935" y="11751"/>
                </a:lnTo>
                <a:lnTo>
                  <a:pt x="19758" y="12479"/>
                </a:lnTo>
                <a:lnTo>
                  <a:pt x="26413" y="12999"/>
                </a:lnTo>
                <a:lnTo>
                  <a:pt x="33796" y="13623"/>
                </a:lnTo>
                <a:lnTo>
                  <a:pt x="42011" y="14143"/>
                </a:lnTo>
                <a:lnTo>
                  <a:pt x="50953" y="14558"/>
                </a:lnTo>
                <a:lnTo>
                  <a:pt x="60416" y="14974"/>
                </a:lnTo>
                <a:lnTo>
                  <a:pt x="70502" y="15286"/>
                </a:lnTo>
                <a:lnTo>
                  <a:pt x="81109" y="15598"/>
                </a:lnTo>
                <a:lnTo>
                  <a:pt x="92131" y="15806"/>
                </a:lnTo>
                <a:lnTo>
                  <a:pt x="103673" y="15910"/>
                </a:lnTo>
                <a:lnTo>
                  <a:pt x="127174" y="15910"/>
                </a:lnTo>
                <a:lnTo>
                  <a:pt x="138716" y="15806"/>
                </a:lnTo>
                <a:lnTo>
                  <a:pt x="149739" y="15598"/>
                </a:lnTo>
                <a:lnTo>
                  <a:pt x="160345" y="15286"/>
                </a:lnTo>
                <a:lnTo>
                  <a:pt x="170432" y="14974"/>
                </a:lnTo>
                <a:lnTo>
                  <a:pt x="179894" y="14558"/>
                </a:lnTo>
                <a:lnTo>
                  <a:pt x="188837" y="14143"/>
                </a:lnTo>
                <a:lnTo>
                  <a:pt x="197052" y="13623"/>
                </a:lnTo>
                <a:lnTo>
                  <a:pt x="204435" y="12999"/>
                </a:lnTo>
                <a:lnTo>
                  <a:pt x="211090" y="12479"/>
                </a:lnTo>
                <a:lnTo>
                  <a:pt x="216913" y="11751"/>
                </a:lnTo>
                <a:lnTo>
                  <a:pt x="221696" y="11127"/>
                </a:lnTo>
                <a:lnTo>
                  <a:pt x="225648" y="10399"/>
                </a:lnTo>
                <a:lnTo>
                  <a:pt x="227207" y="9983"/>
                </a:lnTo>
                <a:lnTo>
                  <a:pt x="228455" y="9567"/>
                </a:lnTo>
                <a:lnTo>
                  <a:pt x="229495" y="9151"/>
                </a:lnTo>
                <a:lnTo>
                  <a:pt x="230223" y="8839"/>
                </a:lnTo>
                <a:lnTo>
                  <a:pt x="230639" y="8423"/>
                </a:lnTo>
                <a:lnTo>
                  <a:pt x="230743" y="8215"/>
                </a:lnTo>
                <a:lnTo>
                  <a:pt x="230847" y="8007"/>
                </a:lnTo>
                <a:lnTo>
                  <a:pt x="230743" y="7799"/>
                </a:lnTo>
                <a:lnTo>
                  <a:pt x="230639" y="7592"/>
                </a:lnTo>
                <a:lnTo>
                  <a:pt x="230223" y="7176"/>
                </a:lnTo>
                <a:lnTo>
                  <a:pt x="229495" y="6760"/>
                </a:lnTo>
                <a:lnTo>
                  <a:pt x="228455" y="6344"/>
                </a:lnTo>
                <a:lnTo>
                  <a:pt x="227207" y="6032"/>
                </a:lnTo>
                <a:lnTo>
                  <a:pt x="225648" y="5616"/>
                </a:lnTo>
                <a:lnTo>
                  <a:pt x="221696" y="4888"/>
                </a:lnTo>
                <a:lnTo>
                  <a:pt x="216913" y="4160"/>
                </a:lnTo>
                <a:lnTo>
                  <a:pt x="211090" y="3536"/>
                </a:lnTo>
                <a:lnTo>
                  <a:pt x="204435" y="2912"/>
                </a:lnTo>
                <a:lnTo>
                  <a:pt x="197052" y="2392"/>
                </a:lnTo>
                <a:lnTo>
                  <a:pt x="188837" y="1872"/>
                </a:lnTo>
                <a:lnTo>
                  <a:pt x="179894" y="1352"/>
                </a:lnTo>
                <a:lnTo>
                  <a:pt x="170432" y="937"/>
                </a:lnTo>
                <a:lnTo>
                  <a:pt x="160345" y="625"/>
                </a:lnTo>
                <a:lnTo>
                  <a:pt x="149739" y="417"/>
                </a:lnTo>
                <a:lnTo>
                  <a:pt x="138716" y="209"/>
                </a:lnTo>
                <a:lnTo>
                  <a:pt x="127174" y="105"/>
                </a:lnTo>
                <a:lnTo>
                  <a:pt x="115424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2" name="Google Shape;2512;p49"/>
          <p:cNvSpPr/>
          <p:nvPr/>
        </p:nvSpPr>
        <p:spPr>
          <a:xfrm>
            <a:off x="3504522" y="2274773"/>
            <a:ext cx="563292" cy="1408107"/>
          </a:xfrm>
          <a:custGeom>
            <a:avLst/>
            <a:gdLst/>
            <a:ahLst/>
            <a:cxnLst/>
            <a:rect l="l" t="t" r="r" b="b"/>
            <a:pathLst>
              <a:path w="6945" h="17361" extrusionOk="0">
                <a:moveTo>
                  <a:pt x="1" y="1"/>
                </a:moveTo>
                <a:lnTo>
                  <a:pt x="1" y="17361"/>
                </a:lnTo>
                <a:lnTo>
                  <a:pt x="6945" y="17361"/>
                </a:lnTo>
                <a:lnTo>
                  <a:pt x="6945" y="1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3" name="Google Shape;2513;p49"/>
          <p:cNvSpPr/>
          <p:nvPr/>
        </p:nvSpPr>
        <p:spPr>
          <a:xfrm>
            <a:off x="3504522" y="2274773"/>
            <a:ext cx="563292" cy="1408107"/>
          </a:xfrm>
          <a:custGeom>
            <a:avLst/>
            <a:gdLst/>
            <a:ahLst/>
            <a:cxnLst/>
            <a:rect l="l" t="t" r="r" b="b"/>
            <a:pathLst>
              <a:path w="6945" h="17361" fill="none" extrusionOk="0">
                <a:moveTo>
                  <a:pt x="6945" y="17361"/>
                </a:moveTo>
                <a:lnTo>
                  <a:pt x="1" y="17361"/>
                </a:lnTo>
                <a:lnTo>
                  <a:pt x="1" y="1"/>
                </a:lnTo>
                <a:lnTo>
                  <a:pt x="6945" y="1"/>
                </a:lnTo>
                <a:lnTo>
                  <a:pt x="6945" y="1736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4" name="Google Shape;2514;p49"/>
          <p:cNvSpPr/>
          <p:nvPr/>
        </p:nvSpPr>
        <p:spPr>
          <a:xfrm>
            <a:off x="3504522" y="3074717"/>
            <a:ext cx="563292" cy="608144"/>
          </a:xfrm>
          <a:custGeom>
            <a:avLst/>
            <a:gdLst/>
            <a:ahLst/>
            <a:cxnLst/>
            <a:rect l="l" t="t" r="r" b="b"/>
            <a:pathLst>
              <a:path w="6945" h="7498" extrusionOk="0">
                <a:moveTo>
                  <a:pt x="1" y="1"/>
                </a:moveTo>
                <a:lnTo>
                  <a:pt x="1" y="7498"/>
                </a:lnTo>
                <a:lnTo>
                  <a:pt x="6945" y="7498"/>
                </a:lnTo>
                <a:lnTo>
                  <a:pt x="6945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5" name="Google Shape;2515;p49"/>
          <p:cNvSpPr/>
          <p:nvPr/>
        </p:nvSpPr>
        <p:spPr>
          <a:xfrm>
            <a:off x="3641590" y="3017457"/>
            <a:ext cx="289148" cy="139586"/>
          </a:xfrm>
          <a:custGeom>
            <a:avLst/>
            <a:gdLst/>
            <a:ahLst/>
            <a:cxnLst/>
            <a:rect l="l" t="t" r="r" b="b"/>
            <a:pathLst>
              <a:path w="3565" h="1721" extrusionOk="0">
                <a:moveTo>
                  <a:pt x="123" y="0"/>
                </a:moveTo>
                <a:lnTo>
                  <a:pt x="62" y="61"/>
                </a:lnTo>
                <a:lnTo>
                  <a:pt x="1" y="123"/>
                </a:lnTo>
                <a:lnTo>
                  <a:pt x="1" y="215"/>
                </a:lnTo>
                <a:lnTo>
                  <a:pt x="1" y="1506"/>
                </a:lnTo>
                <a:lnTo>
                  <a:pt x="1" y="1598"/>
                </a:lnTo>
                <a:lnTo>
                  <a:pt x="62" y="1659"/>
                </a:lnTo>
                <a:lnTo>
                  <a:pt x="123" y="1690"/>
                </a:lnTo>
                <a:lnTo>
                  <a:pt x="216" y="1721"/>
                </a:lnTo>
                <a:lnTo>
                  <a:pt x="3350" y="1721"/>
                </a:lnTo>
                <a:lnTo>
                  <a:pt x="3442" y="1690"/>
                </a:lnTo>
                <a:lnTo>
                  <a:pt x="3503" y="1659"/>
                </a:lnTo>
                <a:lnTo>
                  <a:pt x="3534" y="1598"/>
                </a:lnTo>
                <a:lnTo>
                  <a:pt x="3565" y="1506"/>
                </a:lnTo>
                <a:lnTo>
                  <a:pt x="3565" y="215"/>
                </a:lnTo>
                <a:lnTo>
                  <a:pt x="3534" y="123"/>
                </a:lnTo>
                <a:lnTo>
                  <a:pt x="3503" y="61"/>
                </a:lnTo>
                <a:lnTo>
                  <a:pt x="3442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6" name="Google Shape;2516;p49"/>
          <p:cNvSpPr/>
          <p:nvPr/>
        </p:nvSpPr>
        <p:spPr>
          <a:xfrm>
            <a:off x="3504522" y="2274773"/>
            <a:ext cx="563292" cy="52395"/>
          </a:xfrm>
          <a:custGeom>
            <a:avLst/>
            <a:gdLst/>
            <a:ahLst/>
            <a:cxnLst/>
            <a:rect l="l" t="t" r="r" b="b"/>
            <a:pathLst>
              <a:path w="6945" h="646" extrusionOk="0">
                <a:moveTo>
                  <a:pt x="1" y="1"/>
                </a:moveTo>
                <a:lnTo>
                  <a:pt x="1" y="646"/>
                </a:lnTo>
                <a:lnTo>
                  <a:pt x="6945" y="646"/>
                </a:lnTo>
                <a:lnTo>
                  <a:pt x="6945" y="1"/>
                </a:lnTo>
                <a:close/>
              </a:path>
            </a:pathLst>
          </a:custGeom>
          <a:solidFill>
            <a:srgbClr val="39A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7" name="Google Shape;2517;p49"/>
          <p:cNvSpPr/>
          <p:nvPr/>
        </p:nvSpPr>
        <p:spPr>
          <a:xfrm>
            <a:off x="3504522" y="2274773"/>
            <a:ext cx="563292" cy="52395"/>
          </a:xfrm>
          <a:custGeom>
            <a:avLst/>
            <a:gdLst/>
            <a:ahLst/>
            <a:cxnLst/>
            <a:rect l="l" t="t" r="r" b="b"/>
            <a:pathLst>
              <a:path w="6945" h="646" fill="none" extrusionOk="0">
                <a:moveTo>
                  <a:pt x="6945" y="1"/>
                </a:moveTo>
                <a:lnTo>
                  <a:pt x="1" y="1"/>
                </a:lnTo>
                <a:lnTo>
                  <a:pt x="1" y="646"/>
                </a:lnTo>
                <a:lnTo>
                  <a:pt x="6945" y="646"/>
                </a:lnTo>
                <a:lnTo>
                  <a:pt x="6945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8" name="Google Shape;2518;p49"/>
          <p:cNvSpPr/>
          <p:nvPr/>
        </p:nvSpPr>
        <p:spPr>
          <a:xfrm>
            <a:off x="3706394" y="2571376"/>
            <a:ext cx="157105" cy="251758"/>
          </a:xfrm>
          <a:custGeom>
            <a:avLst/>
            <a:gdLst/>
            <a:ahLst/>
            <a:cxnLst/>
            <a:rect l="l" t="t" r="r" b="b"/>
            <a:pathLst>
              <a:path w="1937" h="3104" extrusionOk="0">
                <a:moveTo>
                  <a:pt x="185" y="0"/>
                </a:moveTo>
                <a:lnTo>
                  <a:pt x="123" y="31"/>
                </a:lnTo>
                <a:lnTo>
                  <a:pt x="62" y="62"/>
                </a:lnTo>
                <a:lnTo>
                  <a:pt x="31" y="92"/>
                </a:lnTo>
                <a:lnTo>
                  <a:pt x="0" y="154"/>
                </a:lnTo>
                <a:lnTo>
                  <a:pt x="0" y="2950"/>
                </a:lnTo>
                <a:lnTo>
                  <a:pt x="31" y="3011"/>
                </a:lnTo>
                <a:lnTo>
                  <a:pt x="62" y="3042"/>
                </a:lnTo>
                <a:lnTo>
                  <a:pt x="123" y="3073"/>
                </a:lnTo>
                <a:lnTo>
                  <a:pt x="185" y="3103"/>
                </a:lnTo>
                <a:lnTo>
                  <a:pt x="1752" y="3103"/>
                </a:lnTo>
                <a:lnTo>
                  <a:pt x="1844" y="3073"/>
                </a:lnTo>
                <a:lnTo>
                  <a:pt x="1905" y="3042"/>
                </a:lnTo>
                <a:lnTo>
                  <a:pt x="1936" y="3011"/>
                </a:lnTo>
                <a:lnTo>
                  <a:pt x="1936" y="2950"/>
                </a:lnTo>
                <a:lnTo>
                  <a:pt x="1936" y="154"/>
                </a:lnTo>
                <a:lnTo>
                  <a:pt x="1936" y="92"/>
                </a:lnTo>
                <a:lnTo>
                  <a:pt x="1905" y="62"/>
                </a:lnTo>
                <a:lnTo>
                  <a:pt x="1844" y="31"/>
                </a:lnTo>
                <a:lnTo>
                  <a:pt x="1752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2519;p49"/>
          <p:cNvSpPr/>
          <p:nvPr/>
        </p:nvSpPr>
        <p:spPr>
          <a:xfrm>
            <a:off x="3706394" y="2571376"/>
            <a:ext cx="157105" cy="251758"/>
          </a:xfrm>
          <a:custGeom>
            <a:avLst/>
            <a:gdLst/>
            <a:ahLst/>
            <a:cxnLst/>
            <a:rect l="l" t="t" r="r" b="b"/>
            <a:pathLst>
              <a:path w="1937" h="3104" fill="none" extrusionOk="0">
                <a:moveTo>
                  <a:pt x="1936" y="154"/>
                </a:moveTo>
                <a:lnTo>
                  <a:pt x="1936" y="2950"/>
                </a:lnTo>
                <a:lnTo>
                  <a:pt x="1936" y="2950"/>
                </a:lnTo>
                <a:lnTo>
                  <a:pt x="1936" y="3011"/>
                </a:lnTo>
                <a:lnTo>
                  <a:pt x="1905" y="3042"/>
                </a:lnTo>
                <a:lnTo>
                  <a:pt x="1844" y="3073"/>
                </a:lnTo>
                <a:lnTo>
                  <a:pt x="1752" y="3103"/>
                </a:lnTo>
                <a:lnTo>
                  <a:pt x="185" y="3103"/>
                </a:lnTo>
                <a:lnTo>
                  <a:pt x="185" y="3103"/>
                </a:lnTo>
                <a:lnTo>
                  <a:pt x="123" y="3073"/>
                </a:lnTo>
                <a:lnTo>
                  <a:pt x="62" y="3042"/>
                </a:lnTo>
                <a:lnTo>
                  <a:pt x="31" y="3011"/>
                </a:lnTo>
                <a:lnTo>
                  <a:pt x="0" y="2950"/>
                </a:lnTo>
                <a:lnTo>
                  <a:pt x="0" y="154"/>
                </a:lnTo>
                <a:lnTo>
                  <a:pt x="0" y="154"/>
                </a:lnTo>
                <a:lnTo>
                  <a:pt x="31" y="92"/>
                </a:lnTo>
                <a:lnTo>
                  <a:pt x="62" y="62"/>
                </a:lnTo>
                <a:lnTo>
                  <a:pt x="123" y="31"/>
                </a:lnTo>
                <a:lnTo>
                  <a:pt x="185" y="0"/>
                </a:lnTo>
                <a:lnTo>
                  <a:pt x="1752" y="0"/>
                </a:lnTo>
                <a:lnTo>
                  <a:pt x="1752" y="0"/>
                </a:lnTo>
                <a:lnTo>
                  <a:pt x="1844" y="31"/>
                </a:lnTo>
                <a:lnTo>
                  <a:pt x="1905" y="62"/>
                </a:lnTo>
                <a:lnTo>
                  <a:pt x="1936" y="92"/>
                </a:lnTo>
                <a:lnTo>
                  <a:pt x="1936" y="15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0" name="Google Shape;2520;p49"/>
          <p:cNvSpPr/>
          <p:nvPr/>
        </p:nvSpPr>
        <p:spPr>
          <a:xfrm>
            <a:off x="3706394" y="2526524"/>
            <a:ext cx="159538" cy="281686"/>
          </a:xfrm>
          <a:custGeom>
            <a:avLst/>
            <a:gdLst/>
            <a:ahLst/>
            <a:cxnLst/>
            <a:rect l="l" t="t" r="r" b="b"/>
            <a:pathLst>
              <a:path w="1967" h="3473" extrusionOk="0">
                <a:moveTo>
                  <a:pt x="123" y="0"/>
                </a:moveTo>
                <a:lnTo>
                  <a:pt x="62" y="31"/>
                </a:lnTo>
                <a:lnTo>
                  <a:pt x="31" y="92"/>
                </a:lnTo>
                <a:lnTo>
                  <a:pt x="31" y="154"/>
                </a:lnTo>
                <a:lnTo>
                  <a:pt x="0" y="3288"/>
                </a:lnTo>
                <a:lnTo>
                  <a:pt x="0" y="3349"/>
                </a:lnTo>
                <a:lnTo>
                  <a:pt x="62" y="3411"/>
                </a:lnTo>
                <a:lnTo>
                  <a:pt x="123" y="3441"/>
                </a:lnTo>
                <a:lnTo>
                  <a:pt x="185" y="3441"/>
                </a:lnTo>
                <a:lnTo>
                  <a:pt x="1752" y="3472"/>
                </a:lnTo>
                <a:lnTo>
                  <a:pt x="1813" y="3441"/>
                </a:lnTo>
                <a:lnTo>
                  <a:pt x="1875" y="3411"/>
                </a:lnTo>
                <a:lnTo>
                  <a:pt x="1936" y="3349"/>
                </a:lnTo>
                <a:lnTo>
                  <a:pt x="1936" y="3288"/>
                </a:lnTo>
                <a:lnTo>
                  <a:pt x="1967" y="154"/>
                </a:lnTo>
                <a:lnTo>
                  <a:pt x="1936" y="92"/>
                </a:lnTo>
                <a:lnTo>
                  <a:pt x="1905" y="31"/>
                </a:lnTo>
                <a:lnTo>
                  <a:pt x="1844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49"/>
          <p:cNvSpPr/>
          <p:nvPr/>
        </p:nvSpPr>
        <p:spPr>
          <a:xfrm>
            <a:off x="3706394" y="2526524"/>
            <a:ext cx="159538" cy="281686"/>
          </a:xfrm>
          <a:custGeom>
            <a:avLst/>
            <a:gdLst/>
            <a:ahLst/>
            <a:cxnLst/>
            <a:rect l="l" t="t" r="r" b="b"/>
            <a:pathLst>
              <a:path w="1967" h="3473" fill="none" extrusionOk="0">
                <a:moveTo>
                  <a:pt x="1967" y="154"/>
                </a:moveTo>
                <a:lnTo>
                  <a:pt x="1936" y="3288"/>
                </a:lnTo>
                <a:lnTo>
                  <a:pt x="1936" y="3288"/>
                </a:lnTo>
                <a:lnTo>
                  <a:pt x="1936" y="3349"/>
                </a:lnTo>
                <a:lnTo>
                  <a:pt x="1875" y="3411"/>
                </a:lnTo>
                <a:lnTo>
                  <a:pt x="1813" y="3441"/>
                </a:lnTo>
                <a:lnTo>
                  <a:pt x="1752" y="3472"/>
                </a:lnTo>
                <a:lnTo>
                  <a:pt x="185" y="3441"/>
                </a:lnTo>
                <a:lnTo>
                  <a:pt x="185" y="3441"/>
                </a:lnTo>
                <a:lnTo>
                  <a:pt x="123" y="3441"/>
                </a:lnTo>
                <a:lnTo>
                  <a:pt x="62" y="3411"/>
                </a:lnTo>
                <a:lnTo>
                  <a:pt x="0" y="3349"/>
                </a:lnTo>
                <a:lnTo>
                  <a:pt x="0" y="3288"/>
                </a:lnTo>
                <a:lnTo>
                  <a:pt x="31" y="154"/>
                </a:lnTo>
                <a:lnTo>
                  <a:pt x="31" y="154"/>
                </a:lnTo>
                <a:lnTo>
                  <a:pt x="31" y="92"/>
                </a:lnTo>
                <a:lnTo>
                  <a:pt x="62" y="31"/>
                </a:lnTo>
                <a:lnTo>
                  <a:pt x="123" y="0"/>
                </a:lnTo>
                <a:lnTo>
                  <a:pt x="215" y="0"/>
                </a:lnTo>
                <a:lnTo>
                  <a:pt x="1782" y="0"/>
                </a:lnTo>
                <a:lnTo>
                  <a:pt x="1782" y="0"/>
                </a:lnTo>
                <a:lnTo>
                  <a:pt x="1844" y="0"/>
                </a:lnTo>
                <a:lnTo>
                  <a:pt x="1905" y="31"/>
                </a:lnTo>
                <a:lnTo>
                  <a:pt x="1936" y="92"/>
                </a:lnTo>
                <a:lnTo>
                  <a:pt x="1967" y="15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49"/>
          <p:cNvSpPr/>
          <p:nvPr/>
        </p:nvSpPr>
        <p:spPr>
          <a:xfrm>
            <a:off x="3706394" y="2531472"/>
            <a:ext cx="2595" cy="49962"/>
          </a:xfrm>
          <a:custGeom>
            <a:avLst/>
            <a:gdLst/>
            <a:ahLst/>
            <a:cxnLst/>
            <a:rect l="l" t="t" r="r" b="b"/>
            <a:pathLst>
              <a:path w="32" h="616" extrusionOk="0">
                <a:moveTo>
                  <a:pt x="31" y="1"/>
                </a:moveTo>
                <a:lnTo>
                  <a:pt x="0" y="93"/>
                </a:lnTo>
                <a:lnTo>
                  <a:pt x="0" y="615"/>
                </a:lnTo>
                <a:lnTo>
                  <a:pt x="31" y="93"/>
                </a:lnTo>
                <a:lnTo>
                  <a:pt x="31" y="1"/>
                </a:lnTo>
                <a:close/>
              </a:path>
            </a:pathLst>
          </a:custGeom>
          <a:solidFill>
            <a:srgbClr val="2CA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2523;p49"/>
          <p:cNvSpPr/>
          <p:nvPr/>
        </p:nvSpPr>
        <p:spPr>
          <a:xfrm>
            <a:off x="3706394" y="2526524"/>
            <a:ext cx="7543" cy="57343"/>
          </a:xfrm>
          <a:custGeom>
            <a:avLst/>
            <a:gdLst/>
            <a:ahLst/>
            <a:cxnLst/>
            <a:rect l="l" t="t" r="r" b="b"/>
            <a:pathLst>
              <a:path w="93" h="707" fill="none" extrusionOk="0">
                <a:moveTo>
                  <a:pt x="93" y="0"/>
                </a:moveTo>
                <a:lnTo>
                  <a:pt x="93" y="0"/>
                </a:lnTo>
                <a:lnTo>
                  <a:pt x="31" y="62"/>
                </a:lnTo>
                <a:lnTo>
                  <a:pt x="0" y="154"/>
                </a:lnTo>
                <a:lnTo>
                  <a:pt x="0" y="707"/>
                </a:lnTo>
                <a:lnTo>
                  <a:pt x="0" y="707"/>
                </a:lnTo>
                <a:lnTo>
                  <a:pt x="0" y="676"/>
                </a:lnTo>
                <a:lnTo>
                  <a:pt x="31" y="154"/>
                </a:lnTo>
                <a:lnTo>
                  <a:pt x="31" y="154"/>
                </a:lnTo>
                <a:lnTo>
                  <a:pt x="31" y="62"/>
                </a:lnTo>
                <a:lnTo>
                  <a:pt x="9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49"/>
          <p:cNvSpPr/>
          <p:nvPr/>
        </p:nvSpPr>
        <p:spPr>
          <a:xfrm>
            <a:off x="3786120" y="2526524"/>
            <a:ext cx="72348" cy="81"/>
          </a:xfrm>
          <a:custGeom>
            <a:avLst/>
            <a:gdLst/>
            <a:ahLst/>
            <a:cxnLst/>
            <a:rect l="l" t="t" r="r" b="b"/>
            <a:pathLst>
              <a:path w="892" h="1" fill="none" extrusionOk="0">
                <a:moveTo>
                  <a:pt x="769" y="0"/>
                </a:moveTo>
                <a:lnTo>
                  <a:pt x="1" y="0"/>
                </a:lnTo>
                <a:lnTo>
                  <a:pt x="799" y="0"/>
                </a:lnTo>
                <a:lnTo>
                  <a:pt x="799" y="0"/>
                </a:lnTo>
                <a:lnTo>
                  <a:pt x="892" y="0"/>
                </a:lnTo>
                <a:lnTo>
                  <a:pt x="892" y="0"/>
                </a:lnTo>
                <a:lnTo>
                  <a:pt x="76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49"/>
          <p:cNvSpPr/>
          <p:nvPr/>
        </p:nvSpPr>
        <p:spPr>
          <a:xfrm>
            <a:off x="3706394" y="2581352"/>
            <a:ext cx="81" cy="17519"/>
          </a:xfrm>
          <a:custGeom>
            <a:avLst/>
            <a:gdLst/>
            <a:ahLst/>
            <a:cxnLst/>
            <a:rect l="l" t="t" r="r" b="b"/>
            <a:pathLst>
              <a:path w="1" h="216" extrusionOk="0">
                <a:moveTo>
                  <a:pt x="0" y="0"/>
                </a:moveTo>
                <a:lnTo>
                  <a:pt x="0" y="0"/>
                </a:lnTo>
                <a:lnTo>
                  <a:pt x="0" y="31"/>
                </a:lnTo>
                <a:lnTo>
                  <a:pt x="0" y="215"/>
                </a:lnTo>
                <a:lnTo>
                  <a:pt x="0" y="215"/>
                </a:lnTo>
                <a:lnTo>
                  <a:pt x="0" y="0"/>
                </a:lnTo>
                <a:close/>
              </a:path>
            </a:pathLst>
          </a:custGeom>
          <a:solidFill>
            <a:srgbClr val="1A29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49"/>
          <p:cNvSpPr/>
          <p:nvPr/>
        </p:nvSpPr>
        <p:spPr>
          <a:xfrm>
            <a:off x="3706394" y="2581352"/>
            <a:ext cx="81" cy="17519"/>
          </a:xfrm>
          <a:custGeom>
            <a:avLst/>
            <a:gdLst/>
            <a:ahLst/>
            <a:cxnLst/>
            <a:rect l="l" t="t" r="r" b="b"/>
            <a:pathLst>
              <a:path w="1" h="216" fill="none" extrusionOk="0">
                <a:moveTo>
                  <a:pt x="0" y="0"/>
                </a:moveTo>
                <a:lnTo>
                  <a:pt x="0" y="0"/>
                </a:lnTo>
                <a:lnTo>
                  <a:pt x="0" y="31"/>
                </a:lnTo>
                <a:lnTo>
                  <a:pt x="0" y="215"/>
                </a:lnTo>
                <a:lnTo>
                  <a:pt x="0" y="21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49"/>
          <p:cNvSpPr/>
          <p:nvPr/>
        </p:nvSpPr>
        <p:spPr>
          <a:xfrm>
            <a:off x="3706394" y="2526524"/>
            <a:ext cx="157105" cy="72348"/>
          </a:xfrm>
          <a:custGeom>
            <a:avLst/>
            <a:gdLst/>
            <a:ahLst/>
            <a:cxnLst/>
            <a:rect l="l" t="t" r="r" b="b"/>
            <a:pathLst>
              <a:path w="1937" h="892" extrusionOk="0">
                <a:moveTo>
                  <a:pt x="93" y="0"/>
                </a:moveTo>
                <a:lnTo>
                  <a:pt x="31" y="62"/>
                </a:lnTo>
                <a:lnTo>
                  <a:pt x="31" y="154"/>
                </a:lnTo>
                <a:lnTo>
                  <a:pt x="0" y="676"/>
                </a:lnTo>
                <a:lnTo>
                  <a:pt x="0" y="891"/>
                </a:lnTo>
                <a:lnTo>
                  <a:pt x="1936" y="891"/>
                </a:lnTo>
                <a:lnTo>
                  <a:pt x="1936" y="154"/>
                </a:lnTo>
                <a:lnTo>
                  <a:pt x="1936" y="62"/>
                </a:lnTo>
                <a:lnTo>
                  <a:pt x="1875" y="0"/>
                </a:lnTo>
                <a:close/>
              </a:path>
            </a:pathLst>
          </a:custGeom>
          <a:solidFill>
            <a:srgbClr val="2798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8" name="Google Shape;2528;p49"/>
          <p:cNvSpPr/>
          <p:nvPr/>
        </p:nvSpPr>
        <p:spPr>
          <a:xfrm>
            <a:off x="3706394" y="2526524"/>
            <a:ext cx="157105" cy="72348"/>
          </a:xfrm>
          <a:custGeom>
            <a:avLst/>
            <a:gdLst/>
            <a:ahLst/>
            <a:cxnLst/>
            <a:rect l="l" t="t" r="r" b="b"/>
            <a:pathLst>
              <a:path w="1937" h="892" fill="none" extrusionOk="0">
                <a:moveTo>
                  <a:pt x="984" y="0"/>
                </a:moveTo>
                <a:lnTo>
                  <a:pt x="185" y="0"/>
                </a:lnTo>
                <a:lnTo>
                  <a:pt x="185" y="0"/>
                </a:lnTo>
                <a:lnTo>
                  <a:pt x="93" y="0"/>
                </a:lnTo>
                <a:lnTo>
                  <a:pt x="93" y="0"/>
                </a:lnTo>
                <a:lnTo>
                  <a:pt x="31" y="62"/>
                </a:lnTo>
                <a:lnTo>
                  <a:pt x="31" y="154"/>
                </a:lnTo>
                <a:lnTo>
                  <a:pt x="0" y="676"/>
                </a:lnTo>
                <a:lnTo>
                  <a:pt x="0" y="891"/>
                </a:lnTo>
                <a:lnTo>
                  <a:pt x="1936" y="891"/>
                </a:lnTo>
                <a:lnTo>
                  <a:pt x="1936" y="154"/>
                </a:lnTo>
                <a:lnTo>
                  <a:pt x="1936" y="154"/>
                </a:lnTo>
                <a:lnTo>
                  <a:pt x="1936" y="62"/>
                </a:lnTo>
                <a:lnTo>
                  <a:pt x="1875" y="0"/>
                </a:lnTo>
                <a:lnTo>
                  <a:pt x="1875" y="0"/>
                </a:lnTo>
                <a:lnTo>
                  <a:pt x="1782" y="0"/>
                </a:lnTo>
                <a:lnTo>
                  <a:pt x="98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2529;p49"/>
          <p:cNvSpPr/>
          <p:nvPr/>
        </p:nvSpPr>
        <p:spPr>
          <a:xfrm>
            <a:off x="3701365" y="2524010"/>
            <a:ext cx="169596" cy="69834"/>
          </a:xfrm>
          <a:custGeom>
            <a:avLst/>
            <a:gdLst/>
            <a:ahLst/>
            <a:cxnLst/>
            <a:rect l="l" t="t" r="r" b="b"/>
            <a:pathLst>
              <a:path w="2091" h="861" extrusionOk="0">
                <a:moveTo>
                  <a:pt x="124" y="0"/>
                </a:moveTo>
                <a:lnTo>
                  <a:pt x="62" y="31"/>
                </a:lnTo>
                <a:lnTo>
                  <a:pt x="1" y="93"/>
                </a:lnTo>
                <a:lnTo>
                  <a:pt x="1" y="154"/>
                </a:lnTo>
                <a:lnTo>
                  <a:pt x="1" y="861"/>
                </a:lnTo>
                <a:lnTo>
                  <a:pt x="2090" y="861"/>
                </a:lnTo>
                <a:lnTo>
                  <a:pt x="2090" y="154"/>
                </a:lnTo>
                <a:lnTo>
                  <a:pt x="2090" y="93"/>
                </a:lnTo>
                <a:lnTo>
                  <a:pt x="2029" y="31"/>
                </a:lnTo>
                <a:lnTo>
                  <a:pt x="1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49"/>
          <p:cNvSpPr/>
          <p:nvPr/>
        </p:nvSpPr>
        <p:spPr>
          <a:xfrm>
            <a:off x="3711341" y="2533986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93" y="0"/>
                </a:moveTo>
                <a:lnTo>
                  <a:pt x="32" y="31"/>
                </a:lnTo>
                <a:lnTo>
                  <a:pt x="1" y="92"/>
                </a:lnTo>
                <a:lnTo>
                  <a:pt x="1" y="523"/>
                </a:lnTo>
                <a:lnTo>
                  <a:pt x="32" y="615"/>
                </a:lnTo>
                <a:lnTo>
                  <a:pt x="93" y="645"/>
                </a:lnTo>
                <a:lnTo>
                  <a:pt x="185" y="615"/>
                </a:lnTo>
                <a:lnTo>
                  <a:pt x="216" y="523"/>
                </a:lnTo>
                <a:lnTo>
                  <a:pt x="216" y="92"/>
                </a:lnTo>
                <a:lnTo>
                  <a:pt x="185" y="31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49"/>
          <p:cNvSpPr/>
          <p:nvPr/>
        </p:nvSpPr>
        <p:spPr>
          <a:xfrm>
            <a:off x="3736322" y="2533986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123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123" y="645"/>
                </a:lnTo>
                <a:lnTo>
                  <a:pt x="184" y="615"/>
                </a:lnTo>
                <a:lnTo>
                  <a:pt x="215" y="523"/>
                </a:lnTo>
                <a:lnTo>
                  <a:pt x="215" y="92"/>
                </a:lnTo>
                <a:lnTo>
                  <a:pt x="184" y="31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49"/>
          <p:cNvSpPr/>
          <p:nvPr/>
        </p:nvSpPr>
        <p:spPr>
          <a:xfrm>
            <a:off x="3763735" y="2533986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123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123" y="645"/>
                </a:lnTo>
                <a:lnTo>
                  <a:pt x="184" y="615"/>
                </a:lnTo>
                <a:lnTo>
                  <a:pt x="215" y="523"/>
                </a:lnTo>
                <a:lnTo>
                  <a:pt x="215" y="92"/>
                </a:lnTo>
                <a:lnTo>
                  <a:pt x="184" y="31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49"/>
          <p:cNvSpPr/>
          <p:nvPr/>
        </p:nvSpPr>
        <p:spPr>
          <a:xfrm>
            <a:off x="3791149" y="2533986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92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92" y="645"/>
                </a:lnTo>
                <a:lnTo>
                  <a:pt x="184" y="615"/>
                </a:lnTo>
                <a:lnTo>
                  <a:pt x="215" y="523"/>
                </a:lnTo>
                <a:lnTo>
                  <a:pt x="215" y="92"/>
                </a:lnTo>
                <a:lnTo>
                  <a:pt x="184" y="31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49"/>
          <p:cNvSpPr/>
          <p:nvPr/>
        </p:nvSpPr>
        <p:spPr>
          <a:xfrm>
            <a:off x="3816048" y="2533986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123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123" y="645"/>
                </a:lnTo>
                <a:lnTo>
                  <a:pt x="185" y="615"/>
                </a:lnTo>
                <a:lnTo>
                  <a:pt x="215" y="523"/>
                </a:lnTo>
                <a:lnTo>
                  <a:pt x="215" y="92"/>
                </a:lnTo>
                <a:lnTo>
                  <a:pt x="185" y="31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49"/>
          <p:cNvSpPr/>
          <p:nvPr/>
        </p:nvSpPr>
        <p:spPr>
          <a:xfrm>
            <a:off x="3843462" y="2533986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92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92" y="645"/>
                </a:lnTo>
                <a:lnTo>
                  <a:pt x="185" y="615"/>
                </a:lnTo>
                <a:lnTo>
                  <a:pt x="215" y="523"/>
                </a:lnTo>
                <a:lnTo>
                  <a:pt x="215" y="92"/>
                </a:lnTo>
                <a:lnTo>
                  <a:pt x="185" y="31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49"/>
          <p:cNvSpPr/>
          <p:nvPr/>
        </p:nvSpPr>
        <p:spPr>
          <a:xfrm>
            <a:off x="3751245" y="2676002"/>
            <a:ext cx="69834" cy="69834"/>
          </a:xfrm>
          <a:custGeom>
            <a:avLst/>
            <a:gdLst/>
            <a:ahLst/>
            <a:cxnLst/>
            <a:rect l="l" t="t" r="r" b="b"/>
            <a:pathLst>
              <a:path w="861" h="861" extrusionOk="0">
                <a:moveTo>
                  <a:pt x="431" y="1"/>
                </a:moveTo>
                <a:lnTo>
                  <a:pt x="246" y="31"/>
                </a:lnTo>
                <a:lnTo>
                  <a:pt x="123" y="124"/>
                </a:lnTo>
                <a:lnTo>
                  <a:pt x="31" y="277"/>
                </a:lnTo>
                <a:lnTo>
                  <a:pt x="0" y="431"/>
                </a:lnTo>
                <a:lnTo>
                  <a:pt x="31" y="615"/>
                </a:lnTo>
                <a:lnTo>
                  <a:pt x="123" y="738"/>
                </a:lnTo>
                <a:lnTo>
                  <a:pt x="246" y="830"/>
                </a:lnTo>
                <a:lnTo>
                  <a:pt x="431" y="861"/>
                </a:lnTo>
                <a:lnTo>
                  <a:pt x="584" y="830"/>
                </a:lnTo>
                <a:lnTo>
                  <a:pt x="738" y="738"/>
                </a:lnTo>
                <a:lnTo>
                  <a:pt x="830" y="615"/>
                </a:lnTo>
                <a:lnTo>
                  <a:pt x="861" y="431"/>
                </a:lnTo>
                <a:lnTo>
                  <a:pt x="830" y="277"/>
                </a:lnTo>
                <a:lnTo>
                  <a:pt x="738" y="124"/>
                </a:lnTo>
                <a:lnTo>
                  <a:pt x="584" y="31"/>
                </a:lnTo>
                <a:lnTo>
                  <a:pt x="4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49"/>
          <p:cNvSpPr/>
          <p:nvPr/>
        </p:nvSpPr>
        <p:spPr>
          <a:xfrm>
            <a:off x="3763735" y="2688492"/>
            <a:ext cx="44934" cy="47448"/>
          </a:xfrm>
          <a:custGeom>
            <a:avLst/>
            <a:gdLst/>
            <a:ahLst/>
            <a:cxnLst/>
            <a:rect l="l" t="t" r="r" b="b"/>
            <a:pathLst>
              <a:path w="554" h="585" extrusionOk="0">
                <a:moveTo>
                  <a:pt x="277" y="0"/>
                </a:moveTo>
                <a:lnTo>
                  <a:pt x="154" y="31"/>
                </a:lnTo>
                <a:lnTo>
                  <a:pt x="62" y="92"/>
                </a:lnTo>
                <a:lnTo>
                  <a:pt x="0" y="185"/>
                </a:lnTo>
                <a:lnTo>
                  <a:pt x="0" y="277"/>
                </a:lnTo>
                <a:lnTo>
                  <a:pt x="0" y="400"/>
                </a:lnTo>
                <a:lnTo>
                  <a:pt x="62" y="492"/>
                </a:lnTo>
                <a:lnTo>
                  <a:pt x="154" y="553"/>
                </a:lnTo>
                <a:lnTo>
                  <a:pt x="277" y="584"/>
                </a:lnTo>
                <a:lnTo>
                  <a:pt x="369" y="553"/>
                </a:lnTo>
                <a:lnTo>
                  <a:pt x="461" y="492"/>
                </a:lnTo>
                <a:lnTo>
                  <a:pt x="522" y="400"/>
                </a:lnTo>
                <a:lnTo>
                  <a:pt x="553" y="277"/>
                </a:lnTo>
                <a:lnTo>
                  <a:pt x="522" y="185"/>
                </a:lnTo>
                <a:lnTo>
                  <a:pt x="461" y="92"/>
                </a:lnTo>
                <a:lnTo>
                  <a:pt x="369" y="31"/>
                </a:lnTo>
                <a:lnTo>
                  <a:pt x="27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49"/>
          <p:cNvSpPr/>
          <p:nvPr/>
        </p:nvSpPr>
        <p:spPr>
          <a:xfrm>
            <a:off x="3457156" y="3622991"/>
            <a:ext cx="658025" cy="59857"/>
          </a:xfrm>
          <a:custGeom>
            <a:avLst/>
            <a:gdLst/>
            <a:ahLst/>
            <a:cxnLst/>
            <a:rect l="l" t="t" r="r" b="b"/>
            <a:pathLst>
              <a:path w="8113" h="738" extrusionOk="0">
                <a:moveTo>
                  <a:pt x="1" y="0"/>
                </a:moveTo>
                <a:lnTo>
                  <a:pt x="1" y="738"/>
                </a:lnTo>
                <a:lnTo>
                  <a:pt x="8112" y="738"/>
                </a:lnTo>
                <a:lnTo>
                  <a:pt x="8112" y="0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49"/>
          <p:cNvSpPr/>
          <p:nvPr/>
        </p:nvSpPr>
        <p:spPr>
          <a:xfrm>
            <a:off x="3487084" y="2244926"/>
            <a:ext cx="598168" cy="59857"/>
          </a:xfrm>
          <a:custGeom>
            <a:avLst/>
            <a:gdLst/>
            <a:ahLst/>
            <a:cxnLst/>
            <a:rect l="l" t="t" r="r" b="b"/>
            <a:pathLst>
              <a:path w="7375" h="738" extrusionOk="0">
                <a:moveTo>
                  <a:pt x="1" y="0"/>
                </a:moveTo>
                <a:lnTo>
                  <a:pt x="1" y="737"/>
                </a:lnTo>
                <a:lnTo>
                  <a:pt x="7375" y="737"/>
                </a:lnTo>
                <a:lnTo>
                  <a:pt x="7375" y="0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49"/>
          <p:cNvSpPr/>
          <p:nvPr/>
        </p:nvSpPr>
        <p:spPr>
          <a:xfrm>
            <a:off x="3641590" y="3007481"/>
            <a:ext cx="289148" cy="129610"/>
          </a:xfrm>
          <a:custGeom>
            <a:avLst/>
            <a:gdLst/>
            <a:ahLst/>
            <a:cxnLst/>
            <a:rect l="l" t="t" r="r" b="b"/>
            <a:pathLst>
              <a:path w="3565" h="1598" extrusionOk="0">
                <a:moveTo>
                  <a:pt x="123" y="0"/>
                </a:moveTo>
                <a:lnTo>
                  <a:pt x="62" y="62"/>
                </a:lnTo>
                <a:lnTo>
                  <a:pt x="1" y="123"/>
                </a:lnTo>
                <a:lnTo>
                  <a:pt x="1" y="215"/>
                </a:lnTo>
                <a:lnTo>
                  <a:pt x="1" y="1383"/>
                </a:lnTo>
                <a:lnTo>
                  <a:pt x="1" y="1475"/>
                </a:lnTo>
                <a:lnTo>
                  <a:pt x="62" y="1536"/>
                </a:lnTo>
                <a:lnTo>
                  <a:pt x="123" y="1598"/>
                </a:lnTo>
                <a:lnTo>
                  <a:pt x="3442" y="1598"/>
                </a:lnTo>
                <a:lnTo>
                  <a:pt x="3503" y="1536"/>
                </a:lnTo>
                <a:lnTo>
                  <a:pt x="3534" y="1475"/>
                </a:lnTo>
                <a:lnTo>
                  <a:pt x="3565" y="1383"/>
                </a:lnTo>
                <a:lnTo>
                  <a:pt x="3565" y="215"/>
                </a:lnTo>
                <a:lnTo>
                  <a:pt x="3534" y="123"/>
                </a:lnTo>
                <a:lnTo>
                  <a:pt x="3503" y="62"/>
                </a:lnTo>
                <a:lnTo>
                  <a:pt x="3442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49"/>
          <p:cNvSpPr/>
          <p:nvPr/>
        </p:nvSpPr>
        <p:spPr>
          <a:xfrm>
            <a:off x="2961277" y="2693440"/>
            <a:ext cx="842382" cy="538392"/>
          </a:xfrm>
          <a:custGeom>
            <a:avLst/>
            <a:gdLst/>
            <a:ahLst/>
            <a:cxnLst/>
            <a:rect l="l" t="t" r="r" b="b"/>
            <a:pathLst>
              <a:path w="10386" h="6638" extrusionOk="0">
                <a:moveTo>
                  <a:pt x="7190" y="1"/>
                </a:moveTo>
                <a:lnTo>
                  <a:pt x="6944" y="31"/>
                </a:lnTo>
                <a:lnTo>
                  <a:pt x="6668" y="62"/>
                </a:lnTo>
                <a:lnTo>
                  <a:pt x="6422" y="124"/>
                </a:lnTo>
                <a:lnTo>
                  <a:pt x="6207" y="246"/>
                </a:lnTo>
                <a:lnTo>
                  <a:pt x="5961" y="339"/>
                </a:lnTo>
                <a:lnTo>
                  <a:pt x="5746" y="492"/>
                </a:lnTo>
                <a:lnTo>
                  <a:pt x="5562" y="646"/>
                </a:lnTo>
                <a:lnTo>
                  <a:pt x="5377" y="830"/>
                </a:lnTo>
                <a:lnTo>
                  <a:pt x="5224" y="1045"/>
                </a:lnTo>
                <a:lnTo>
                  <a:pt x="5070" y="1260"/>
                </a:lnTo>
                <a:lnTo>
                  <a:pt x="4947" y="1506"/>
                </a:lnTo>
                <a:lnTo>
                  <a:pt x="4824" y="1752"/>
                </a:lnTo>
                <a:lnTo>
                  <a:pt x="4732" y="1998"/>
                </a:lnTo>
                <a:lnTo>
                  <a:pt x="4671" y="2274"/>
                </a:lnTo>
                <a:lnTo>
                  <a:pt x="4640" y="2551"/>
                </a:lnTo>
                <a:lnTo>
                  <a:pt x="4609" y="2827"/>
                </a:lnTo>
                <a:lnTo>
                  <a:pt x="4609" y="4610"/>
                </a:lnTo>
                <a:lnTo>
                  <a:pt x="4609" y="4948"/>
                </a:lnTo>
                <a:lnTo>
                  <a:pt x="4517" y="5224"/>
                </a:lnTo>
                <a:lnTo>
                  <a:pt x="4363" y="5501"/>
                </a:lnTo>
                <a:lnTo>
                  <a:pt x="4210" y="5746"/>
                </a:lnTo>
                <a:lnTo>
                  <a:pt x="3995" y="5931"/>
                </a:lnTo>
                <a:lnTo>
                  <a:pt x="3749" y="6084"/>
                </a:lnTo>
                <a:lnTo>
                  <a:pt x="3472" y="6177"/>
                </a:lnTo>
                <a:lnTo>
                  <a:pt x="3196" y="6207"/>
                </a:lnTo>
                <a:lnTo>
                  <a:pt x="215" y="6207"/>
                </a:lnTo>
                <a:lnTo>
                  <a:pt x="123" y="6238"/>
                </a:lnTo>
                <a:lnTo>
                  <a:pt x="62" y="6269"/>
                </a:lnTo>
                <a:lnTo>
                  <a:pt x="0" y="6361"/>
                </a:lnTo>
                <a:lnTo>
                  <a:pt x="0" y="6422"/>
                </a:lnTo>
                <a:lnTo>
                  <a:pt x="0" y="6515"/>
                </a:lnTo>
                <a:lnTo>
                  <a:pt x="62" y="6576"/>
                </a:lnTo>
                <a:lnTo>
                  <a:pt x="123" y="6637"/>
                </a:lnTo>
                <a:lnTo>
                  <a:pt x="3380" y="6637"/>
                </a:lnTo>
                <a:lnTo>
                  <a:pt x="3565" y="6607"/>
                </a:lnTo>
                <a:lnTo>
                  <a:pt x="3749" y="6545"/>
                </a:lnTo>
                <a:lnTo>
                  <a:pt x="3903" y="6484"/>
                </a:lnTo>
                <a:lnTo>
                  <a:pt x="4087" y="6392"/>
                </a:lnTo>
                <a:lnTo>
                  <a:pt x="4241" y="6299"/>
                </a:lnTo>
                <a:lnTo>
                  <a:pt x="4517" y="6054"/>
                </a:lnTo>
                <a:lnTo>
                  <a:pt x="4732" y="5746"/>
                </a:lnTo>
                <a:lnTo>
                  <a:pt x="4917" y="5408"/>
                </a:lnTo>
                <a:lnTo>
                  <a:pt x="4978" y="5224"/>
                </a:lnTo>
                <a:lnTo>
                  <a:pt x="5009" y="5009"/>
                </a:lnTo>
                <a:lnTo>
                  <a:pt x="5039" y="4825"/>
                </a:lnTo>
                <a:lnTo>
                  <a:pt x="5039" y="4610"/>
                </a:lnTo>
                <a:lnTo>
                  <a:pt x="5039" y="2827"/>
                </a:lnTo>
                <a:lnTo>
                  <a:pt x="5070" y="2582"/>
                </a:lnTo>
                <a:lnTo>
                  <a:pt x="5101" y="2367"/>
                </a:lnTo>
                <a:lnTo>
                  <a:pt x="5162" y="2121"/>
                </a:lnTo>
                <a:lnTo>
                  <a:pt x="5224" y="1906"/>
                </a:lnTo>
                <a:lnTo>
                  <a:pt x="5316" y="1691"/>
                </a:lnTo>
                <a:lnTo>
                  <a:pt x="5408" y="1506"/>
                </a:lnTo>
                <a:lnTo>
                  <a:pt x="5531" y="1322"/>
                </a:lnTo>
                <a:lnTo>
                  <a:pt x="5685" y="1138"/>
                </a:lnTo>
                <a:lnTo>
                  <a:pt x="5838" y="984"/>
                </a:lnTo>
                <a:lnTo>
                  <a:pt x="5992" y="861"/>
                </a:lnTo>
                <a:lnTo>
                  <a:pt x="6176" y="738"/>
                </a:lnTo>
                <a:lnTo>
                  <a:pt x="6361" y="615"/>
                </a:lnTo>
                <a:lnTo>
                  <a:pt x="6576" y="554"/>
                </a:lnTo>
                <a:lnTo>
                  <a:pt x="6760" y="492"/>
                </a:lnTo>
                <a:lnTo>
                  <a:pt x="6975" y="462"/>
                </a:lnTo>
                <a:lnTo>
                  <a:pt x="7190" y="431"/>
                </a:lnTo>
                <a:lnTo>
                  <a:pt x="10263" y="431"/>
                </a:lnTo>
                <a:lnTo>
                  <a:pt x="10324" y="369"/>
                </a:lnTo>
                <a:lnTo>
                  <a:pt x="10355" y="308"/>
                </a:lnTo>
                <a:lnTo>
                  <a:pt x="10386" y="216"/>
                </a:lnTo>
                <a:lnTo>
                  <a:pt x="10355" y="154"/>
                </a:lnTo>
                <a:lnTo>
                  <a:pt x="10324" y="62"/>
                </a:lnTo>
                <a:lnTo>
                  <a:pt x="10263" y="31"/>
                </a:lnTo>
                <a:lnTo>
                  <a:pt x="1017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49"/>
          <p:cNvSpPr/>
          <p:nvPr/>
        </p:nvSpPr>
        <p:spPr>
          <a:xfrm>
            <a:off x="504105" y="2349552"/>
            <a:ext cx="2649214" cy="1111578"/>
          </a:xfrm>
          <a:custGeom>
            <a:avLst/>
            <a:gdLst/>
            <a:ahLst/>
            <a:cxnLst/>
            <a:rect l="l" t="t" r="r" b="b"/>
            <a:pathLst>
              <a:path w="32663" h="13705" extrusionOk="0">
                <a:moveTo>
                  <a:pt x="14903" y="1"/>
                </a:moveTo>
                <a:lnTo>
                  <a:pt x="4302" y="707"/>
                </a:lnTo>
                <a:lnTo>
                  <a:pt x="4118" y="738"/>
                </a:lnTo>
                <a:lnTo>
                  <a:pt x="3964" y="799"/>
                </a:lnTo>
                <a:lnTo>
                  <a:pt x="3842" y="892"/>
                </a:lnTo>
                <a:lnTo>
                  <a:pt x="3719" y="1045"/>
                </a:lnTo>
                <a:lnTo>
                  <a:pt x="892" y="5193"/>
                </a:lnTo>
                <a:lnTo>
                  <a:pt x="646" y="5593"/>
                </a:lnTo>
                <a:lnTo>
                  <a:pt x="492" y="6054"/>
                </a:lnTo>
                <a:lnTo>
                  <a:pt x="400" y="6514"/>
                </a:lnTo>
                <a:lnTo>
                  <a:pt x="339" y="7006"/>
                </a:lnTo>
                <a:lnTo>
                  <a:pt x="339" y="10816"/>
                </a:lnTo>
                <a:lnTo>
                  <a:pt x="339" y="10939"/>
                </a:lnTo>
                <a:lnTo>
                  <a:pt x="308" y="11031"/>
                </a:lnTo>
                <a:lnTo>
                  <a:pt x="247" y="11123"/>
                </a:lnTo>
                <a:lnTo>
                  <a:pt x="154" y="11185"/>
                </a:lnTo>
                <a:lnTo>
                  <a:pt x="93" y="11246"/>
                </a:lnTo>
                <a:lnTo>
                  <a:pt x="62" y="11308"/>
                </a:lnTo>
                <a:lnTo>
                  <a:pt x="32" y="11400"/>
                </a:lnTo>
                <a:lnTo>
                  <a:pt x="1" y="11492"/>
                </a:lnTo>
                <a:lnTo>
                  <a:pt x="1" y="13243"/>
                </a:lnTo>
                <a:lnTo>
                  <a:pt x="1" y="13336"/>
                </a:lnTo>
                <a:lnTo>
                  <a:pt x="32" y="13428"/>
                </a:lnTo>
                <a:lnTo>
                  <a:pt x="154" y="13581"/>
                </a:lnTo>
                <a:lnTo>
                  <a:pt x="277" y="13674"/>
                </a:lnTo>
                <a:lnTo>
                  <a:pt x="370" y="13704"/>
                </a:lnTo>
                <a:lnTo>
                  <a:pt x="1752" y="13704"/>
                </a:lnTo>
                <a:lnTo>
                  <a:pt x="1691" y="13366"/>
                </a:lnTo>
                <a:lnTo>
                  <a:pt x="1691" y="13028"/>
                </a:lnTo>
                <a:lnTo>
                  <a:pt x="1721" y="12629"/>
                </a:lnTo>
                <a:lnTo>
                  <a:pt x="1752" y="12229"/>
                </a:lnTo>
                <a:lnTo>
                  <a:pt x="1875" y="11861"/>
                </a:lnTo>
                <a:lnTo>
                  <a:pt x="1998" y="11492"/>
                </a:lnTo>
                <a:lnTo>
                  <a:pt x="2152" y="11154"/>
                </a:lnTo>
                <a:lnTo>
                  <a:pt x="2367" y="10847"/>
                </a:lnTo>
                <a:lnTo>
                  <a:pt x="2582" y="10539"/>
                </a:lnTo>
                <a:lnTo>
                  <a:pt x="2828" y="10263"/>
                </a:lnTo>
                <a:lnTo>
                  <a:pt x="3104" y="10017"/>
                </a:lnTo>
                <a:lnTo>
                  <a:pt x="3411" y="9771"/>
                </a:lnTo>
                <a:lnTo>
                  <a:pt x="3719" y="9587"/>
                </a:lnTo>
                <a:lnTo>
                  <a:pt x="4057" y="9433"/>
                </a:lnTo>
                <a:lnTo>
                  <a:pt x="4425" y="9280"/>
                </a:lnTo>
                <a:lnTo>
                  <a:pt x="4794" y="9188"/>
                </a:lnTo>
                <a:lnTo>
                  <a:pt x="5193" y="9126"/>
                </a:lnTo>
                <a:lnTo>
                  <a:pt x="5992" y="9126"/>
                </a:lnTo>
                <a:lnTo>
                  <a:pt x="6361" y="9188"/>
                </a:lnTo>
                <a:lnTo>
                  <a:pt x="6730" y="9280"/>
                </a:lnTo>
                <a:lnTo>
                  <a:pt x="7098" y="9433"/>
                </a:lnTo>
                <a:lnTo>
                  <a:pt x="7436" y="9587"/>
                </a:lnTo>
                <a:lnTo>
                  <a:pt x="7774" y="9771"/>
                </a:lnTo>
                <a:lnTo>
                  <a:pt x="8051" y="10017"/>
                </a:lnTo>
                <a:lnTo>
                  <a:pt x="8327" y="10263"/>
                </a:lnTo>
                <a:lnTo>
                  <a:pt x="8604" y="10539"/>
                </a:lnTo>
                <a:lnTo>
                  <a:pt x="8819" y="10847"/>
                </a:lnTo>
                <a:lnTo>
                  <a:pt x="9003" y="11154"/>
                </a:lnTo>
                <a:lnTo>
                  <a:pt x="9188" y="11492"/>
                </a:lnTo>
                <a:lnTo>
                  <a:pt x="9311" y="11861"/>
                </a:lnTo>
                <a:lnTo>
                  <a:pt x="9403" y="12229"/>
                </a:lnTo>
                <a:lnTo>
                  <a:pt x="9464" y="12629"/>
                </a:lnTo>
                <a:lnTo>
                  <a:pt x="9464" y="13028"/>
                </a:lnTo>
                <a:lnTo>
                  <a:pt x="9464" y="13366"/>
                </a:lnTo>
                <a:lnTo>
                  <a:pt x="9403" y="13704"/>
                </a:lnTo>
                <a:lnTo>
                  <a:pt x="21785" y="13704"/>
                </a:lnTo>
                <a:lnTo>
                  <a:pt x="21724" y="13366"/>
                </a:lnTo>
                <a:lnTo>
                  <a:pt x="21724" y="13028"/>
                </a:lnTo>
                <a:lnTo>
                  <a:pt x="21755" y="12629"/>
                </a:lnTo>
                <a:lnTo>
                  <a:pt x="21785" y="12229"/>
                </a:lnTo>
                <a:lnTo>
                  <a:pt x="21908" y="11861"/>
                </a:lnTo>
                <a:lnTo>
                  <a:pt x="22031" y="11492"/>
                </a:lnTo>
                <a:lnTo>
                  <a:pt x="22185" y="11154"/>
                </a:lnTo>
                <a:lnTo>
                  <a:pt x="22400" y="10847"/>
                </a:lnTo>
                <a:lnTo>
                  <a:pt x="22615" y="10539"/>
                </a:lnTo>
                <a:lnTo>
                  <a:pt x="22861" y="10263"/>
                </a:lnTo>
                <a:lnTo>
                  <a:pt x="23137" y="10017"/>
                </a:lnTo>
                <a:lnTo>
                  <a:pt x="23445" y="9771"/>
                </a:lnTo>
                <a:lnTo>
                  <a:pt x="23752" y="9587"/>
                </a:lnTo>
                <a:lnTo>
                  <a:pt x="24090" y="9433"/>
                </a:lnTo>
                <a:lnTo>
                  <a:pt x="24459" y="9280"/>
                </a:lnTo>
                <a:lnTo>
                  <a:pt x="24827" y="9188"/>
                </a:lnTo>
                <a:lnTo>
                  <a:pt x="25227" y="9126"/>
                </a:lnTo>
                <a:lnTo>
                  <a:pt x="26026" y="9126"/>
                </a:lnTo>
                <a:lnTo>
                  <a:pt x="26394" y="9188"/>
                </a:lnTo>
                <a:lnTo>
                  <a:pt x="26763" y="9280"/>
                </a:lnTo>
                <a:lnTo>
                  <a:pt x="27132" y="9433"/>
                </a:lnTo>
                <a:lnTo>
                  <a:pt x="27470" y="9587"/>
                </a:lnTo>
                <a:lnTo>
                  <a:pt x="27808" y="9771"/>
                </a:lnTo>
                <a:lnTo>
                  <a:pt x="28084" y="10017"/>
                </a:lnTo>
                <a:lnTo>
                  <a:pt x="28361" y="10263"/>
                </a:lnTo>
                <a:lnTo>
                  <a:pt x="28637" y="10539"/>
                </a:lnTo>
                <a:lnTo>
                  <a:pt x="28852" y="10847"/>
                </a:lnTo>
                <a:lnTo>
                  <a:pt x="29037" y="11154"/>
                </a:lnTo>
                <a:lnTo>
                  <a:pt x="29221" y="11492"/>
                </a:lnTo>
                <a:lnTo>
                  <a:pt x="29344" y="11861"/>
                </a:lnTo>
                <a:lnTo>
                  <a:pt x="29436" y="12229"/>
                </a:lnTo>
                <a:lnTo>
                  <a:pt x="29498" y="12629"/>
                </a:lnTo>
                <a:lnTo>
                  <a:pt x="29498" y="13028"/>
                </a:lnTo>
                <a:lnTo>
                  <a:pt x="29498" y="13366"/>
                </a:lnTo>
                <a:lnTo>
                  <a:pt x="29436" y="13704"/>
                </a:lnTo>
                <a:lnTo>
                  <a:pt x="32263" y="13704"/>
                </a:lnTo>
                <a:lnTo>
                  <a:pt x="32355" y="13674"/>
                </a:lnTo>
                <a:lnTo>
                  <a:pt x="32509" y="13581"/>
                </a:lnTo>
                <a:lnTo>
                  <a:pt x="32601" y="13428"/>
                </a:lnTo>
                <a:lnTo>
                  <a:pt x="32632" y="13336"/>
                </a:lnTo>
                <a:lnTo>
                  <a:pt x="32662" y="13243"/>
                </a:lnTo>
                <a:lnTo>
                  <a:pt x="32662" y="11769"/>
                </a:lnTo>
                <a:lnTo>
                  <a:pt x="32632" y="11553"/>
                </a:lnTo>
                <a:lnTo>
                  <a:pt x="32539" y="11400"/>
                </a:lnTo>
                <a:lnTo>
                  <a:pt x="32386" y="11246"/>
                </a:lnTo>
                <a:lnTo>
                  <a:pt x="32232" y="11154"/>
                </a:lnTo>
                <a:lnTo>
                  <a:pt x="32140" y="11123"/>
                </a:lnTo>
                <a:lnTo>
                  <a:pt x="32078" y="11062"/>
                </a:lnTo>
                <a:lnTo>
                  <a:pt x="32048" y="10970"/>
                </a:lnTo>
                <a:lnTo>
                  <a:pt x="32017" y="10877"/>
                </a:lnTo>
                <a:lnTo>
                  <a:pt x="32017" y="9864"/>
                </a:lnTo>
                <a:lnTo>
                  <a:pt x="31986" y="9648"/>
                </a:lnTo>
                <a:lnTo>
                  <a:pt x="31925" y="9433"/>
                </a:lnTo>
                <a:lnTo>
                  <a:pt x="31833" y="9249"/>
                </a:lnTo>
                <a:lnTo>
                  <a:pt x="31741" y="9065"/>
                </a:lnTo>
                <a:lnTo>
                  <a:pt x="31618" y="8880"/>
                </a:lnTo>
                <a:lnTo>
                  <a:pt x="31464" y="8696"/>
                </a:lnTo>
                <a:lnTo>
                  <a:pt x="31126" y="8358"/>
                </a:lnTo>
                <a:lnTo>
                  <a:pt x="30665" y="7989"/>
                </a:lnTo>
                <a:lnTo>
                  <a:pt x="30266" y="7743"/>
                </a:lnTo>
                <a:lnTo>
                  <a:pt x="29805" y="7498"/>
                </a:lnTo>
                <a:lnTo>
                  <a:pt x="29344" y="7283"/>
                </a:lnTo>
                <a:lnTo>
                  <a:pt x="28852" y="7067"/>
                </a:lnTo>
                <a:lnTo>
                  <a:pt x="27900" y="6729"/>
                </a:lnTo>
                <a:lnTo>
                  <a:pt x="26947" y="6422"/>
                </a:lnTo>
                <a:lnTo>
                  <a:pt x="26118" y="6207"/>
                </a:lnTo>
                <a:lnTo>
                  <a:pt x="25411" y="6054"/>
                </a:lnTo>
                <a:lnTo>
                  <a:pt x="24796" y="5961"/>
                </a:lnTo>
                <a:lnTo>
                  <a:pt x="16224" y="369"/>
                </a:lnTo>
                <a:lnTo>
                  <a:pt x="15917" y="185"/>
                </a:lnTo>
                <a:lnTo>
                  <a:pt x="15579" y="62"/>
                </a:lnTo>
                <a:lnTo>
                  <a:pt x="15241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49"/>
          <p:cNvSpPr/>
          <p:nvPr/>
        </p:nvSpPr>
        <p:spPr>
          <a:xfrm>
            <a:off x="504105" y="2349552"/>
            <a:ext cx="2649214" cy="1111578"/>
          </a:xfrm>
          <a:custGeom>
            <a:avLst/>
            <a:gdLst/>
            <a:ahLst/>
            <a:cxnLst/>
            <a:rect l="l" t="t" r="r" b="b"/>
            <a:pathLst>
              <a:path w="32663" h="13705" fill="none" extrusionOk="0">
                <a:moveTo>
                  <a:pt x="32662" y="11769"/>
                </a:moveTo>
                <a:lnTo>
                  <a:pt x="32662" y="13243"/>
                </a:lnTo>
                <a:lnTo>
                  <a:pt x="32662" y="13243"/>
                </a:lnTo>
                <a:lnTo>
                  <a:pt x="32632" y="13336"/>
                </a:lnTo>
                <a:lnTo>
                  <a:pt x="32601" y="13428"/>
                </a:lnTo>
                <a:lnTo>
                  <a:pt x="32509" y="13581"/>
                </a:lnTo>
                <a:lnTo>
                  <a:pt x="32355" y="13674"/>
                </a:lnTo>
                <a:lnTo>
                  <a:pt x="32263" y="13704"/>
                </a:lnTo>
                <a:lnTo>
                  <a:pt x="32171" y="13704"/>
                </a:lnTo>
                <a:lnTo>
                  <a:pt x="29436" y="13704"/>
                </a:lnTo>
                <a:lnTo>
                  <a:pt x="29436" y="13704"/>
                </a:lnTo>
                <a:lnTo>
                  <a:pt x="29498" y="13366"/>
                </a:lnTo>
                <a:lnTo>
                  <a:pt x="29498" y="13028"/>
                </a:lnTo>
                <a:lnTo>
                  <a:pt x="29498" y="13028"/>
                </a:lnTo>
                <a:lnTo>
                  <a:pt x="29498" y="12629"/>
                </a:lnTo>
                <a:lnTo>
                  <a:pt x="29436" y="12229"/>
                </a:lnTo>
                <a:lnTo>
                  <a:pt x="29344" y="11861"/>
                </a:lnTo>
                <a:lnTo>
                  <a:pt x="29221" y="11492"/>
                </a:lnTo>
                <a:lnTo>
                  <a:pt x="29037" y="11154"/>
                </a:lnTo>
                <a:lnTo>
                  <a:pt x="28852" y="10847"/>
                </a:lnTo>
                <a:lnTo>
                  <a:pt x="28637" y="10539"/>
                </a:lnTo>
                <a:lnTo>
                  <a:pt x="28361" y="10263"/>
                </a:lnTo>
                <a:lnTo>
                  <a:pt x="28084" y="10017"/>
                </a:lnTo>
                <a:lnTo>
                  <a:pt x="27808" y="9771"/>
                </a:lnTo>
                <a:lnTo>
                  <a:pt x="27470" y="9587"/>
                </a:lnTo>
                <a:lnTo>
                  <a:pt x="27132" y="9433"/>
                </a:lnTo>
                <a:lnTo>
                  <a:pt x="26763" y="9280"/>
                </a:lnTo>
                <a:lnTo>
                  <a:pt x="26394" y="9188"/>
                </a:lnTo>
                <a:lnTo>
                  <a:pt x="26026" y="9126"/>
                </a:lnTo>
                <a:lnTo>
                  <a:pt x="25626" y="9126"/>
                </a:lnTo>
                <a:lnTo>
                  <a:pt x="25626" y="9126"/>
                </a:lnTo>
                <a:lnTo>
                  <a:pt x="25227" y="9126"/>
                </a:lnTo>
                <a:lnTo>
                  <a:pt x="24827" y="9188"/>
                </a:lnTo>
                <a:lnTo>
                  <a:pt x="24459" y="9280"/>
                </a:lnTo>
                <a:lnTo>
                  <a:pt x="24090" y="9433"/>
                </a:lnTo>
                <a:lnTo>
                  <a:pt x="23752" y="9587"/>
                </a:lnTo>
                <a:lnTo>
                  <a:pt x="23445" y="9771"/>
                </a:lnTo>
                <a:lnTo>
                  <a:pt x="23137" y="10017"/>
                </a:lnTo>
                <a:lnTo>
                  <a:pt x="22861" y="10263"/>
                </a:lnTo>
                <a:lnTo>
                  <a:pt x="22615" y="10539"/>
                </a:lnTo>
                <a:lnTo>
                  <a:pt x="22400" y="10847"/>
                </a:lnTo>
                <a:lnTo>
                  <a:pt x="22185" y="11154"/>
                </a:lnTo>
                <a:lnTo>
                  <a:pt x="22031" y="11492"/>
                </a:lnTo>
                <a:lnTo>
                  <a:pt x="21908" y="11861"/>
                </a:lnTo>
                <a:lnTo>
                  <a:pt x="21785" y="12229"/>
                </a:lnTo>
                <a:lnTo>
                  <a:pt x="21755" y="12629"/>
                </a:lnTo>
                <a:lnTo>
                  <a:pt x="21724" y="13028"/>
                </a:lnTo>
                <a:lnTo>
                  <a:pt x="21724" y="13028"/>
                </a:lnTo>
                <a:lnTo>
                  <a:pt x="21724" y="13366"/>
                </a:lnTo>
                <a:lnTo>
                  <a:pt x="21785" y="13704"/>
                </a:lnTo>
                <a:lnTo>
                  <a:pt x="9403" y="13704"/>
                </a:lnTo>
                <a:lnTo>
                  <a:pt x="9403" y="13704"/>
                </a:lnTo>
                <a:lnTo>
                  <a:pt x="9464" y="13366"/>
                </a:lnTo>
                <a:lnTo>
                  <a:pt x="9464" y="13028"/>
                </a:lnTo>
                <a:lnTo>
                  <a:pt x="9464" y="13028"/>
                </a:lnTo>
                <a:lnTo>
                  <a:pt x="9464" y="12629"/>
                </a:lnTo>
                <a:lnTo>
                  <a:pt x="9403" y="12229"/>
                </a:lnTo>
                <a:lnTo>
                  <a:pt x="9311" y="11861"/>
                </a:lnTo>
                <a:lnTo>
                  <a:pt x="9188" y="11492"/>
                </a:lnTo>
                <a:lnTo>
                  <a:pt x="9003" y="11154"/>
                </a:lnTo>
                <a:lnTo>
                  <a:pt x="8819" y="10847"/>
                </a:lnTo>
                <a:lnTo>
                  <a:pt x="8604" y="10539"/>
                </a:lnTo>
                <a:lnTo>
                  <a:pt x="8327" y="10263"/>
                </a:lnTo>
                <a:lnTo>
                  <a:pt x="8051" y="10017"/>
                </a:lnTo>
                <a:lnTo>
                  <a:pt x="7774" y="9771"/>
                </a:lnTo>
                <a:lnTo>
                  <a:pt x="7436" y="9587"/>
                </a:lnTo>
                <a:lnTo>
                  <a:pt x="7098" y="9433"/>
                </a:lnTo>
                <a:lnTo>
                  <a:pt x="6730" y="9280"/>
                </a:lnTo>
                <a:lnTo>
                  <a:pt x="6361" y="9188"/>
                </a:lnTo>
                <a:lnTo>
                  <a:pt x="5992" y="9126"/>
                </a:lnTo>
                <a:lnTo>
                  <a:pt x="5593" y="9126"/>
                </a:lnTo>
                <a:lnTo>
                  <a:pt x="5593" y="9126"/>
                </a:lnTo>
                <a:lnTo>
                  <a:pt x="5193" y="9126"/>
                </a:lnTo>
                <a:lnTo>
                  <a:pt x="4794" y="9188"/>
                </a:lnTo>
                <a:lnTo>
                  <a:pt x="4425" y="9280"/>
                </a:lnTo>
                <a:lnTo>
                  <a:pt x="4057" y="9433"/>
                </a:lnTo>
                <a:lnTo>
                  <a:pt x="3719" y="9587"/>
                </a:lnTo>
                <a:lnTo>
                  <a:pt x="3411" y="9771"/>
                </a:lnTo>
                <a:lnTo>
                  <a:pt x="3104" y="10017"/>
                </a:lnTo>
                <a:lnTo>
                  <a:pt x="2828" y="10263"/>
                </a:lnTo>
                <a:lnTo>
                  <a:pt x="2582" y="10539"/>
                </a:lnTo>
                <a:lnTo>
                  <a:pt x="2367" y="10847"/>
                </a:lnTo>
                <a:lnTo>
                  <a:pt x="2152" y="11154"/>
                </a:lnTo>
                <a:lnTo>
                  <a:pt x="1998" y="11492"/>
                </a:lnTo>
                <a:lnTo>
                  <a:pt x="1875" y="11861"/>
                </a:lnTo>
                <a:lnTo>
                  <a:pt x="1752" y="12229"/>
                </a:lnTo>
                <a:lnTo>
                  <a:pt x="1721" y="12629"/>
                </a:lnTo>
                <a:lnTo>
                  <a:pt x="1691" y="13028"/>
                </a:lnTo>
                <a:lnTo>
                  <a:pt x="1691" y="13028"/>
                </a:lnTo>
                <a:lnTo>
                  <a:pt x="1691" y="13366"/>
                </a:lnTo>
                <a:lnTo>
                  <a:pt x="1752" y="13704"/>
                </a:lnTo>
                <a:lnTo>
                  <a:pt x="462" y="13704"/>
                </a:lnTo>
                <a:lnTo>
                  <a:pt x="462" y="13704"/>
                </a:lnTo>
                <a:lnTo>
                  <a:pt x="370" y="13704"/>
                </a:lnTo>
                <a:lnTo>
                  <a:pt x="277" y="13674"/>
                </a:lnTo>
                <a:lnTo>
                  <a:pt x="154" y="13581"/>
                </a:lnTo>
                <a:lnTo>
                  <a:pt x="32" y="13428"/>
                </a:lnTo>
                <a:lnTo>
                  <a:pt x="1" y="13336"/>
                </a:lnTo>
                <a:lnTo>
                  <a:pt x="1" y="13243"/>
                </a:lnTo>
                <a:lnTo>
                  <a:pt x="1" y="11492"/>
                </a:lnTo>
                <a:lnTo>
                  <a:pt x="1" y="11492"/>
                </a:lnTo>
                <a:lnTo>
                  <a:pt x="32" y="11400"/>
                </a:lnTo>
                <a:lnTo>
                  <a:pt x="62" y="11308"/>
                </a:lnTo>
                <a:lnTo>
                  <a:pt x="93" y="11246"/>
                </a:lnTo>
                <a:lnTo>
                  <a:pt x="154" y="11185"/>
                </a:lnTo>
                <a:lnTo>
                  <a:pt x="154" y="11185"/>
                </a:lnTo>
                <a:lnTo>
                  <a:pt x="247" y="11123"/>
                </a:lnTo>
                <a:lnTo>
                  <a:pt x="308" y="11031"/>
                </a:lnTo>
                <a:lnTo>
                  <a:pt x="339" y="10939"/>
                </a:lnTo>
                <a:lnTo>
                  <a:pt x="339" y="10816"/>
                </a:lnTo>
                <a:lnTo>
                  <a:pt x="339" y="7006"/>
                </a:lnTo>
                <a:lnTo>
                  <a:pt x="339" y="7006"/>
                </a:lnTo>
                <a:lnTo>
                  <a:pt x="400" y="6514"/>
                </a:lnTo>
                <a:lnTo>
                  <a:pt x="492" y="6054"/>
                </a:lnTo>
                <a:lnTo>
                  <a:pt x="646" y="5593"/>
                </a:lnTo>
                <a:lnTo>
                  <a:pt x="892" y="5193"/>
                </a:lnTo>
                <a:lnTo>
                  <a:pt x="3719" y="1045"/>
                </a:lnTo>
                <a:lnTo>
                  <a:pt x="3719" y="1045"/>
                </a:lnTo>
                <a:lnTo>
                  <a:pt x="3842" y="892"/>
                </a:lnTo>
                <a:lnTo>
                  <a:pt x="3964" y="799"/>
                </a:lnTo>
                <a:lnTo>
                  <a:pt x="4118" y="738"/>
                </a:lnTo>
                <a:lnTo>
                  <a:pt x="4302" y="707"/>
                </a:lnTo>
                <a:lnTo>
                  <a:pt x="14903" y="1"/>
                </a:lnTo>
                <a:lnTo>
                  <a:pt x="14903" y="1"/>
                </a:lnTo>
                <a:lnTo>
                  <a:pt x="15241" y="1"/>
                </a:lnTo>
                <a:lnTo>
                  <a:pt x="15579" y="62"/>
                </a:lnTo>
                <a:lnTo>
                  <a:pt x="15917" y="185"/>
                </a:lnTo>
                <a:lnTo>
                  <a:pt x="16224" y="369"/>
                </a:lnTo>
                <a:lnTo>
                  <a:pt x="24796" y="5961"/>
                </a:lnTo>
                <a:lnTo>
                  <a:pt x="24796" y="5961"/>
                </a:lnTo>
                <a:lnTo>
                  <a:pt x="25411" y="6054"/>
                </a:lnTo>
                <a:lnTo>
                  <a:pt x="26118" y="6207"/>
                </a:lnTo>
                <a:lnTo>
                  <a:pt x="26947" y="6422"/>
                </a:lnTo>
                <a:lnTo>
                  <a:pt x="27900" y="6729"/>
                </a:lnTo>
                <a:lnTo>
                  <a:pt x="28852" y="7067"/>
                </a:lnTo>
                <a:lnTo>
                  <a:pt x="29344" y="7283"/>
                </a:lnTo>
                <a:lnTo>
                  <a:pt x="29805" y="7498"/>
                </a:lnTo>
                <a:lnTo>
                  <a:pt x="30266" y="7743"/>
                </a:lnTo>
                <a:lnTo>
                  <a:pt x="30665" y="7989"/>
                </a:lnTo>
                <a:lnTo>
                  <a:pt x="30665" y="7989"/>
                </a:lnTo>
                <a:lnTo>
                  <a:pt x="31126" y="8358"/>
                </a:lnTo>
                <a:lnTo>
                  <a:pt x="31126" y="8358"/>
                </a:lnTo>
                <a:lnTo>
                  <a:pt x="31464" y="8696"/>
                </a:lnTo>
                <a:lnTo>
                  <a:pt x="31618" y="8880"/>
                </a:lnTo>
                <a:lnTo>
                  <a:pt x="31741" y="9065"/>
                </a:lnTo>
                <a:lnTo>
                  <a:pt x="31833" y="9249"/>
                </a:lnTo>
                <a:lnTo>
                  <a:pt x="31925" y="9433"/>
                </a:lnTo>
                <a:lnTo>
                  <a:pt x="31986" y="9648"/>
                </a:lnTo>
                <a:lnTo>
                  <a:pt x="32017" y="9864"/>
                </a:lnTo>
                <a:lnTo>
                  <a:pt x="32017" y="10877"/>
                </a:lnTo>
                <a:lnTo>
                  <a:pt x="32017" y="10877"/>
                </a:lnTo>
                <a:lnTo>
                  <a:pt x="32048" y="10970"/>
                </a:lnTo>
                <a:lnTo>
                  <a:pt x="32078" y="11062"/>
                </a:lnTo>
                <a:lnTo>
                  <a:pt x="32140" y="11123"/>
                </a:lnTo>
                <a:lnTo>
                  <a:pt x="32232" y="11154"/>
                </a:lnTo>
                <a:lnTo>
                  <a:pt x="32232" y="11154"/>
                </a:lnTo>
                <a:lnTo>
                  <a:pt x="32386" y="11246"/>
                </a:lnTo>
                <a:lnTo>
                  <a:pt x="32539" y="11400"/>
                </a:lnTo>
                <a:lnTo>
                  <a:pt x="32632" y="11553"/>
                </a:lnTo>
                <a:lnTo>
                  <a:pt x="32662" y="1176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49"/>
          <p:cNvSpPr/>
          <p:nvPr/>
        </p:nvSpPr>
        <p:spPr>
          <a:xfrm>
            <a:off x="1189446" y="2847946"/>
            <a:ext cx="1146455" cy="613173"/>
          </a:xfrm>
          <a:custGeom>
            <a:avLst/>
            <a:gdLst/>
            <a:ahLst/>
            <a:cxnLst/>
            <a:rect l="l" t="t" r="r" b="b"/>
            <a:pathLst>
              <a:path w="14135" h="7560" extrusionOk="0">
                <a:moveTo>
                  <a:pt x="0" y="1"/>
                </a:moveTo>
                <a:lnTo>
                  <a:pt x="0" y="2981"/>
                </a:lnTo>
                <a:lnTo>
                  <a:pt x="31" y="3196"/>
                </a:lnTo>
                <a:lnTo>
                  <a:pt x="93" y="3350"/>
                </a:lnTo>
                <a:lnTo>
                  <a:pt x="185" y="3503"/>
                </a:lnTo>
                <a:lnTo>
                  <a:pt x="338" y="3657"/>
                </a:lnTo>
                <a:lnTo>
                  <a:pt x="553" y="3841"/>
                </a:lnTo>
                <a:lnTo>
                  <a:pt x="830" y="4087"/>
                </a:lnTo>
                <a:lnTo>
                  <a:pt x="1076" y="4425"/>
                </a:lnTo>
                <a:lnTo>
                  <a:pt x="1352" y="4855"/>
                </a:lnTo>
                <a:lnTo>
                  <a:pt x="1475" y="5101"/>
                </a:lnTo>
                <a:lnTo>
                  <a:pt x="1567" y="5378"/>
                </a:lnTo>
                <a:lnTo>
                  <a:pt x="1660" y="5685"/>
                </a:lnTo>
                <a:lnTo>
                  <a:pt x="1752" y="5992"/>
                </a:lnTo>
                <a:lnTo>
                  <a:pt x="1813" y="6330"/>
                </a:lnTo>
                <a:lnTo>
                  <a:pt x="1844" y="6730"/>
                </a:lnTo>
                <a:lnTo>
                  <a:pt x="1875" y="7129"/>
                </a:lnTo>
                <a:lnTo>
                  <a:pt x="1875" y="7559"/>
                </a:lnTo>
                <a:lnTo>
                  <a:pt x="13335" y="7559"/>
                </a:lnTo>
                <a:lnTo>
                  <a:pt x="13274" y="7221"/>
                </a:lnTo>
                <a:lnTo>
                  <a:pt x="13274" y="6883"/>
                </a:lnTo>
                <a:lnTo>
                  <a:pt x="13274" y="6515"/>
                </a:lnTo>
                <a:lnTo>
                  <a:pt x="13335" y="6177"/>
                </a:lnTo>
                <a:lnTo>
                  <a:pt x="13397" y="5869"/>
                </a:lnTo>
                <a:lnTo>
                  <a:pt x="13489" y="5562"/>
                </a:lnTo>
                <a:lnTo>
                  <a:pt x="13612" y="5255"/>
                </a:lnTo>
                <a:lnTo>
                  <a:pt x="13766" y="4948"/>
                </a:lnTo>
                <a:lnTo>
                  <a:pt x="13950" y="4702"/>
                </a:lnTo>
                <a:lnTo>
                  <a:pt x="14134" y="4425"/>
                </a:lnTo>
                <a:lnTo>
                  <a:pt x="14134" y="1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49"/>
          <p:cNvSpPr/>
          <p:nvPr/>
        </p:nvSpPr>
        <p:spPr>
          <a:xfrm>
            <a:off x="1189446" y="2847946"/>
            <a:ext cx="1146455" cy="613173"/>
          </a:xfrm>
          <a:custGeom>
            <a:avLst/>
            <a:gdLst/>
            <a:ahLst/>
            <a:cxnLst/>
            <a:rect l="l" t="t" r="r" b="b"/>
            <a:pathLst>
              <a:path w="14135" h="7560" fill="none" extrusionOk="0">
                <a:moveTo>
                  <a:pt x="14134" y="1"/>
                </a:moveTo>
                <a:lnTo>
                  <a:pt x="14134" y="4425"/>
                </a:lnTo>
                <a:lnTo>
                  <a:pt x="14134" y="4425"/>
                </a:lnTo>
                <a:lnTo>
                  <a:pt x="13950" y="4702"/>
                </a:lnTo>
                <a:lnTo>
                  <a:pt x="13766" y="4948"/>
                </a:lnTo>
                <a:lnTo>
                  <a:pt x="13612" y="5255"/>
                </a:lnTo>
                <a:lnTo>
                  <a:pt x="13489" y="5562"/>
                </a:lnTo>
                <a:lnTo>
                  <a:pt x="13397" y="5869"/>
                </a:lnTo>
                <a:lnTo>
                  <a:pt x="13335" y="6177"/>
                </a:lnTo>
                <a:lnTo>
                  <a:pt x="13274" y="6515"/>
                </a:lnTo>
                <a:lnTo>
                  <a:pt x="13274" y="6883"/>
                </a:lnTo>
                <a:lnTo>
                  <a:pt x="13274" y="6883"/>
                </a:lnTo>
                <a:lnTo>
                  <a:pt x="13274" y="7221"/>
                </a:lnTo>
                <a:lnTo>
                  <a:pt x="13335" y="7559"/>
                </a:lnTo>
                <a:lnTo>
                  <a:pt x="1875" y="7559"/>
                </a:lnTo>
                <a:lnTo>
                  <a:pt x="1875" y="7559"/>
                </a:lnTo>
                <a:lnTo>
                  <a:pt x="1875" y="7129"/>
                </a:lnTo>
                <a:lnTo>
                  <a:pt x="1844" y="6730"/>
                </a:lnTo>
                <a:lnTo>
                  <a:pt x="1813" y="6330"/>
                </a:lnTo>
                <a:lnTo>
                  <a:pt x="1752" y="5992"/>
                </a:lnTo>
                <a:lnTo>
                  <a:pt x="1660" y="5685"/>
                </a:lnTo>
                <a:lnTo>
                  <a:pt x="1567" y="5378"/>
                </a:lnTo>
                <a:lnTo>
                  <a:pt x="1475" y="5101"/>
                </a:lnTo>
                <a:lnTo>
                  <a:pt x="1352" y="4855"/>
                </a:lnTo>
                <a:lnTo>
                  <a:pt x="1076" y="4425"/>
                </a:lnTo>
                <a:lnTo>
                  <a:pt x="830" y="4087"/>
                </a:lnTo>
                <a:lnTo>
                  <a:pt x="553" y="3841"/>
                </a:lnTo>
                <a:lnTo>
                  <a:pt x="338" y="3657"/>
                </a:lnTo>
                <a:lnTo>
                  <a:pt x="338" y="3657"/>
                </a:lnTo>
                <a:lnTo>
                  <a:pt x="185" y="3503"/>
                </a:lnTo>
                <a:lnTo>
                  <a:pt x="93" y="3350"/>
                </a:lnTo>
                <a:lnTo>
                  <a:pt x="31" y="3196"/>
                </a:lnTo>
                <a:lnTo>
                  <a:pt x="0" y="2981"/>
                </a:lnTo>
                <a:lnTo>
                  <a:pt x="0" y="1"/>
                </a:lnTo>
                <a:lnTo>
                  <a:pt x="14134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49"/>
          <p:cNvSpPr/>
          <p:nvPr/>
        </p:nvSpPr>
        <p:spPr>
          <a:xfrm>
            <a:off x="1189446" y="2847946"/>
            <a:ext cx="1146455" cy="74862"/>
          </a:xfrm>
          <a:custGeom>
            <a:avLst/>
            <a:gdLst/>
            <a:ahLst/>
            <a:cxnLst/>
            <a:rect l="l" t="t" r="r" b="b"/>
            <a:pathLst>
              <a:path w="14135" h="923" extrusionOk="0">
                <a:moveTo>
                  <a:pt x="0" y="1"/>
                </a:moveTo>
                <a:lnTo>
                  <a:pt x="0" y="922"/>
                </a:lnTo>
                <a:lnTo>
                  <a:pt x="14134" y="922"/>
                </a:lnTo>
                <a:lnTo>
                  <a:pt x="14134" y="1"/>
                </a:lnTo>
                <a:close/>
              </a:path>
            </a:pathLst>
          </a:custGeom>
          <a:solidFill>
            <a:srgbClr val="75DC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49"/>
          <p:cNvSpPr/>
          <p:nvPr/>
        </p:nvSpPr>
        <p:spPr>
          <a:xfrm>
            <a:off x="1189446" y="2847946"/>
            <a:ext cx="1146455" cy="74862"/>
          </a:xfrm>
          <a:custGeom>
            <a:avLst/>
            <a:gdLst/>
            <a:ahLst/>
            <a:cxnLst/>
            <a:rect l="l" t="t" r="r" b="b"/>
            <a:pathLst>
              <a:path w="14135" h="923" fill="none" extrusionOk="0">
                <a:moveTo>
                  <a:pt x="0" y="1"/>
                </a:moveTo>
                <a:lnTo>
                  <a:pt x="0" y="922"/>
                </a:lnTo>
                <a:lnTo>
                  <a:pt x="14134" y="922"/>
                </a:lnTo>
                <a:lnTo>
                  <a:pt x="14134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49"/>
          <p:cNvSpPr/>
          <p:nvPr/>
        </p:nvSpPr>
        <p:spPr>
          <a:xfrm>
            <a:off x="728443" y="2426846"/>
            <a:ext cx="1689713" cy="463610"/>
          </a:xfrm>
          <a:custGeom>
            <a:avLst/>
            <a:gdLst/>
            <a:ahLst/>
            <a:cxnLst/>
            <a:rect l="l" t="t" r="r" b="b"/>
            <a:pathLst>
              <a:path w="20833" h="5716" extrusionOk="0">
                <a:moveTo>
                  <a:pt x="12536" y="0"/>
                </a:moveTo>
                <a:lnTo>
                  <a:pt x="3042" y="522"/>
                </a:lnTo>
                <a:lnTo>
                  <a:pt x="2919" y="522"/>
                </a:lnTo>
                <a:lnTo>
                  <a:pt x="2796" y="584"/>
                </a:lnTo>
                <a:lnTo>
                  <a:pt x="2704" y="676"/>
                </a:lnTo>
                <a:lnTo>
                  <a:pt x="2643" y="768"/>
                </a:lnTo>
                <a:lnTo>
                  <a:pt x="92" y="4793"/>
                </a:lnTo>
                <a:lnTo>
                  <a:pt x="31" y="4947"/>
                </a:lnTo>
                <a:lnTo>
                  <a:pt x="0" y="5101"/>
                </a:lnTo>
                <a:lnTo>
                  <a:pt x="31" y="5254"/>
                </a:lnTo>
                <a:lnTo>
                  <a:pt x="92" y="5408"/>
                </a:lnTo>
                <a:lnTo>
                  <a:pt x="184" y="5531"/>
                </a:lnTo>
                <a:lnTo>
                  <a:pt x="307" y="5623"/>
                </a:lnTo>
                <a:lnTo>
                  <a:pt x="461" y="5684"/>
                </a:lnTo>
                <a:lnTo>
                  <a:pt x="645" y="5715"/>
                </a:lnTo>
                <a:lnTo>
                  <a:pt x="20586" y="5715"/>
                </a:lnTo>
                <a:lnTo>
                  <a:pt x="20679" y="5684"/>
                </a:lnTo>
                <a:lnTo>
                  <a:pt x="20740" y="5654"/>
                </a:lnTo>
                <a:lnTo>
                  <a:pt x="20801" y="5561"/>
                </a:lnTo>
                <a:lnTo>
                  <a:pt x="20832" y="5469"/>
                </a:lnTo>
                <a:lnTo>
                  <a:pt x="20801" y="5346"/>
                </a:lnTo>
                <a:lnTo>
                  <a:pt x="20771" y="5254"/>
                </a:lnTo>
                <a:lnTo>
                  <a:pt x="20709" y="5131"/>
                </a:lnTo>
                <a:lnTo>
                  <a:pt x="20617" y="5070"/>
                </a:lnTo>
                <a:lnTo>
                  <a:pt x="13120" y="184"/>
                </a:lnTo>
                <a:lnTo>
                  <a:pt x="12997" y="92"/>
                </a:lnTo>
                <a:lnTo>
                  <a:pt x="12874" y="31"/>
                </a:lnTo>
                <a:lnTo>
                  <a:pt x="12721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49"/>
          <p:cNvSpPr/>
          <p:nvPr/>
        </p:nvSpPr>
        <p:spPr>
          <a:xfrm>
            <a:off x="1189446" y="2464154"/>
            <a:ext cx="1161378" cy="383882"/>
          </a:xfrm>
          <a:custGeom>
            <a:avLst/>
            <a:gdLst/>
            <a:ahLst/>
            <a:cxnLst/>
            <a:rect l="l" t="t" r="r" b="b"/>
            <a:pathLst>
              <a:path w="14319" h="4733" extrusionOk="0">
                <a:moveTo>
                  <a:pt x="6975" y="1"/>
                </a:moveTo>
                <a:lnTo>
                  <a:pt x="6330" y="32"/>
                </a:lnTo>
                <a:lnTo>
                  <a:pt x="4978" y="124"/>
                </a:lnTo>
                <a:lnTo>
                  <a:pt x="431" y="370"/>
                </a:lnTo>
                <a:lnTo>
                  <a:pt x="0" y="4733"/>
                </a:lnTo>
                <a:lnTo>
                  <a:pt x="14319" y="4733"/>
                </a:lnTo>
                <a:lnTo>
                  <a:pt x="9280" y="1445"/>
                </a:lnTo>
                <a:lnTo>
                  <a:pt x="8511" y="953"/>
                </a:lnTo>
                <a:lnTo>
                  <a:pt x="7866" y="523"/>
                </a:lnTo>
                <a:lnTo>
                  <a:pt x="7221" y="93"/>
                </a:lnTo>
                <a:lnTo>
                  <a:pt x="7067" y="32"/>
                </a:lnTo>
                <a:lnTo>
                  <a:pt x="697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49"/>
          <p:cNvSpPr/>
          <p:nvPr/>
        </p:nvSpPr>
        <p:spPr>
          <a:xfrm>
            <a:off x="1216860" y="2466668"/>
            <a:ext cx="485996" cy="381367"/>
          </a:xfrm>
          <a:custGeom>
            <a:avLst/>
            <a:gdLst/>
            <a:ahLst/>
            <a:cxnLst/>
            <a:rect l="l" t="t" r="r" b="b"/>
            <a:pathLst>
              <a:path w="5992" h="4702" extrusionOk="0">
                <a:moveTo>
                  <a:pt x="5992" y="1"/>
                </a:moveTo>
                <a:lnTo>
                  <a:pt x="4640" y="93"/>
                </a:lnTo>
                <a:lnTo>
                  <a:pt x="0" y="4702"/>
                </a:lnTo>
                <a:lnTo>
                  <a:pt x="1291" y="4702"/>
                </a:lnTo>
                <a:lnTo>
                  <a:pt x="5992" y="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49"/>
          <p:cNvSpPr/>
          <p:nvPr/>
        </p:nvSpPr>
        <p:spPr>
          <a:xfrm>
            <a:off x="1381342" y="2466668"/>
            <a:ext cx="446172" cy="381367"/>
          </a:xfrm>
          <a:custGeom>
            <a:avLst/>
            <a:gdLst/>
            <a:ahLst/>
            <a:cxnLst/>
            <a:rect l="l" t="t" r="r" b="b"/>
            <a:pathLst>
              <a:path w="5501" h="4702" extrusionOk="0">
                <a:moveTo>
                  <a:pt x="4701" y="1"/>
                </a:moveTo>
                <a:lnTo>
                  <a:pt x="0" y="4702"/>
                </a:lnTo>
                <a:lnTo>
                  <a:pt x="1291" y="4702"/>
                </a:lnTo>
                <a:lnTo>
                  <a:pt x="5500" y="492"/>
                </a:lnTo>
                <a:lnTo>
                  <a:pt x="4855" y="62"/>
                </a:lnTo>
                <a:lnTo>
                  <a:pt x="4701" y="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49"/>
          <p:cNvSpPr/>
          <p:nvPr/>
        </p:nvSpPr>
        <p:spPr>
          <a:xfrm>
            <a:off x="1573238" y="2541448"/>
            <a:ext cx="368877" cy="306586"/>
          </a:xfrm>
          <a:custGeom>
            <a:avLst/>
            <a:gdLst/>
            <a:ahLst/>
            <a:cxnLst/>
            <a:rect l="l" t="t" r="r" b="b"/>
            <a:pathLst>
              <a:path w="4548" h="3780" extrusionOk="0">
                <a:moveTo>
                  <a:pt x="3779" y="0"/>
                </a:moveTo>
                <a:lnTo>
                  <a:pt x="0" y="3780"/>
                </a:lnTo>
                <a:lnTo>
                  <a:pt x="1260" y="3780"/>
                </a:lnTo>
                <a:lnTo>
                  <a:pt x="4548" y="492"/>
                </a:lnTo>
                <a:lnTo>
                  <a:pt x="3779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49"/>
          <p:cNvSpPr/>
          <p:nvPr/>
        </p:nvSpPr>
        <p:spPr>
          <a:xfrm>
            <a:off x="773294" y="2496596"/>
            <a:ext cx="388829" cy="351439"/>
          </a:xfrm>
          <a:custGeom>
            <a:avLst/>
            <a:gdLst/>
            <a:ahLst/>
            <a:cxnLst/>
            <a:rect l="l" t="t" r="r" b="b"/>
            <a:pathLst>
              <a:path w="4794" h="4333" extrusionOk="0">
                <a:moveTo>
                  <a:pt x="4793" y="0"/>
                </a:moveTo>
                <a:lnTo>
                  <a:pt x="3964" y="62"/>
                </a:lnTo>
                <a:lnTo>
                  <a:pt x="2550" y="154"/>
                </a:lnTo>
                <a:lnTo>
                  <a:pt x="2520" y="185"/>
                </a:lnTo>
                <a:lnTo>
                  <a:pt x="338" y="3687"/>
                </a:lnTo>
                <a:lnTo>
                  <a:pt x="0" y="4210"/>
                </a:lnTo>
                <a:lnTo>
                  <a:pt x="0" y="4241"/>
                </a:lnTo>
                <a:lnTo>
                  <a:pt x="0" y="4271"/>
                </a:lnTo>
                <a:lnTo>
                  <a:pt x="31" y="4302"/>
                </a:lnTo>
                <a:lnTo>
                  <a:pt x="92" y="4333"/>
                </a:lnTo>
                <a:lnTo>
                  <a:pt x="4333" y="4333"/>
                </a:lnTo>
                <a:lnTo>
                  <a:pt x="4609" y="1752"/>
                </a:lnTo>
                <a:lnTo>
                  <a:pt x="4670" y="1076"/>
                </a:lnTo>
                <a:lnTo>
                  <a:pt x="4732" y="369"/>
                </a:lnTo>
                <a:lnTo>
                  <a:pt x="47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49"/>
          <p:cNvSpPr/>
          <p:nvPr/>
        </p:nvSpPr>
        <p:spPr>
          <a:xfrm>
            <a:off x="773294" y="2496596"/>
            <a:ext cx="388829" cy="351439"/>
          </a:xfrm>
          <a:custGeom>
            <a:avLst/>
            <a:gdLst/>
            <a:ahLst/>
            <a:cxnLst/>
            <a:rect l="l" t="t" r="r" b="b"/>
            <a:pathLst>
              <a:path w="4794" h="4333" extrusionOk="0">
                <a:moveTo>
                  <a:pt x="4793" y="0"/>
                </a:moveTo>
                <a:lnTo>
                  <a:pt x="3964" y="62"/>
                </a:lnTo>
                <a:lnTo>
                  <a:pt x="338" y="3687"/>
                </a:lnTo>
                <a:lnTo>
                  <a:pt x="0" y="4210"/>
                </a:lnTo>
                <a:lnTo>
                  <a:pt x="0" y="4241"/>
                </a:lnTo>
                <a:lnTo>
                  <a:pt x="0" y="4271"/>
                </a:lnTo>
                <a:lnTo>
                  <a:pt x="31" y="4302"/>
                </a:lnTo>
                <a:lnTo>
                  <a:pt x="92" y="4333"/>
                </a:lnTo>
                <a:lnTo>
                  <a:pt x="799" y="4333"/>
                </a:lnTo>
                <a:lnTo>
                  <a:pt x="4732" y="369"/>
                </a:lnTo>
                <a:lnTo>
                  <a:pt x="4793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49"/>
          <p:cNvSpPr/>
          <p:nvPr/>
        </p:nvSpPr>
        <p:spPr>
          <a:xfrm>
            <a:off x="890410" y="2583785"/>
            <a:ext cx="261734" cy="264248"/>
          </a:xfrm>
          <a:custGeom>
            <a:avLst/>
            <a:gdLst/>
            <a:ahLst/>
            <a:cxnLst/>
            <a:rect l="l" t="t" r="r" b="b"/>
            <a:pathLst>
              <a:path w="3227" h="3258" extrusionOk="0">
                <a:moveTo>
                  <a:pt x="3226" y="1"/>
                </a:moveTo>
                <a:lnTo>
                  <a:pt x="0" y="3258"/>
                </a:lnTo>
                <a:lnTo>
                  <a:pt x="584" y="3258"/>
                </a:lnTo>
                <a:lnTo>
                  <a:pt x="3165" y="677"/>
                </a:lnTo>
                <a:lnTo>
                  <a:pt x="3226" y="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49"/>
          <p:cNvSpPr/>
          <p:nvPr/>
        </p:nvSpPr>
        <p:spPr>
          <a:xfrm>
            <a:off x="2303349" y="3127030"/>
            <a:ext cx="555830" cy="555830"/>
          </a:xfrm>
          <a:custGeom>
            <a:avLst/>
            <a:gdLst/>
            <a:ahLst/>
            <a:cxnLst/>
            <a:rect l="l" t="t" r="r" b="b"/>
            <a:pathLst>
              <a:path w="6853" h="6853" extrusionOk="0">
                <a:moveTo>
                  <a:pt x="3442" y="1"/>
                </a:moveTo>
                <a:lnTo>
                  <a:pt x="3073" y="32"/>
                </a:lnTo>
                <a:lnTo>
                  <a:pt x="2735" y="62"/>
                </a:lnTo>
                <a:lnTo>
                  <a:pt x="2428" y="155"/>
                </a:lnTo>
                <a:lnTo>
                  <a:pt x="2090" y="278"/>
                </a:lnTo>
                <a:lnTo>
                  <a:pt x="1814" y="431"/>
                </a:lnTo>
                <a:lnTo>
                  <a:pt x="1506" y="585"/>
                </a:lnTo>
                <a:lnTo>
                  <a:pt x="1261" y="800"/>
                </a:lnTo>
                <a:lnTo>
                  <a:pt x="1015" y="1015"/>
                </a:lnTo>
                <a:lnTo>
                  <a:pt x="800" y="1261"/>
                </a:lnTo>
                <a:lnTo>
                  <a:pt x="585" y="1507"/>
                </a:lnTo>
                <a:lnTo>
                  <a:pt x="431" y="1783"/>
                </a:lnTo>
                <a:lnTo>
                  <a:pt x="277" y="2090"/>
                </a:lnTo>
                <a:lnTo>
                  <a:pt x="154" y="2398"/>
                </a:lnTo>
                <a:lnTo>
                  <a:pt x="93" y="2736"/>
                </a:lnTo>
                <a:lnTo>
                  <a:pt x="32" y="3074"/>
                </a:lnTo>
                <a:lnTo>
                  <a:pt x="1" y="3442"/>
                </a:lnTo>
                <a:lnTo>
                  <a:pt x="32" y="3780"/>
                </a:lnTo>
                <a:lnTo>
                  <a:pt x="93" y="4118"/>
                </a:lnTo>
                <a:lnTo>
                  <a:pt x="154" y="4456"/>
                </a:lnTo>
                <a:lnTo>
                  <a:pt x="277" y="4763"/>
                </a:lnTo>
                <a:lnTo>
                  <a:pt x="431" y="5071"/>
                </a:lnTo>
                <a:lnTo>
                  <a:pt x="585" y="5347"/>
                </a:lnTo>
                <a:lnTo>
                  <a:pt x="800" y="5593"/>
                </a:lnTo>
                <a:lnTo>
                  <a:pt x="1015" y="5839"/>
                </a:lnTo>
                <a:lnTo>
                  <a:pt x="1261" y="6054"/>
                </a:lnTo>
                <a:lnTo>
                  <a:pt x="1506" y="6269"/>
                </a:lnTo>
                <a:lnTo>
                  <a:pt x="1814" y="6423"/>
                </a:lnTo>
                <a:lnTo>
                  <a:pt x="2090" y="6576"/>
                </a:lnTo>
                <a:lnTo>
                  <a:pt x="2428" y="6699"/>
                </a:lnTo>
                <a:lnTo>
                  <a:pt x="2735" y="6791"/>
                </a:lnTo>
                <a:lnTo>
                  <a:pt x="3073" y="6822"/>
                </a:lnTo>
                <a:lnTo>
                  <a:pt x="3442" y="6853"/>
                </a:lnTo>
                <a:lnTo>
                  <a:pt x="3780" y="6822"/>
                </a:lnTo>
                <a:lnTo>
                  <a:pt x="4118" y="6791"/>
                </a:lnTo>
                <a:lnTo>
                  <a:pt x="4456" y="6699"/>
                </a:lnTo>
                <a:lnTo>
                  <a:pt x="4763" y="6576"/>
                </a:lnTo>
                <a:lnTo>
                  <a:pt x="5071" y="6423"/>
                </a:lnTo>
                <a:lnTo>
                  <a:pt x="5347" y="6269"/>
                </a:lnTo>
                <a:lnTo>
                  <a:pt x="5624" y="6054"/>
                </a:lnTo>
                <a:lnTo>
                  <a:pt x="5839" y="5839"/>
                </a:lnTo>
                <a:lnTo>
                  <a:pt x="6084" y="5593"/>
                </a:lnTo>
                <a:lnTo>
                  <a:pt x="6269" y="5347"/>
                </a:lnTo>
                <a:lnTo>
                  <a:pt x="6453" y="5071"/>
                </a:lnTo>
                <a:lnTo>
                  <a:pt x="6576" y="4763"/>
                </a:lnTo>
                <a:lnTo>
                  <a:pt x="6699" y="4456"/>
                </a:lnTo>
                <a:lnTo>
                  <a:pt x="6791" y="4118"/>
                </a:lnTo>
                <a:lnTo>
                  <a:pt x="6853" y="3780"/>
                </a:lnTo>
                <a:lnTo>
                  <a:pt x="6853" y="3442"/>
                </a:lnTo>
                <a:lnTo>
                  <a:pt x="6853" y="3074"/>
                </a:lnTo>
                <a:lnTo>
                  <a:pt x="6791" y="2736"/>
                </a:lnTo>
                <a:lnTo>
                  <a:pt x="6699" y="2398"/>
                </a:lnTo>
                <a:lnTo>
                  <a:pt x="6576" y="2090"/>
                </a:lnTo>
                <a:lnTo>
                  <a:pt x="6453" y="1783"/>
                </a:lnTo>
                <a:lnTo>
                  <a:pt x="6269" y="1507"/>
                </a:lnTo>
                <a:lnTo>
                  <a:pt x="6084" y="1261"/>
                </a:lnTo>
                <a:lnTo>
                  <a:pt x="5839" y="1015"/>
                </a:lnTo>
                <a:lnTo>
                  <a:pt x="5624" y="800"/>
                </a:lnTo>
                <a:lnTo>
                  <a:pt x="5347" y="585"/>
                </a:lnTo>
                <a:lnTo>
                  <a:pt x="5071" y="431"/>
                </a:lnTo>
                <a:lnTo>
                  <a:pt x="4763" y="278"/>
                </a:lnTo>
                <a:lnTo>
                  <a:pt x="4456" y="155"/>
                </a:lnTo>
                <a:lnTo>
                  <a:pt x="4118" y="62"/>
                </a:lnTo>
                <a:lnTo>
                  <a:pt x="3780" y="32"/>
                </a:lnTo>
                <a:lnTo>
                  <a:pt x="3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49"/>
          <p:cNvSpPr/>
          <p:nvPr/>
        </p:nvSpPr>
        <p:spPr>
          <a:xfrm>
            <a:off x="2418033" y="3239199"/>
            <a:ext cx="328972" cy="331567"/>
          </a:xfrm>
          <a:custGeom>
            <a:avLst/>
            <a:gdLst/>
            <a:ahLst/>
            <a:cxnLst/>
            <a:rect l="l" t="t" r="r" b="b"/>
            <a:pathLst>
              <a:path w="4056" h="4088" extrusionOk="0">
                <a:moveTo>
                  <a:pt x="2028" y="1"/>
                </a:moveTo>
                <a:lnTo>
                  <a:pt x="1813" y="31"/>
                </a:lnTo>
                <a:lnTo>
                  <a:pt x="1598" y="62"/>
                </a:lnTo>
                <a:lnTo>
                  <a:pt x="1414" y="93"/>
                </a:lnTo>
                <a:lnTo>
                  <a:pt x="1229" y="185"/>
                </a:lnTo>
                <a:lnTo>
                  <a:pt x="1045" y="246"/>
                </a:lnTo>
                <a:lnTo>
                  <a:pt x="891" y="369"/>
                </a:lnTo>
                <a:lnTo>
                  <a:pt x="738" y="462"/>
                </a:lnTo>
                <a:lnTo>
                  <a:pt x="584" y="615"/>
                </a:lnTo>
                <a:lnTo>
                  <a:pt x="461" y="738"/>
                </a:lnTo>
                <a:lnTo>
                  <a:pt x="338" y="922"/>
                </a:lnTo>
                <a:lnTo>
                  <a:pt x="246" y="1076"/>
                </a:lnTo>
                <a:lnTo>
                  <a:pt x="154" y="1260"/>
                </a:lnTo>
                <a:lnTo>
                  <a:pt x="92" y="1445"/>
                </a:lnTo>
                <a:lnTo>
                  <a:pt x="31" y="1629"/>
                </a:lnTo>
                <a:lnTo>
                  <a:pt x="0" y="1844"/>
                </a:lnTo>
                <a:lnTo>
                  <a:pt x="0" y="2059"/>
                </a:lnTo>
                <a:lnTo>
                  <a:pt x="0" y="2244"/>
                </a:lnTo>
                <a:lnTo>
                  <a:pt x="31" y="2459"/>
                </a:lnTo>
                <a:lnTo>
                  <a:pt x="92" y="2643"/>
                </a:lnTo>
                <a:lnTo>
                  <a:pt x="154" y="2827"/>
                </a:lnTo>
                <a:lnTo>
                  <a:pt x="246" y="3012"/>
                </a:lnTo>
                <a:lnTo>
                  <a:pt x="338" y="3196"/>
                </a:lnTo>
                <a:lnTo>
                  <a:pt x="461" y="3350"/>
                </a:lnTo>
                <a:lnTo>
                  <a:pt x="584" y="3473"/>
                </a:lnTo>
                <a:lnTo>
                  <a:pt x="738" y="3626"/>
                </a:lnTo>
                <a:lnTo>
                  <a:pt x="891" y="3718"/>
                </a:lnTo>
                <a:lnTo>
                  <a:pt x="1045" y="3841"/>
                </a:lnTo>
                <a:lnTo>
                  <a:pt x="1229" y="3903"/>
                </a:lnTo>
                <a:lnTo>
                  <a:pt x="1414" y="3995"/>
                </a:lnTo>
                <a:lnTo>
                  <a:pt x="1598" y="4026"/>
                </a:lnTo>
                <a:lnTo>
                  <a:pt x="1813" y="4056"/>
                </a:lnTo>
                <a:lnTo>
                  <a:pt x="2028" y="4087"/>
                </a:lnTo>
                <a:lnTo>
                  <a:pt x="2212" y="4056"/>
                </a:lnTo>
                <a:lnTo>
                  <a:pt x="2428" y="4026"/>
                </a:lnTo>
                <a:lnTo>
                  <a:pt x="2612" y="3995"/>
                </a:lnTo>
                <a:lnTo>
                  <a:pt x="2796" y="3903"/>
                </a:lnTo>
                <a:lnTo>
                  <a:pt x="2981" y="3841"/>
                </a:lnTo>
                <a:lnTo>
                  <a:pt x="3165" y="3718"/>
                </a:lnTo>
                <a:lnTo>
                  <a:pt x="3319" y="3626"/>
                </a:lnTo>
                <a:lnTo>
                  <a:pt x="3441" y="3473"/>
                </a:lnTo>
                <a:lnTo>
                  <a:pt x="3595" y="3350"/>
                </a:lnTo>
                <a:lnTo>
                  <a:pt x="3718" y="3196"/>
                </a:lnTo>
                <a:lnTo>
                  <a:pt x="3810" y="3012"/>
                </a:lnTo>
                <a:lnTo>
                  <a:pt x="3902" y="2827"/>
                </a:lnTo>
                <a:lnTo>
                  <a:pt x="3964" y="2643"/>
                </a:lnTo>
                <a:lnTo>
                  <a:pt x="4025" y="2459"/>
                </a:lnTo>
                <a:lnTo>
                  <a:pt x="4056" y="2244"/>
                </a:lnTo>
                <a:lnTo>
                  <a:pt x="4056" y="2059"/>
                </a:lnTo>
                <a:lnTo>
                  <a:pt x="4056" y="1844"/>
                </a:lnTo>
                <a:lnTo>
                  <a:pt x="4025" y="1629"/>
                </a:lnTo>
                <a:lnTo>
                  <a:pt x="3964" y="1445"/>
                </a:lnTo>
                <a:lnTo>
                  <a:pt x="3902" y="1260"/>
                </a:lnTo>
                <a:lnTo>
                  <a:pt x="3810" y="1076"/>
                </a:lnTo>
                <a:lnTo>
                  <a:pt x="3718" y="922"/>
                </a:lnTo>
                <a:lnTo>
                  <a:pt x="3595" y="738"/>
                </a:lnTo>
                <a:lnTo>
                  <a:pt x="3441" y="615"/>
                </a:lnTo>
                <a:lnTo>
                  <a:pt x="3319" y="462"/>
                </a:lnTo>
                <a:lnTo>
                  <a:pt x="3165" y="369"/>
                </a:lnTo>
                <a:lnTo>
                  <a:pt x="2981" y="246"/>
                </a:lnTo>
                <a:lnTo>
                  <a:pt x="2796" y="185"/>
                </a:lnTo>
                <a:lnTo>
                  <a:pt x="2612" y="93"/>
                </a:lnTo>
                <a:lnTo>
                  <a:pt x="2428" y="62"/>
                </a:lnTo>
                <a:lnTo>
                  <a:pt x="2212" y="31"/>
                </a:lnTo>
                <a:lnTo>
                  <a:pt x="20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49"/>
          <p:cNvSpPr/>
          <p:nvPr/>
        </p:nvSpPr>
        <p:spPr>
          <a:xfrm>
            <a:off x="2435470" y="3259151"/>
            <a:ext cx="291663" cy="291663"/>
          </a:xfrm>
          <a:custGeom>
            <a:avLst/>
            <a:gdLst/>
            <a:ahLst/>
            <a:cxnLst/>
            <a:rect l="l" t="t" r="r" b="b"/>
            <a:pathLst>
              <a:path w="3596" h="3596" extrusionOk="0">
                <a:moveTo>
                  <a:pt x="1598" y="0"/>
                </a:moveTo>
                <a:lnTo>
                  <a:pt x="1414" y="31"/>
                </a:lnTo>
                <a:lnTo>
                  <a:pt x="1199" y="93"/>
                </a:lnTo>
                <a:lnTo>
                  <a:pt x="1014" y="185"/>
                </a:lnTo>
                <a:lnTo>
                  <a:pt x="768" y="338"/>
                </a:lnTo>
                <a:lnTo>
                  <a:pt x="523" y="523"/>
                </a:lnTo>
                <a:lnTo>
                  <a:pt x="338" y="769"/>
                </a:lnTo>
                <a:lnTo>
                  <a:pt x="185" y="1014"/>
                </a:lnTo>
                <a:lnTo>
                  <a:pt x="92" y="1199"/>
                </a:lnTo>
                <a:lnTo>
                  <a:pt x="62" y="1383"/>
                </a:lnTo>
                <a:lnTo>
                  <a:pt x="31" y="1598"/>
                </a:lnTo>
                <a:lnTo>
                  <a:pt x="0" y="1813"/>
                </a:lnTo>
                <a:lnTo>
                  <a:pt x="31" y="1998"/>
                </a:lnTo>
                <a:lnTo>
                  <a:pt x="62" y="2213"/>
                </a:lnTo>
                <a:lnTo>
                  <a:pt x="92" y="2397"/>
                </a:lnTo>
                <a:lnTo>
                  <a:pt x="185" y="2581"/>
                </a:lnTo>
                <a:lnTo>
                  <a:pt x="338" y="2827"/>
                </a:lnTo>
                <a:lnTo>
                  <a:pt x="523" y="3073"/>
                </a:lnTo>
                <a:lnTo>
                  <a:pt x="768" y="3257"/>
                </a:lnTo>
                <a:lnTo>
                  <a:pt x="1014" y="3411"/>
                </a:lnTo>
                <a:lnTo>
                  <a:pt x="1199" y="3503"/>
                </a:lnTo>
                <a:lnTo>
                  <a:pt x="1414" y="3565"/>
                </a:lnTo>
                <a:lnTo>
                  <a:pt x="1598" y="3595"/>
                </a:lnTo>
                <a:lnTo>
                  <a:pt x="1997" y="3595"/>
                </a:lnTo>
                <a:lnTo>
                  <a:pt x="2213" y="3565"/>
                </a:lnTo>
                <a:lnTo>
                  <a:pt x="2397" y="3503"/>
                </a:lnTo>
                <a:lnTo>
                  <a:pt x="2581" y="3411"/>
                </a:lnTo>
                <a:lnTo>
                  <a:pt x="2858" y="3257"/>
                </a:lnTo>
                <a:lnTo>
                  <a:pt x="3073" y="3073"/>
                </a:lnTo>
                <a:lnTo>
                  <a:pt x="3288" y="2827"/>
                </a:lnTo>
                <a:lnTo>
                  <a:pt x="3442" y="2581"/>
                </a:lnTo>
                <a:lnTo>
                  <a:pt x="3503" y="2397"/>
                </a:lnTo>
                <a:lnTo>
                  <a:pt x="3564" y="2213"/>
                </a:lnTo>
                <a:lnTo>
                  <a:pt x="3595" y="1998"/>
                </a:lnTo>
                <a:lnTo>
                  <a:pt x="3595" y="1813"/>
                </a:lnTo>
                <a:lnTo>
                  <a:pt x="3595" y="1598"/>
                </a:lnTo>
                <a:lnTo>
                  <a:pt x="3564" y="1383"/>
                </a:lnTo>
                <a:lnTo>
                  <a:pt x="3503" y="1199"/>
                </a:lnTo>
                <a:lnTo>
                  <a:pt x="3442" y="1014"/>
                </a:lnTo>
                <a:lnTo>
                  <a:pt x="3288" y="769"/>
                </a:lnTo>
                <a:lnTo>
                  <a:pt x="3073" y="523"/>
                </a:lnTo>
                <a:lnTo>
                  <a:pt x="2858" y="338"/>
                </a:lnTo>
                <a:lnTo>
                  <a:pt x="2581" y="185"/>
                </a:lnTo>
                <a:lnTo>
                  <a:pt x="2397" y="93"/>
                </a:lnTo>
                <a:lnTo>
                  <a:pt x="2213" y="31"/>
                </a:lnTo>
                <a:lnTo>
                  <a:pt x="19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49"/>
          <p:cNvSpPr/>
          <p:nvPr/>
        </p:nvSpPr>
        <p:spPr>
          <a:xfrm>
            <a:off x="2450394" y="3274075"/>
            <a:ext cx="264248" cy="261734"/>
          </a:xfrm>
          <a:custGeom>
            <a:avLst/>
            <a:gdLst/>
            <a:ahLst/>
            <a:cxnLst/>
            <a:rect l="l" t="t" r="r" b="b"/>
            <a:pathLst>
              <a:path w="3258" h="3227" extrusionOk="0">
                <a:moveTo>
                  <a:pt x="830" y="1"/>
                </a:moveTo>
                <a:lnTo>
                  <a:pt x="584" y="154"/>
                </a:lnTo>
                <a:lnTo>
                  <a:pt x="339" y="339"/>
                </a:lnTo>
                <a:lnTo>
                  <a:pt x="154" y="585"/>
                </a:lnTo>
                <a:lnTo>
                  <a:pt x="1" y="830"/>
                </a:lnTo>
                <a:lnTo>
                  <a:pt x="308" y="953"/>
                </a:lnTo>
                <a:lnTo>
                  <a:pt x="584" y="1107"/>
                </a:lnTo>
                <a:lnTo>
                  <a:pt x="830" y="1291"/>
                </a:lnTo>
                <a:lnTo>
                  <a:pt x="1045" y="1445"/>
                </a:lnTo>
                <a:lnTo>
                  <a:pt x="1015" y="1629"/>
                </a:lnTo>
                <a:lnTo>
                  <a:pt x="1045" y="1783"/>
                </a:lnTo>
                <a:lnTo>
                  <a:pt x="830" y="1937"/>
                </a:lnTo>
                <a:lnTo>
                  <a:pt x="584" y="2121"/>
                </a:lnTo>
                <a:lnTo>
                  <a:pt x="308" y="2275"/>
                </a:lnTo>
                <a:lnTo>
                  <a:pt x="1" y="2397"/>
                </a:lnTo>
                <a:lnTo>
                  <a:pt x="154" y="2643"/>
                </a:lnTo>
                <a:lnTo>
                  <a:pt x="339" y="2889"/>
                </a:lnTo>
                <a:lnTo>
                  <a:pt x="584" y="3073"/>
                </a:lnTo>
                <a:lnTo>
                  <a:pt x="830" y="3227"/>
                </a:lnTo>
                <a:lnTo>
                  <a:pt x="953" y="2920"/>
                </a:lnTo>
                <a:lnTo>
                  <a:pt x="1107" y="2643"/>
                </a:lnTo>
                <a:lnTo>
                  <a:pt x="1291" y="2397"/>
                </a:lnTo>
                <a:lnTo>
                  <a:pt x="1445" y="2182"/>
                </a:lnTo>
                <a:lnTo>
                  <a:pt x="1629" y="2213"/>
                </a:lnTo>
                <a:lnTo>
                  <a:pt x="1783" y="2182"/>
                </a:lnTo>
                <a:lnTo>
                  <a:pt x="1967" y="2397"/>
                </a:lnTo>
                <a:lnTo>
                  <a:pt x="2121" y="2643"/>
                </a:lnTo>
                <a:lnTo>
                  <a:pt x="2274" y="2920"/>
                </a:lnTo>
                <a:lnTo>
                  <a:pt x="2397" y="3227"/>
                </a:lnTo>
                <a:lnTo>
                  <a:pt x="2674" y="3073"/>
                </a:lnTo>
                <a:lnTo>
                  <a:pt x="2889" y="2889"/>
                </a:lnTo>
                <a:lnTo>
                  <a:pt x="3104" y="2643"/>
                </a:lnTo>
                <a:lnTo>
                  <a:pt x="3258" y="2397"/>
                </a:lnTo>
                <a:lnTo>
                  <a:pt x="2920" y="2275"/>
                </a:lnTo>
                <a:lnTo>
                  <a:pt x="2643" y="2121"/>
                </a:lnTo>
                <a:lnTo>
                  <a:pt x="2397" y="1937"/>
                </a:lnTo>
                <a:lnTo>
                  <a:pt x="2182" y="1783"/>
                </a:lnTo>
                <a:lnTo>
                  <a:pt x="2213" y="1629"/>
                </a:lnTo>
                <a:lnTo>
                  <a:pt x="2182" y="1445"/>
                </a:lnTo>
                <a:lnTo>
                  <a:pt x="2397" y="1291"/>
                </a:lnTo>
                <a:lnTo>
                  <a:pt x="2643" y="1107"/>
                </a:lnTo>
                <a:lnTo>
                  <a:pt x="2920" y="953"/>
                </a:lnTo>
                <a:lnTo>
                  <a:pt x="3258" y="830"/>
                </a:lnTo>
                <a:lnTo>
                  <a:pt x="3104" y="585"/>
                </a:lnTo>
                <a:lnTo>
                  <a:pt x="2889" y="339"/>
                </a:lnTo>
                <a:lnTo>
                  <a:pt x="2674" y="154"/>
                </a:lnTo>
                <a:lnTo>
                  <a:pt x="2397" y="1"/>
                </a:lnTo>
                <a:lnTo>
                  <a:pt x="2274" y="308"/>
                </a:lnTo>
                <a:lnTo>
                  <a:pt x="2121" y="585"/>
                </a:lnTo>
                <a:lnTo>
                  <a:pt x="1967" y="830"/>
                </a:lnTo>
                <a:lnTo>
                  <a:pt x="1783" y="1045"/>
                </a:lnTo>
                <a:lnTo>
                  <a:pt x="1629" y="1015"/>
                </a:lnTo>
                <a:lnTo>
                  <a:pt x="1445" y="1045"/>
                </a:lnTo>
                <a:lnTo>
                  <a:pt x="1291" y="830"/>
                </a:lnTo>
                <a:lnTo>
                  <a:pt x="1107" y="585"/>
                </a:lnTo>
                <a:lnTo>
                  <a:pt x="953" y="308"/>
                </a:lnTo>
                <a:lnTo>
                  <a:pt x="830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49"/>
          <p:cNvSpPr/>
          <p:nvPr/>
        </p:nvSpPr>
        <p:spPr>
          <a:xfrm>
            <a:off x="2550072" y="3373753"/>
            <a:ext cx="62372" cy="62372"/>
          </a:xfrm>
          <a:custGeom>
            <a:avLst/>
            <a:gdLst/>
            <a:ahLst/>
            <a:cxnLst/>
            <a:rect l="l" t="t" r="r" b="b"/>
            <a:pathLst>
              <a:path w="769" h="769" extrusionOk="0">
                <a:moveTo>
                  <a:pt x="400" y="1"/>
                </a:moveTo>
                <a:lnTo>
                  <a:pt x="246" y="32"/>
                </a:lnTo>
                <a:lnTo>
                  <a:pt x="124" y="124"/>
                </a:lnTo>
                <a:lnTo>
                  <a:pt x="31" y="247"/>
                </a:lnTo>
                <a:lnTo>
                  <a:pt x="1" y="400"/>
                </a:lnTo>
                <a:lnTo>
                  <a:pt x="31" y="523"/>
                </a:lnTo>
                <a:lnTo>
                  <a:pt x="124" y="646"/>
                </a:lnTo>
                <a:lnTo>
                  <a:pt x="246" y="738"/>
                </a:lnTo>
                <a:lnTo>
                  <a:pt x="400" y="769"/>
                </a:lnTo>
                <a:lnTo>
                  <a:pt x="523" y="738"/>
                </a:lnTo>
                <a:lnTo>
                  <a:pt x="646" y="646"/>
                </a:lnTo>
                <a:lnTo>
                  <a:pt x="738" y="523"/>
                </a:lnTo>
                <a:lnTo>
                  <a:pt x="769" y="400"/>
                </a:lnTo>
                <a:lnTo>
                  <a:pt x="738" y="247"/>
                </a:lnTo>
                <a:lnTo>
                  <a:pt x="646" y="124"/>
                </a:lnTo>
                <a:lnTo>
                  <a:pt x="523" y="32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49"/>
          <p:cNvSpPr/>
          <p:nvPr/>
        </p:nvSpPr>
        <p:spPr>
          <a:xfrm>
            <a:off x="2570024" y="3393705"/>
            <a:ext cx="22467" cy="22548"/>
          </a:xfrm>
          <a:custGeom>
            <a:avLst/>
            <a:gdLst/>
            <a:ahLst/>
            <a:cxnLst/>
            <a:rect l="l" t="t" r="r" b="b"/>
            <a:pathLst>
              <a:path w="277" h="278" extrusionOk="0">
                <a:moveTo>
                  <a:pt x="93" y="1"/>
                </a:moveTo>
                <a:lnTo>
                  <a:pt x="62" y="31"/>
                </a:lnTo>
                <a:lnTo>
                  <a:pt x="31" y="93"/>
                </a:lnTo>
                <a:lnTo>
                  <a:pt x="0" y="154"/>
                </a:lnTo>
                <a:lnTo>
                  <a:pt x="31" y="185"/>
                </a:lnTo>
                <a:lnTo>
                  <a:pt x="62" y="246"/>
                </a:lnTo>
                <a:lnTo>
                  <a:pt x="93" y="277"/>
                </a:lnTo>
                <a:lnTo>
                  <a:pt x="185" y="277"/>
                </a:lnTo>
                <a:lnTo>
                  <a:pt x="246" y="246"/>
                </a:lnTo>
                <a:lnTo>
                  <a:pt x="277" y="185"/>
                </a:lnTo>
                <a:lnTo>
                  <a:pt x="277" y="154"/>
                </a:lnTo>
                <a:lnTo>
                  <a:pt x="277" y="93"/>
                </a:lnTo>
                <a:lnTo>
                  <a:pt x="246" y="31"/>
                </a:lnTo>
                <a:lnTo>
                  <a:pt x="185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49"/>
          <p:cNvSpPr/>
          <p:nvPr/>
        </p:nvSpPr>
        <p:spPr>
          <a:xfrm>
            <a:off x="678563" y="3127030"/>
            <a:ext cx="555830" cy="555830"/>
          </a:xfrm>
          <a:custGeom>
            <a:avLst/>
            <a:gdLst/>
            <a:ahLst/>
            <a:cxnLst/>
            <a:rect l="l" t="t" r="r" b="b"/>
            <a:pathLst>
              <a:path w="6853" h="6853" extrusionOk="0">
                <a:moveTo>
                  <a:pt x="3442" y="1"/>
                </a:moveTo>
                <a:lnTo>
                  <a:pt x="3073" y="32"/>
                </a:lnTo>
                <a:lnTo>
                  <a:pt x="2735" y="62"/>
                </a:lnTo>
                <a:lnTo>
                  <a:pt x="2428" y="155"/>
                </a:lnTo>
                <a:lnTo>
                  <a:pt x="2090" y="278"/>
                </a:lnTo>
                <a:lnTo>
                  <a:pt x="1813" y="431"/>
                </a:lnTo>
                <a:lnTo>
                  <a:pt x="1506" y="585"/>
                </a:lnTo>
                <a:lnTo>
                  <a:pt x="1260" y="800"/>
                </a:lnTo>
                <a:lnTo>
                  <a:pt x="1015" y="1015"/>
                </a:lnTo>
                <a:lnTo>
                  <a:pt x="799" y="1261"/>
                </a:lnTo>
                <a:lnTo>
                  <a:pt x="584" y="1507"/>
                </a:lnTo>
                <a:lnTo>
                  <a:pt x="431" y="1783"/>
                </a:lnTo>
                <a:lnTo>
                  <a:pt x="277" y="2090"/>
                </a:lnTo>
                <a:lnTo>
                  <a:pt x="154" y="2398"/>
                </a:lnTo>
                <a:lnTo>
                  <a:pt x="93" y="2736"/>
                </a:lnTo>
                <a:lnTo>
                  <a:pt x="31" y="3074"/>
                </a:lnTo>
                <a:lnTo>
                  <a:pt x="1" y="3442"/>
                </a:lnTo>
                <a:lnTo>
                  <a:pt x="31" y="3780"/>
                </a:lnTo>
                <a:lnTo>
                  <a:pt x="93" y="4118"/>
                </a:lnTo>
                <a:lnTo>
                  <a:pt x="154" y="4456"/>
                </a:lnTo>
                <a:lnTo>
                  <a:pt x="277" y="4763"/>
                </a:lnTo>
                <a:lnTo>
                  <a:pt x="431" y="5071"/>
                </a:lnTo>
                <a:lnTo>
                  <a:pt x="584" y="5347"/>
                </a:lnTo>
                <a:lnTo>
                  <a:pt x="799" y="5593"/>
                </a:lnTo>
                <a:lnTo>
                  <a:pt x="1015" y="5839"/>
                </a:lnTo>
                <a:lnTo>
                  <a:pt x="1260" y="6054"/>
                </a:lnTo>
                <a:lnTo>
                  <a:pt x="1506" y="6269"/>
                </a:lnTo>
                <a:lnTo>
                  <a:pt x="1813" y="6423"/>
                </a:lnTo>
                <a:lnTo>
                  <a:pt x="2090" y="6576"/>
                </a:lnTo>
                <a:lnTo>
                  <a:pt x="2428" y="6699"/>
                </a:lnTo>
                <a:lnTo>
                  <a:pt x="2735" y="6791"/>
                </a:lnTo>
                <a:lnTo>
                  <a:pt x="3073" y="6822"/>
                </a:lnTo>
                <a:lnTo>
                  <a:pt x="3442" y="6853"/>
                </a:lnTo>
                <a:lnTo>
                  <a:pt x="3780" y="6822"/>
                </a:lnTo>
                <a:lnTo>
                  <a:pt x="4118" y="6791"/>
                </a:lnTo>
                <a:lnTo>
                  <a:pt x="4456" y="6699"/>
                </a:lnTo>
                <a:lnTo>
                  <a:pt x="4763" y="6576"/>
                </a:lnTo>
                <a:lnTo>
                  <a:pt x="5070" y="6423"/>
                </a:lnTo>
                <a:lnTo>
                  <a:pt x="5347" y="6269"/>
                </a:lnTo>
                <a:lnTo>
                  <a:pt x="5623" y="6054"/>
                </a:lnTo>
                <a:lnTo>
                  <a:pt x="5838" y="5839"/>
                </a:lnTo>
                <a:lnTo>
                  <a:pt x="6084" y="5593"/>
                </a:lnTo>
                <a:lnTo>
                  <a:pt x="6269" y="5347"/>
                </a:lnTo>
                <a:lnTo>
                  <a:pt x="6453" y="5071"/>
                </a:lnTo>
                <a:lnTo>
                  <a:pt x="6576" y="4763"/>
                </a:lnTo>
                <a:lnTo>
                  <a:pt x="6699" y="4456"/>
                </a:lnTo>
                <a:lnTo>
                  <a:pt x="6791" y="4118"/>
                </a:lnTo>
                <a:lnTo>
                  <a:pt x="6852" y="3780"/>
                </a:lnTo>
                <a:lnTo>
                  <a:pt x="6852" y="3442"/>
                </a:lnTo>
                <a:lnTo>
                  <a:pt x="6852" y="3074"/>
                </a:lnTo>
                <a:lnTo>
                  <a:pt x="6791" y="2736"/>
                </a:lnTo>
                <a:lnTo>
                  <a:pt x="6699" y="2398"/>
                </a:lnTo>
                <a:lnTo>
                  <a:pt x="6576" y="2090"/>
                </a:lnTo>
                <a:lnTo>
                  <a:pt x="6453" y="1783"/>
                </a:lnTo>
                <a:lnTo>
                  <a:pt x="6269" y="1507"/>
                </a:lnTo>
                <a:lnTo>
                  <a:pt x="6084" y="1261"/>
                </a:lnTo>
                <a:lnTo>
                  <a:pt x="5838" y="1015"/>
                </a:lnTo>
                <a:lnTo>
                  <a:pt x="5623" y="800"/>
                </a:lnTo>
                <a:lnTo>
                  <a:pt x="5347" y="585"/>
                </a:lnTo>
                <a:lnTo>
                  <a:pt x="5070" y="431"/>
                </a:lnTo>
                <a:lnTo>
                  <a:pt x="4763" y="278"/>
                </a:lnTo>
                <a:lnTo>
                  <a:pt x="4456" y="155"/>
                </a:lnTo>
                <a:lnTo>
                  <a:pt x="4118" y="62"/>
                </a:lnTo>
                <a:lnTo>
                  <a:pt x="3780" y="32"/>
                </a:lnTo>
                <a:lnTo>
                  <a:pt x="3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49"/>
          <p:cNvSpPr/>
          <p:nvPr/>
        </p:nvSpPr>
        <p:spPr>
          <a:xfrm>
            <a:off x="793165" y="3239199"/>
            <a:ext cx="329053" cy="331567"/>
          </a:xfrm>
          <a:custGeom>
            <a:avLst/>
            <a:gdLst/>
            <a:ahLst/>
            <a:cxnLst/>
            <a:rect l="l" t="t" r="r" b="b"/>
            <a:pathLst>
              <a:path w="4057" h="4088" extrusionOk="0">
                <a:moveTo>
                  <a:pt x="2029" y="1"/>
                </a:moveTo>
                <a:lnTo>
                  <a:pt x="1814" y="31"/>
                </a:lnTo>
                <a:lnTo>
                  <a:pt x="1599" y="62"/>
                </a:lnTo>
                <a:lnTo>
                  <a:pt x="1414" y="93"/>
                </a:lnTo>
                <a:lnTo>
                  <a:pt x="1230" y="185"/>
                </a:lnTo>
                <a:lnTo>
                  <a:pt x="1046" y="246"/>
                </a:lnTo>
                <a:lnTo>
                  <a:pt x="892" y="369"/>
                </a:lnTo>
                <a:lnTo>
                  <a:pt x="738" y="462"/>
                </a:lnTo>
                <a:lnTo>
                  <a:pt x="585" y="615"/>
                </a:lnTo>
                <a:lnTo>
                  <a:pt x="462" y="738"/>
                </a:lnTo>
                <a:lnTo>
                  <a:pt x="339" y="922"/>
                </a:lnTo>
                <a:lnTo>
                  <a:pt x="247" y="1076"/>
                </a:lnTo>
                <a:lnTo>
                  <a:pt x="155" y="1260"/>
                </a:lnTo>
                <a:lnTo>
                  <a:pt x="93" y="1445"/>
                </a:lnTo>
                <a:lnTo>
                  <a:pt x="32" y="1629"/>
                </a:lnTo>
                <a:lnTo>
                  <a:pt x="1" y="1844"/>
                </a:lnTo>
                <a:lnTo>
                  <a:pt x="1" y="2059"/>
                </a:lnTo>
                <a:lnTo>
                  <a:pt x="1" y="2244"/>
                </a:lnTo>
                <a:lnTo>
                  <a:pt x="32" y="2459"/>
                </a:lnTo>
                <a:lnTo>
                  <a:pt x="93" y="2643"/>
                </a:lnTo>
                <a:lnTo>
                  <a:pt x="155" y="2827"/>
                </a:lnTo>
                <a:lnTo>
                  <a:pt x="247" y="3012"/>
                </a:lnTo>
                <a:lnTo>
                  <a:pt x="339" y="3196"/>
                </a:lnTo>
                <a:lnTo>
                  <a:pt x="462" y="3350"/>
                </a:lnTo>
                <a:lnTo>
                  <a:pt x="585" y="3473"/>
                </a:lnTo>
                <a:lnTo>
                  <a:pt x="738" y="3626"/>
                </a:lnTo>
                <a:lnTo>
                  <a:pt x="892" y="3718"/>
                </a:lnTo>
                <a:lnTo>
                  <a:pt x="1046" y="3841"/>
                </a:lnTo>
                <a:lnTo>
                  <a:pt x="1230" y="3903"/>
                </a:lnTo>
                <a:lnTo>
                  <a:pt x="1414" y="3995"/>
                </a:lnTo>
                <a:lnTo>
                  <a:pt x="1599" y="4026"/>
                </a:lnTo>
                <a:lnTo>
                  <a:pt x="1814" y="4056"/>
                </a:lnTo>
                <a:lnTo>
                  <a:pt x="2029" y="4087"/>
                </a:lnTo>
                <a:lnTo>
                  <a:pt x="2213" y="4056"/>
                </a:lnTo>
                <a:lnTo>
                  <a:pt x="2428" y="4026"/>
                </a:lnTo>
                <a:lnTo>
                  <a:pt x="2613" y="3995"/>
                </a:lnTo>
                <a:lnTo>
                  <a:pt x="2797" y="3903"/>
                </a:lnTo>
                <a:lnTo>
                  <a:pt x="2981" y="3841"/>
                </a:lnTo>
                <a:lnTo>
                  <a:pt x="3166" y="3718"/>
                </a:lnTo>
                <a:lnTo>
                  <a:pt x="3319" y="3626"/>
                </a:lnTo>
                <a:lnTo>
                  <a:pt x="3442" y="3473"/>
                </a:lnTo>
                <a:lnTo>
                  <a:pt x="3596" y="3350"/>
                </a:lnTo>
                <a:lnTo>
                  <a:pt x="3719" y="3196"/>
                </a:lnTo>
                <a:lnTo>
                  <a:pt x="3811" y="3012"/>
                </a:lnTo>
                <a:lnTo>
                  <a:pt x="3903" y="2827"/>
                </a:lnTo>
                <a:lnTo>
                  <a:pt x="3965" y="2643"/>
                </a:lnTo>
                <a:lnTo>
                  <a:pt x="4026" y="2459"/>
                </a:lnTo>
                <a:lnTo>
                  <a:pt x="4057" y="2244"/>
                </a:lnTo>
                <a:lnTo>
                  <a:pt x="4057" y="2059"/>
                </a:lnTo>
                <a:lnTo>
                  <a:pt x="4057" y="1844"/>
                </a:lnTo>
                <a:lnTo>
                  <a:pt x="4026" y="1629"/>
                </a:lnTo>
                <a:lnTo>
                  <a:pt x="3965" y="1445"/>
                </a:lnTo>
                <a:lnTo>
                  <a:pt x="3903" y="1260"/>
                </a:lnTo>
                <a:lnTo>
                  <a:pt x="3811" y="1076"/>
                </a:lnTo>
                <a:lnTo>
                  <a:pt x="3719" y="922"/>
                </a:lnTo>
                <a:lnTo>
                  <a:pt x="3596" y="738"/>
                </a:lnTo>
                <a:lnTo>
                  <a:pt x="3442" y="615"/>
                </a:lnTo>
                <a:lnTo>
                  <a:pt x="3319" y="462"/>
                </a:lnTo>
                <a:lnTo>
                  <a:pt x="3166" y="369"/>
                </a:lnTo>
                <a:lnTo>
                  <a:pt x="2981" y="246"/>
                </a:lnTo>
                <a:lnTo>
                  <a:pt x="2797" y="185"/>
                </a:lnTo>
                <a:lnTo>
                  <a:pt x="2613" y="93"/>
                </a:lnTo>
                <a:lnTo>
                  <a:pt x="2428" y="62"/>
                </a:lnTo>
                <a:lnTo>
                  <a:pt x="2213" y="31"/>
                </a:lnTo>
                <a:lnTo>
                  <a:pt x="20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49"/>
          <p:cNvSpPr/>
          <p:nvPr/>
        </p:nvSpPr>
        <p:spPr>
          <a:xfrm>
            <a:off x="810684" y="3259151"/>
            <a:ext cx="291581" cy="291663"/>
          </a:xfrm>
          <a:custGeom>
            <a:avLst/>
            <a:gdLst/>
            <a:ahLst/>
            <a:cxnLst/>
            <a:rect l="l" t="t" r="r" b="b"/>
            <a:pathLst>
              <a:path w="3595" h="3596" extrusionOk="0">
                <a:moveTo>
                  <a:pt x="1598" y="0"/>
                </a:moveTo>
                <a:lnTo>
                  <a:pt x="1413" y="31"/>
                </a:lnTo>
                <a:lnTo>
                  <a:pt x="1198" y="93"/>
                </a:lnTo>
                <a:lnTo>
                  <a:pt x="1014" y="185"/>
                </a:lnTo>
                <a:lnTo>
                  <a:pt x="768" y="338"/>
                </a:lnTo>
                <a:lnTo>
                  <a:pt x="522" y="523"/>
                </a:lnTo>
                <a:lnTo>
                  <a:pt x="338" y="769"/>
                </a:lnTo>
                <a:lnTo>
                  <a:pt x="184" y="1014"/>
                </a:lnTo>
                <a:lnTo>
                  <a:pt x="92" y="1199"/>
                </a:lnTo>
                <a:lnTo>
                  <a:pt x="62" y="1383"/>
                </a:lnTo>
                <a:lnTo>
                  <a:pt x="31" y="1598"/>
                </a:lnTo>
                <a:lnTo>
                  <a:pt x="0" y="1813"/>
                </a:lnTo>
                <a:lnTo>
                  <a:pt x="31" y="1998"/>
                </a:lnTo>
                <a:lnTo>
                  <a:pt x="62" y="2213"/>
                </a:lnTo>
                <a:lnTo>
                  <a:pt x="92" y="2397"/>
                </a:lnTo>
                <a:lnTo>
                  <a:pt x="184" y="2581"/>
                </a:lnTo>
                <a:lnTo>
                  <a:pt x="338" y="2827"/>
                </a:lnTo>
                <a:lnTo>
                  <a:pt x="522" y="3073"/>
                </a:lnTo>
                <a:lnTo>
                  <a:pt x="768" y="3257"/>
                </a:lnTo>
                <a:lnTo>
                  <a:pt x="1014" y="3411"/>
                </a:lnTo>
                <a:lnTo>
                  <a:pt x="1198" y="3503"/>
                </a:lnTo>
                <a:lnTo>
                  <a:pt x="1413" y="3565"/>
                </a:lnTo>
                <a:lnTo>
                  <a:pt x="1598" y="3595"/>
                </a:lnTo>
                <a:lnTo>
                  <a:pt x="1997" y="3595"/>
                </a:lnTo>
                <a:lnTo>
                  <a:pt x="2212" y="3565"/>
                </a:lnTo>
                <a:lnTo>
                  <a:pt x="2397" y="3503"/>
                </a:lnTo>
                <a:lnTo>
                  <a:pt x="2581" y="3411"/>
                </a:lnTo>
                <a:lnTo>
                  <a:pt x="2858" y="3257"/>
                </a:lnTo>
                <a:lnTo>
                  <a:pt x="3073" y="3073"/>
                </a:lnTo>
                <a:lnTo>
                  <a:pt x="3288" y="2827"/>
                </a:lnTo>
                <a:lnTo>
                  <a:pt x="3441" y="2581"/>
                </a:lnTo>
                <a:lnTo>
                  <a:pt x="3503" y="2397"/>
                </a:lnTo>
                <a:lnTo>
                  <a:pt x="3564" y="2213"/>
                </a:lnTo>
                <a:lnTo>
                  <a:pt x="3595" y="1998"/>
                </a:lnTo>
                <a:lnTo>
                  <a:pt x="3595" y="1813"/>
                </a:lnTo>
                <a:lnTo>
                  <a:pt x="3595" y="1598"/>
                </a:lnTo>
                <a:lnTo>
                  <a:pt x="3564" y="1383"/>
                </a:lnTo>
                <a:lnTo>
                  <a:pt x="3503" y="1199"/>
                </a:lnTo>
                <a:lnTo>
                  <a:pt x="3441" y="1014"/>
                </a:lnTo>
                <a:lnTo>
                  <a:pt x="3288" y="769"/>
                </a:lnTo>
                <a:lnTo>
                  <a:pt x="3073" y="523"/>
                </a:lnTo>
                <a:lnTo>
                  <a:pt x="2858" y="338"/>
                </a:lnTo>
                <a:lnTo>
                  <a:pt x="2581" y="185"/>
                </a:lnTo>
                <a:lnTo>
                  <a:pt x="2397" y="93"/>
                </a:lnTo>
                <a:lnTo>
                  <a:pt x="2212" y="31"/>
                </a:lnTo>
                <a:lnTo>
                  <a:pt x="19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49"/>
          <p:cNvSpPr/>
          <p:nvPr/>
        </p:nvSpPr>
        <p:spPr>
          <a:xfrm>
            <a:off x="825607" y="3274075"/>
            <a:ext cx="264248" cy="261734"/>
          </a:xfrm>
          <a:custGeom>
            <a:avLst/>
            <a:gdLst/>
            <a:ahLst/>
            <a:cxnLst/>
            <a:rect l="l" t="t" r="r" b="b"/>
            <a:pathLst>
              <a:path w="3258" h="3227" extrusionOk="0">
                <a:moveTo>
                  <a:pt x="830" y="1"/>
                </a:moveTo>
                <a:lnTo>
                  <a:pt x="584" y="154"/>
                </a:lnTo>
                <a:lnTo>
                  <a:pt x="338" y="339"/>
                </a:lnTo>
                <a:lnTo>
                  <a:pt x="154" y="585"/>
                </a:lnTo>
                <a:lnTo>
                  <a:pt x="0" y="830"/>
                </a:lnTo>
                <a:lnTo>
                  <a:pt x="308" y="953"/>
                </a:lnTo>
                <a:lnTo>
                  <a:pt x="584" y="1107"/>
                </a:lnTo>
                <a:lnTo>
                  <a:pt x="830" y="1291"/>
                </a:lnTo>
                <a:lnTo>
                  <a:pt x="1045" y="1445"/>
                </a:lnTo>
                <a:lnTo>
                  <a:pt x="1014" y="1629"/>
                </a:lnTo>
                <a:lnTo>
                  <a:pt x="1045" y="1783"/>
                </a:lnTo>
                <a:lnTo>
                  <a:pt x="830" y="1937"/>
                </a:lnTo>
                <a:lnTo>
                  <a:pt x="584" y="2121"/>
                </a:lnTo>
                <a:lnTo>
                  <a:pt x="308" y="2275"/>
                </a:lnTo>
                <a:lnTo>
                  <a:pt x="0" y="2397"/>
                </a:lnTo>
                <a:lnTo>
                  <a:pt x="154" y="2643"/>
                </a:lnTo>
                <a:lnTo>
                  <a:pt x="338" y="2889"/>
                </a:lnTo>
                <a:lnTo>
                  <a:pt x="584" y="3073"/>
                </a:lnTo>
                <a:lnTo>
                  <a:pt x="830" y="3227"/>
                </a:lnTo>
                <a:lnTo>
                  <a:pt x="953" y="2920"/>
                </a:lnTo>
                <a:lnTo>
                  <a:pt x="1107" y="2643"/>
                </a:lnTo>
                <a:lnTo>
                  <a:pt x="1291" y="2397"/>
                </a:lnTo>
                <a:lnTo>
                  <a:pt x="1445" y="2182"/>
                </a:lnTo>
                <a:lnTo>
                  <a:pt x="1629" y="2213"/>
                </a:lnTo>
                <a:lnTo>
                  <a:pt x="1783" y="2182"/>
                </a:lnTo>
                <a:lnTo>
                  <a:pt x="1967" y="2397"/>
                </a:lnTo>
                <a:lnTo>
                  <a:pt x="2121" y="2643"/>
                </a:lnTo>
                <a:lnTo>
                  <a:pt x="2274" y="2920"/>
                </a:lnTo>
                <a:lnTo>
                  <a:pt x="2397" y="3227"/>
                </a:lnTo>
                <a:lnTo>
                  <a:pt x="2674" y="3073"/>
                </a:lnTo>
                <a:lnTo>
                  <a:pt x="2889" y="2889"/>
                </a:lnTo>
                <a:lnTo>
                  <a:pt x="3104" y="2643"/>
                </a:lnTo>
                <a:lnTo>
                  <a:pt x="3257" y="2397"/>
                </a:lnTo>
                <a:lnTo>
                  <a:pt x="2919" y="2275"/>
                </a:lnTo>
                <a:lnTo>
                  <a:pt x="2643" y="2121"/>
                </a:lnTo>
                <a:lnTo>
                  <a:pt x="2397" y="1937"/>
                </a:lnTo>
                <a:lnTo>
                  <a:pt x="2182" y="1783"/>
                </a:lnTo>
                <a:lnTo>
                  <a:pt x="2213" y="1629"/>
                </a:lnTo>
                <a:lnTo>
                  <a:pt x="2182" y="1445"/>
                </a:lnTo>
                <a:lnTo>
                  <a:pt x="2397" y="1291"/>
                </a:lnTo>
                <a:lnTo>
                  <a:pt x="2643" y="1107"/>
                </a:lnTo>
                <a:lnTo>
                  <a:pt x="2919" y="953"/>
                </a:lnTo>
                <a:lnTo>
                  <a:pt x="3257" y="830"/>
                </a:lnTo>
                <a:lnTo>
                  <a:pt x="3104" y="585"/>
                </a:lnTo>
                <a:lnTo>
                  <a:pt x="2889" y="339"/>
                </a:lnTo>
                <a:lnTo>
                  <a:pt x="2674" y="154"/>
                </a:lnTo>
                <a:lnTo>
                  <a:pt x="2397" y="1"/>
                </a:lnTo>
                <a:lnTo>
                  <a:pt x="2274" y="308"/>
                </a:lnTo>
                <a:lnTo>
                  <a:pt x="2121" y="585"/>
                </a:lnTo>
                <a:lnTo>
                  <a:pt x="1967" y="830"/>
                </a:lnTo>
                <a:lnTo>
                  <a:pt x="1783" y="1045"/>
                </a:lnTo>
                <a:lnTo>
                  <a:pt x="1629" y="1015"/>
                </a:lnTo>
                <a:lnTo>
                  <a:pt x="1445" y="1045"/>
                </a:lnTo>
                <a:lnTo>
                  <a:pt x="1291" y="830"/>
                </a:lnTo>
                <a:lnTo>
                  <a:pt x="1107" y="585"/>
                </a:lnTo>
                <a:lnTo>
                  <a:pt x="953" y="308"/>
                </a:lnTo>
                <a:lnTo>
                  <a:pt x="830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49"/>
          <p:cNvSpPr/>
          <p:nvPr/>
        </p:nvSpPr>
        <p:spPr>
          <a:xfrm>
            <a:off x="925286" y="3373753"/>
            <a:ext cx="62372" cy="62372"/>
          </a:xfrm>
          <a:custGeom>
            <a:avLst/>
            <a:gdLst/>
            <a:ahLst/>
            <a:cxnLst/>
            <a:rect l="l" t="t" r="r" b="b"/>
            <a:pathLst>
              <a:path w="769" h="769" extrusionOk="0">
                <a:moveTo>
                  <a:pt x="400" y="1"/>
                </a:moveTo>
                <a:lnTo>
                  <a:pt x="246" y="32"/>
                </a:lnTo>
                <a:lnTo>
                  <a:pt x="123" y="124"/>
                </a:lnTo>
                <a:lnTo>
                  <a:pt x="31" y="247"/>
                </a:lnTo>
                <a:lnTo>
                  <a:pt x="0" y="400"/>
                </a:lnTo>
                <a:lnTo>
                  <a:pt x="31" y="523"/>
                </a:lnTo>
                <a:lnTo>
                  <a:pt x="123" y="646"/>
                </a:lnTo>
                <a:lnTo>
                  <a:pt x="246" y="738"/>
                </a:lnTo>
                <a:lnTo>
                  <a:pt x="400" y="769"/>
                </a:lnTo>
                <a:lnTo>
                  <a:pt x="523" y="738"/>
                </a:lnTo>
                <a:lnTo>
                  <a:pt x="646" y="646"/>
                </a:lnTo>
                <a:lnTo>
                  <a:pt x="738" y="523"/>
                </a:lnTo>
                <a:lnTo>
                  <a:pt x="769" y="400"/>
                </a:lnTo>
                <a:lnTo>
                  <a:pt x="738" y="247"/>
                </a:lnTo>
                <a:lnTo>
                  <a:pt x="646" y="124"/>
                </a:lnTo>
                <a:lnTo>
                  <a:pt x="523" y="32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49"/>
          <p:cNvSpPr/>
          <p:nvPr/>
        </p:nvSpPr>
        <p:spPr>
          <a:xfrm>
            <a:off x="945238" y="3393705"/>
            <a:ext cx="22467" cy="22548"/>
          </a:xfrm>
          <a:custGeom>
            <a:avLst/>
            <a:gdLst/>
            <a:ahLst/>
            <a:cxnLst/>
            <a:rect l="l" t="t" r="r" b="b"/>
            <a:pathLst>
              <a:path w="277" h="278" extrusionOk="0">
                <a:moveTo>
                  <a:pt x="92" y="1"/>
                </a:moveTo>
                <a:lnTo>
                  <a:pt x="62" y="31"/>
                </a:lnTo>
                <a:lnTo>
                  <a:pt x="31" y="93"/>
                </a:lnTo>
                <a:lnTo>
                  <a:pt x="0" y="154"/>
                </a:lnTo>
                <a:lnTo>
                  <a:pt x="31" y="185"/>
                </a:lnTo>
                <a:lnTo>
                  <a:pt x="62" y="246"/>
                </a:lnTo>
                <a:lnTo>
                  <a:pt x="92" y="277"/>
                </a:lnTo>
                <a:lnTo>
                  <a:pt x="185" y="277"/>
                </a:lnTo>
                <a:lnTo>
                  <a:pt x="246" y="246"/>
                </a:lnTo>
                <a:lnTo>
                  <a:pt x="277" y="185"/>
                </a:lnTo>
                <a:lnTo>
                  <a:pt x="277" y="154"/>
                </a:lnTo>
                <a:lnTo>
                  <a:pt x="277" y="93"/>
                </a:lnTo>
                <a:lnTo>
                  <a:pt x="246" y="31"/>
                </a:lnTo>
                <a:lnTo>
                  <a:pt x="185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49"/>
          <p:cNvSpPr/>
          <p:nvPr/>
        </p:nvSpPr>
        <p:spPr>
          <a:xfrm>
            <a:off x="504105" y="3366292"/>
            <a:ext cx="142181" cy="94815"/>
          </a:xfrm>
          <a:custGeom>
            <a:avLst/>
            <a:gdLst/>
            <a:ahLst/>
            <a:cxnLst/>
            <a:rect l="l" t="t" r="r" b="b"/>
            <a:pathLst>
              <a:path w="1753" h="1169" extrusionOk="0">
                <a:moveTo>
                  <a:pt x="1" y="1"/>
                </a:moveTo>
                <a:lnTo>
                  <a:pt x="1" y="707"/>
                </a:lnTo>
                <a:lnTo>
                  <a:pt x="1" y="800"/>
                </a:lnTo>
                <a:lnTo>
                  <a:pt x="32" y="892"/>
                </a:lnTo>
                <a:lnTo>
                  <a:pt x="154" y="1045"/>
                </a:lnTo>
                <a:lnTo>
                  <a:pt x="277" y="1138"/>
                </a:lnTo>
                <a:lnTo>
                  <a:pt x="370" y="1168"/>
                </a:lnTo>
                <a:lnTo>
                  <a:pt x="1752" y="1168"/>
                </a:lnTo>
                <a:lnTo>
                  <a:pt x="1691" y="830"/>
                </a:lnTo>
                <a:lnTo>
                  <a:pt x="1691" y="492"/>
                </a:lnTo>
                <a:lnTo>
                  <a:pt x="172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49"/>
          <p:cNvSpPr/>
          <p:nvPr/>
        </p:nvSpPr>
        <p:spPr>
          <a:xfrm>
            <a:off x="1266659" y="3366292"/>
            <a:ext cx="1004435" cy="94815"/>
          </a:xfrm>
          <a:custGeom>
            <a:avLst/>
            <a:gdLst/>
            <a:ahLst/>
            <a:cxnLst/>
            <a:rect l="l" t="t" r="r" b="b"/>
            <a:pathLst>
              <a:path w="12384" h="1169" extrusionOk="0">
                <a:moveTo>
                  <a:pt x="62" y="1"/>
                </a:moveTo>
                <a:lnTo>
                  <a:pt x="62" y="492"/>
                </a:lnTo>
                <a:lnTo>
                  <a:pt x="62" y="830"/>
                </a:lnTo>
                <a:lnTo>
                  <a:pt x="1" y="1168"/>
                </a:lnTo>
                <a:lnTo>
                  <a:pt x="12383" y="1168"/>
                </a:lnTo>
                <a:lnTo>
                  <a:pt x="12322" y="830"/>
                </a:lnTo>
                <a:lnTo>
                  <a:pt x="12322" y="492"/>
                </a:lnTo>
                <a:lnTo>
                  <a:pt x="123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49"/>
          <p:cNvSpPr/>
          <p:nvPr/>
        </p:nvSpPr>
        <p:spPr>
          <a:xfrm>
            <a:off x="2891527" y="3366292"/>
            <a:ext cx="261734" cy="94815"/>
          </a:xfrm>
          <a:custGeom>
            <a:avLst/>
            <a:gdLst/>
            <a:ahLst/>
            <a:cxnLst/>
            <a:rect l="l" t="t" r="r" b="b"/>
            <a:pathLst>
              <a:path w="3227" h="1169" extrusionOk="0">
                <a:moveTo>
                  <a:pt x="62" y="1"/>
                </a:moveTo>
                <a:lnTo>
                  <a:pt x="62" y="492"/>
                </a:lnTo>
                <a:lnTo>
                  <a:pt x="62" y="830"/>
                </a:lnTo>
                <a:lnTo>
                  <a:pt x="0" y="1168"/>
                </a:lnTo>
                <a:lnTo>
                  <a:pt x="2827" y="1168"/>
                </a:lnTo>
                <a:lnTo>
                  <a:pt x="2919" y="1138"/>
                </a:lnTo>
                <a:lnTo>
                  <a:pt x="3073" y="1045"/>
                </a:lnTo>
                <a:lnTo>
                  <a:pt x="3165" y="892"/>
                </a:lnTo>
                <a:lnTo>
                  <a:pt x="3196" y="800"/>
                </a:lnTo>
                <a:lnTo>
                  <a:pt x="3226" y="707"/>
                </a:lnTo>
                <a:lnTo>
                  <a:pt x="322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49"/>
          <p:cNvSpPr/>
          <p:nvPr/>
        </p:nvSpPr>
        <p:spPr>
          <a:xfrm>
            <a:off x="2131406" y="2763272"/>
            <a:ext cx="159620" cy="142100"/>
          </a:xfrm>
          <a:custGeom>
            <a:avLst/>
            <a:gdLst/>
            <a:ahLst/>
            <a:cxnLst/>
            <a:rect l="l" t="t" r="r" b="b"/>
            <a:pathLst>
              <a:path w="1968" h="1752" extrusionOk="0">
                <a:moveTo>
                  <a:pt x="93" y="0"/>
                </a:moveTo>
                <a:lnTo>
                  <a:pt x="1" y="1014"/>
                </a:lnTo>
                <a:lnTo>
                  <a:pt x="1353" y="1721"/>
                </a:lnTo>
                <a:lnTo>
                  <a:pt x="1476" y="1751"/>
                </a:lnTo>
                <a:lnTo>
                  <a:pt x="1691" y="1751"/>
                </a:lnTo>
                <a:lnTo>
                  <a:pt x="1783" y="1721"/>
                </a:lnTo>
                <a:lnTo>
                  <a:pt x="1875" y="1690"/>
                </a:lnTo>
                <a:lnTo>
                  <a:pt x="1936" y="1598"/>
                </a:lnTo>
                <a:lnTo>
                  <a:pt x="1967" y="1475"/>
                </a:lnTo>
                <a:lnTo>
                  <a:pt x="1967" y="1383"/>
                </a:lnTo>
                <a:lnTo>
                  <a:pt x="1936" y="1260"/>
                </a:lnTo>
                <a:lnTo>
                  <a:pt x="1844" y="1168"/>
                </a:lnTo>
                <a:lnTo>
                  <a:pt x="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49"/>
          <p:cNvSpPr/>
          <p:nvPr/>
        </p:nvSpPr>
        <p:spPr>
          <a:xfrm>
            <a:off x="1954515" y="2725882"/>
            <a:ext cx="244296" cy="152077"/>
          </a:xfrm>
          <a:custGeom>
            <a:avLst/>
            <a:gdLst/>
            <a:ahLst/>
            <a:cxnLst/>
            <a:rect l="l" t="t" r="r" b="b"/>
            <a:pathLst>
              <a:path w="3012" h="1875" extrusionOk="0">
                <a:moveTo>
                  <a:pt x="369" y="0"/>
                </a:moveTo>
                <a:lnTo>
                  <a:pt x="246" y="31"/>
                </a:lnTo>
                <a:lnTo>
                  <a:pt x="123" y="123"/>
                </a:lnTo>
                <a:lnTo>
                  <a:pt x="31" y="246"/>
                </a:lnTo>
                <a:lnTo>
                  <a:pt x="0" y="400"/>
                </a:lnTo>
                <a:lnTo>
                  <a:pt x="0" y="1475"/>
                </a:lnTo>
                <a:lnTo>
                  <a:pt x="31" y="1629"/>
                </a:lnTo>
                <a:lnTo>
                  <a:pt x="123" y="1751"/>
                </a:lnTo>
                <a:lnTo>
                  <a:pt x="246" y="1844"/>
                </a:lnTo>
                <a:lnTo>
                  <a:pt x="369" y="1874"/>
                </a:lnTo>
                <a:lnTo>
                  <a:pt x="2458" y="1874"/>
                </a:lnTo>
                <a:lnTo>
                  <a:pt x="2581" y="1844"/>
                </a:lnTo>
                <a:lnTo>
                  <a:pt x="2673" y="1813"/>
                </a:lnTo>
                <a:lnTo>
                  <a:pt x="2766" y="1782"/>
                </a:lnTo>
                <a:lnTo>
                  <a:pt x="2858" y="1690"/>
                </a:lnTo>
                <a:lnTo>
                  <a:pt x="2919" y="1629"/>
                </a:lnTo>
                <a:lnTo>
                  <a:pt x="2981" y="1536"/>
                </a:lnTo>
                <a:lnTo>
                  <a:pt x="3011" y="1414"/>
                </a:lnTo>
                <a:lnTo>
                  <a:pt x="3011" y="1321"/>
                </a:lnTo>
                <a:lnTo>
                  <a:pt x="3011" y="1260"/>
                </a:lnTo>
                <a:lnTo>
                  <a:pt x="3011" y="1106"/>
                </a:lnTo>
                <a:lnTo>
                  <a:pt x="2950" y="983"/>
                </a:lnTo>
                <a:lnTo>
                  <a:pt x="2858" y="860"/>
                </a:lnTo>
                <a:lnTo>
                  <a:pt x="2766" y="768"/>
                </a:lnTo>
                <a:lnTo>
                  <a:pt x="1782" y="154"/>
                </a:lnTo>
                <a:lnTo>
                  <a:pt x="1629" y="92"/>
                </a:lnTo>
                <a:lnTo>
                  <a:pt x="1506" y="62"/>
                </a:lnTo>
                <a:lnTo>
                  <a:pt x="1352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49"/>
          <p:cNvSpPr/>
          <p:nvPr/>
        </p:nvSpPr>
        <p:spPr>
          <a:xfrm>
            <a:off x="2796795" y="2997505"/>
            <a:ext cx="304153" cy="169515"/>
          </a:xfrm>
          <a:custGeom>
            <a:avLst/>
            <a:gdLst/>
            <a:ahLst/>
            <a:cxnLst/>
            <a:rect l="l" t="t" r="r" b="b"/>
            <a:pathLst>
              <a:path w="3750" h="2090" extrusionOk="0">
                <a:moveTo>
                  <a:pt x="216" y="0"/>
                </a:moveTo>
                <a:lnTo>
                  <a:pt x="123" y="31"/>
                </a:lnTo>
                <a:lnTo>
                  <a:pt x="31" y="123"/>
                </a:lnTo>
                <a:lnTo>
                  <a:pt x="0" y="215"/>
                </a:lnTo>
                <a:lnTo>
                  <a:pt x="31" y="338"/>
                </a:lnTo>
                <a:lnTo>
                  <a:pt x="62" y="369"/>
                </a:lnTo>
                <a:lnTo>
                  <a:pt x="216" y="615"/>
                </a:lnTo>
                <a:lnTo>
                  <a:pt x="400" y="891"/>
                </a:lnTo>
                <a:lnTo>
                  <a:pt x="646" y="1168"/>
                </a:lnTo>
                <a:lnTo>
                  <a:pt x="892" y="1444"/>
                </a:lnTo>
                <a:lnTo>
                  <a:pt x="1199" y="1690"/>
                </a:lnTo>
                <a:lnTo>
                  <a:pt x="1568" y="1905"/>
                </a:lnTo>
                <a:lnTo>
                  <a:pt x="1752" y="1967"/>
                </a:lnTo>
                <a:lnTo>
                  <a:pt x="1936" y="2028"/>
                </a:lnTo>
                <a:lnTo>
                  <a:pt x="2151" y="2090"/>
                </a:lnTo>
                <a:lnTo>
                  <a:pt x="3749" y="2090"/>
                </a:lnTo>
                <a:lnTo>
                  <a:pt x="3749" y="1875"/>
                </a:lnTo>
                <a:lnTo>
                  <a:pt x="3718" y="1659"/>
                </a:lnTo>
                <a:lnTo>
                  <a:pt x="3657" y="1444"/>
                </a:lnTo>
                <a:lnTo>
                  <a:pt x="3565" y="1260"/>
                </a:lnTo>
                <a:lnTo>
                  <a:pt x="3473" y="1076"/>
                </a:lnTo>
                <a:lnTo>
                  <a:pt x="3350" y="891"/>
                </a:lnTo>
                <a:lnTo>
                  <a:pt x="3196" y="707"/>
                </a:lnTo>
                <a:lnTo>
                  <a:pt x="2858" y="369"/>
                </a:lnTo>
                <a:lnTo>
                  <a:pt x="23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49"/>
          <p:cNvSpPr/>
          <p:nvPr/>
        </p:nvSpPr>
        <p:spPr>
          <a:xfrm>
            <a:off x="531519" y="2997505"/>
            <a:ext cx="124743" cy="159538"/>
          </a:xfrm>
          <a:custGeom>
            <a:avLst/>
            <a:gdLst/>
            <a:ahLst/>
            <a:cxnLst/>
            <a:rect l="l" t="t" r="r" b="b"/>
            <a:pathLst>
              <a:path w="1538" h="1967" extrusionOk="0">
                <a:moveTo>
                  <a:pt x="1" y="0"/>
                </a:moveTo>
                <a:lnTo>
                  <a:pt x="1" y="1967"/>
                </a:lnTo>
                <a:lnTo>
                  <a:pt x="1168" y="1598"/>
                </a:lnTo>
                <a:lnTo>
                  <a:pt x="1291" y="1537"/>
                </a:lnTo>
                <a:lnTo>
                  <a:pt x="1383" y="1444"/>
                </a:lnTo>
                <a:lnTo>
                  <a:pt x="1445" y="1352"/>
                </a:lnTo>
                <a:lnTo>
                  <a:pt x="1506" y="1229"/>
                </a:lnTo>
                <a:lnTo>
                  <a:pt x="1537" y="1106"/>
                </a:lnTo>
                <a:lnTo>
                  <a:pt x="1537" y="523"/>
                </a:lnTo>
                <a:lnTo>
                  <a:pt x="1506" y="430"/>
                </a:lnTo>
                <a:lnTo>
                  <a:pt x="1476" y="338"/>
                </a:lnTo>
                <a:lnTo>
                  <a:pt x="1445" y="246"/>
                </a:lnTo>
                <a:lnTo>
                  <a:pt x="1383" y="154"/>
                </a:lnTo>
                <a:lnTo>
                  <a:pt x="1291" y="92"/>
                </a:lnTo>
                <a:lnTo>
                  <a:pt x="1199" y="62"/>
                </a:lnTo>
                <a:lnTo>
                  <a:pt x="1107" y="31"/>
                </a:lnTo>
                <a:lnTo>
                  <a:pt x="1015" y="0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2575;p49"/>
          <p:cNvSpPr/>
          <p:nvPr/>
        </p:nvSpPr>
        <p:spPr>
          <a:xfrm>
            <a:off x="2801743" y="3027351"/>
            <a:ext cx="221910" cy="139667"/>
          </a:xfrm>
          <a:custGeom>
            <a:avLst/>
            <a:gdLst/>
            <a:ahLst/>
            <a:cxnLst/>
            <a:rect l="l" t="t" r="r" b="b"/>
            <a:pathLst>
              <a:path w="2736" h="1722" extrusionOk="0">
                <a:moveTo>
                  <a:pt x="1" y="1"/>
                </a:moveTo>
                <a:lnTo>
                  <a:pt x="155" y="247"/>
                </a:lnTo>
                <a:lnTo>
                  <a:pt x="339" y="523"/>
                </a:lnTo>
                <a:lnTo>
                  <a:pt x="585" y="800"/>
                </a:lnTo>
                <a:lnTo>
                  <a:pt x="831" y="1076"/>
                </a:lnTo>
                <a:lnTo>
                  <a:pt x="1138" y="1322"/>
                </a:lnTo>
                <a:lnTo>
                  <a:pt x="1507" y="1537"/>
                </a:lnTo>
                <a:lnTo>
                  <a:pt x="1691" y="1599"/>
                </a:lnTo>
                <a:lnTo>
                  <a:pt x="1875" y="1660"/>
                </a:lnTo>
                <a:lnTo>
                  <a:pt x="2090" y="1722"/>
                </a:lnTo>
                <a:lnTo>
                  <a:pt x="2736" y="1722"/>
                </a:lnTo>
                <a:lnTo>
                  <a:pt x="2490" y="1353"/>
                </a:lnTo>
                <a:lnTo>
                  <a:pt x="2152" y="953"/>
                </a:lnTo>
                <a:lnTo>
                  <a:pt x="1906" y="708"/>
                </a:lnTo>
                <a:lnTo>
                  <a:pt x="1660" y="523"/>
                </a:lnTo>
                <a:lnTo>
                  <a:pt x="1384" y="370"/>
                </a:lnTo>
                <a:lnTo>
                  <a:pt x="1076" y="247"/>
                </a:lnTo>
                <a:lnTo>
                  <a:pt x="800" y="155"/>
                </a:lnTo>
                <a:lnTo>
                  <a:pt x="523" y="93"/>
                </a:lnTo>
                <a:lnTo>
                  <a:pt x="1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2576;p49"/>
          <p:cNvSpPr/>
          <p:nvPr/>
        </p:nvSpPr>
        <p:spPr>
          <a:xfrm>
            <a:off x="531519" y="3097183"/>
            <a:ext cx="122229" cy="59857"/>
          </a:xfrm>
          <a:custGeom>
            <a:avLst/>
            <a:gdLst/>
            <a:ahLst/>
            <a:cxnLst/>
            <a:rect l="l" t="t" r="r" b="b"/>
            <a:pathLst>
              <a:path w="1507" h="738" extrusionOk="0">
                <a:moveTo>
                  <a:pt x="1" y="0"/>
                </a:moveTo>
                <a:lnTo>
                  <a:pt x="1" y="738"/>
                </a:lnTo>
                <a:lnTo>
                  <a:pt x="1168" y="369"/>
                </a:lnTo>
                <a:lnTo>
                  <a:pt x="1291" y="308"/>
                </a:lnTo>
                <a:lnTo>
                  <a:pt x="1383" y="215"/>
                </a:lnTo>
                <a:lnTo>
                  <a:pt x="1445" y="123"/>
                </a:lnTo>
                <a:lnTo>
                  <a:pt x="1506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49"/>
          <p:cNvSpPr/>
          <p:nvPr/>
        </p:nvSpPr>
        <p:spPr>
          <a:xfrm>
            <a:off x="1072330" y="3014942"/>
            <a:ext cx="1345817" cy="30010"/>
          </a:xfrm>
          <a:custGeom>
            <a:avLst/>
            <a:gdLst/>
            <a:ahLst/>
            <a:cxnLst/>
            <a:rect l="l" t="t" r="r" b="b"/>
            <a:pathLst>
              <a:path w="16593" h="370" extrusionOk="0">
                <a:moveTo>
                  <a:pt x="154" y="0"/>
                </a:moveTo>
                <a:lnTo>
                  <a:pt x="92" y="31"/>
                </a:lnTo>
                <a:lnTo>
                  <a:pt x="31" y="62"/>
                </a:lnTo>
                <a:lnTo>
                  <a:pt x="0" y="123"/>
                </a:lnTo>
                <a:lnTo>
                  <a:pt x="0" y="185"/>
                </a:lnTo>
                <a:lnTo>
                  <a:pt x="0" y="246"/>
                </a:lnTo>
                <a:lnTo>
                  <a:pt x="31" y="308"/>
                </a:lnTo>
                <a:lnTo>
                  <a:pt x="92" y="338"/>
                </a:lnTo>
                <a:lnTo>
                  <a:pt x="154" y="369"/>
                </a:lnTo>
                <a:lnTo>
                  <a:pt x="1444" y="369"/>
                </a:lnTo>
                <a:lnTo>
                  <a:pt x="1444" y="0"/>
                </a:lnTo>
                <a:close/>
                <a:moveTo>
                  <a:pt x="15578" y="0"/>
                </a:moveTo>
                <a:lnTo>
                  <a:pt x="15578" y="369"/>
                </a:lnTo>
                <a:lnTo>
                  <a:pt x="16408" y="369"/>
                </a:lnTo>
                <a:lnTo>
                  <a:pt x="16469" y="338"/>
                </a:lnTo>
                <a:lnTo>
                  <a:pt x="16531" y="308"/>
                </a:lnTo>
                <a:lnTo>
                  <a:pt x="16561" y="246"/>
                </a:lnTo>
                <a:lnTo>
                  <a:pt x="16592" y="185"/>
                </a:lnTo>
                <a:lnTo>
                  <a:pt x="16561" y="123"/>
                </a:lnTo>
                <a:lnTo>
                  <a:pt x="16531" y="62"/>
                </a:lnTo>
                <a:lnTo>
                  <a:pt x="16469" y="31"/>
                </a:lnTo>
                <a:lnTo>
                  <a:pt x="16408" y="0"/>
                </a:lnTo>
                <a:close/>
              </a:path>
            </a:pathLst>
          </a:custGeom>
          <a:solidFill>
            <a:srgbClr val="DBF1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49"/>
          <p:cNvSpPr/>
          <p:nvPr/>
        </p:nvSpPr>
        <p:spPr>
          <a:xfrm>
            <a:off x="1072330" y="3014942"/>
            <a:ext cx="117200" cy="30010"/>
          </a:xfrm>
          <a:custGeom>
            <a:avLst/>
            <a:gdLst/>
            <a:ahLst/>
            <a:cxnLst/>
            <a:rect l="l" t="t" r="r" b="b"/>
            <a:pathLst>
              <a:path w="1445" h="370" fill="none" extrusionOk="0">
                <a:moveTo>
                  <a:pt x="1444" y="0"/>
                </a:moveTo>
                <a:lnTo>
                  <a:pt x="154" y="0"/>
                </a:lnTo>
                <a:lnTo>
                  <a:pt x="154" y="0"/>
                </a:lnTo>
                <a:lnTo>
                  <a:pt x="92" y="31"/>
                </a:lnTo>
                <a:lnTo>
                  <a:pt x="31" y="62"/>
                </a:lnTo>
                <a:lnTo>
                  <a:pt x="0" y="123"/>
                </a:lnTo>
                <a:lnTo>
                  <a:pt x="0" y="185"/>
                </a:lnTo>
                <a:lnTo>
                  <a:pt x="0" y="185"/>
                </a:lnTo>
                <a:lnTo>
                  <a:pt x="0" y="246"/>
                </a:lnTo>
                <a:lnTo>
                  <a:pt x="31" y="308"/>
                </a:lnTo>
                <a:lnTo>
                  <a:pt x="92" y="338"/>
                </a:lnTo>
                <a:lnTo>
                  <a:pt x="154" y="369"/>
                </a:lnTo>
                <a:lnTo>
                  <a:pt x="1444" y="369"/>
                </a:lnTo>
                <a:lnTo>
                  <a:pt x="144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2579;p49"/>
          <p:cNvSpPr/>
          <p:nvPr/>
        </p:nvSpPr>
        <p:spPr>
          <a:xfrm>
            <a:off x="2335792" y="3014942"/>
            <a:ext cx="82324" cy="30010"/>
          </a:xfrm>
          <a:custGeom>
            <a:avLst/>
            <a:gdLst/>
            <a:ahLst/>
            <a:cxnLst/>
            <a:rect l="l" t="t" r="r" b="b"/>
            <a:pathLst>
              <a:path w="1015" h="370" fill="none" extrusionOk="0">
                <a:moveTo>
                  <a:pt x="830" y="0"/>
                </a:moveTo>
                <a:lnTo>
                  <a:pt x="0" y="0"/>
                </a:lnTo>
                <a:lnTo>
                  <a:pt x="0" y="369"/>
                </a:lnTo>
                <a:lnTo>
                  <a:pt x="830" y="369"/>
                </a:lnTo>
                <a:lnTo>
                  <a:pt x="830" y="369"/>
                </a:lnTo>
                <a:lnTo>
                  <a:pt x="891" y="338"/>
                </a:lnTo>
                <a:lnTo>
                  <a:pt x="953" y="308"/>
                </a:lnTo>
                <a:lnTo>
                  <a:pt x="983" y="246"/>
                </a:lnTo>
                <a:lnTo>
                  <a:pt x="1014" y="185"/>
                </a:lnTo>
                <a:lnTo>
                  <a:pt x="1014" y="185"/>
                </a:lnTo>
                <a:lnTo>
                  <a:pt x="983" y="123"/>
                </a:lnTo>
                <a:lnTo>
                  <a:pt x="953" y="62"/>
                </a:lnTo>
                <a:lnTo>
                  <a:pt x="891" y="31"/>
                </a:lnTo>
                <a:lnTo>
                  <a:pt x="8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0" name="Google Shape;2580;p49"/>
          <p:cNvSpPr/>
          <p:nvPr/>
        </p:nvSpPr>
        <p:spPr>
          <a:xfrm>
            <a:off x="1189446" y="3014942"/>
            <a:ext cx="1146455" cy="30010"/>
          </a:xfrm>
          <a:custGeom>
            <a:avLst/>
            <a:gdLst/>
            <a:ahLst/>
            <a:cxnLst/>
            <a:rect l="l" t="t" r="r" b="b"/>
            <a:pathLst>
              <a:path w="14135" h="370" extrusionOk="0">
                <a:moveTo>
                  <a:pt x="0" y="0"/>
                </a:moveTo>
                <a:lnTo>
                  <a:pt x="0" y="369"/>
                </a:lnTo>
                <a:lnTo>
                  <a:pt x="14134" y="369"/>
                </a:lnTo>
                <a:lnTo>
                  <a:pt x="14134" y="0"/>
                </a:lnTo>
                <a:close/>
              </a:path>
            </a:pathLst>
          </a:custGeom>
          <a:solidFill>
            <a:srgbClr val="DEF4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1" name="Google Shape;2581;p49"/>
          <p:cNvSpPr/>
          <p:nvPr/>
        </p:nvSpPr>
        <p:spPr>
          <a:xfrm>
            <a:off x="1189446" y="3014942"/>
            <a:ext cx="1146455" cy="30010"/>
          </a:xfrm>
          <a:custGeom>
            <a:avLst/>
            <a:gdLst/>
            <a:ahLst/>
            <a:cxnLst/>
            <a:rect l="l" t="t" r="r" b="b"/>
            <a:pathLst>
              <a:path w="14135" h="370" fill="none" extrusionOk="0">
                <a:moveTo>
                  <a:pt x="14134" y="0"/>
                </a:moveTo>
                <a:lnTo>
                  <a:pt x="0" y="0"/>
                </a:lnTo>
                <a:lnTo>
                  <a:pt x="0" y="369"/>
                </a:lnTo>
                <a:lnTo>
                  <a:pt x="14134" y="369"/>
                </a:lnTo>
                <a:lnTo>
                  <a:pt x="1413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2" name="Google Shape;2582;p49"/>
          <p:cNvSpPr/>
          <p:nvPr/>
        </p:nvSpPr>
        <p:spPr>
          <a:xfrm>
            <a:off x="1189446" y="2967577"/>
            <a:ext cx="199443" cy="62372"/>
          </a:xfrm>
          <a:custGeom>
            <a:avLst/>
            <a:gdLst/>
            <a:ahLst/>
            <a:cxnLst/>
            <a:rect l="l" t="t" r="r" b="b"/>
            <a:pathLst>
              <a:path w="2459" h="769" extrusionOk="0">
                <a:moveTo>
                  <a:pt x="154" y="1"/>
                </a:moveTo>
                <a:lnTo>
                  <a:pt x="93" y="62"/>
                </a:lnTo>
                <a:lnTo>
                  <a:pt x="31" y="123"/>
                </a:lnTo>
                <a:lnTo>
                  <a:pt x="0" y="216"/>
                </a:lnTo>
                <a:lnTo>
                  <a:pt x="0" y="523"/>
                </a:lnTo>
                <a:lnTo>
                  <a:pt x="31" y="615"/>
                </a:lnTo>
                <a:lnTo>
                  <a:pt x="93" y="707"/>
                </a:lnTo>
                <a:lnTo>
                  <a:pt x="154" y="738"/>
                </a:lnTo>
                <a:lnTo>
                  <a:pt x="246" y="769"/>
                </a:lnTo>
                <a:lnTo>
                  <a:pt x="2213" y="769"/>
                </a:lnTo>
                <a:lnTo>
                  <a:pt x="2305" y="738"/>
                </a:lnTo>
                <a:lnTo>
                  <a:pt x="2366" y="707"/>
                </a:lnTo>
                <a:lnTo>
                  <a:pt x="2428" y="615"/>
                </a:lnTo>
                <a:lnTo>
                  <a:pt x="2458" y="523"/>
                </a:lnTo>
                <a:lnTo>
                  <a:pt x="2458" y="216"/>
                </a:lnTo>
                <a:lnTo>
                  <a:pt x="2428" y="123"/>
                </a:lnTo>
                <a:lnTo>
                  <a:pt x="2366" y="62"/>
                </a:lnTo>
                <a:lnTo>
                  <a:pt x="230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Money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4388" y="2359613"/>
            <a:ext cx="574021" cy="574021"/>
          </a:xfrm>
          <a:prstGeom prst="rect">
            <a:avLst/>
          </a:prstGeom>
        </p:spPr>
      </p:pic>
      <p:sp>
        <p:nvSpPr>
          <p:cNvPr id="4" name="Google Shape;2485;p49"/>
          <p:cNvSpPr/>
          <p:nvPr/>
        </p:nvSpPr>
        <p:spPr>
          <a:xfrm>
            <a:off x="5349490" y="4102454"/>
            <a:ext cx="714300" cy="714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" name="Google Shape;2494;p49"/>
          <p:cNvGrpSpPr/>
          <p:nvPr/>
        </p:nvGrpSpPr>
        <p:grpSpPr>
          <a:xfrm>
            <a:off x="6159469" y="4098211"/>
            <a:ext cx="2476637" cy="612670"/>
            <a:chOff x="5990700" y="3183217"/>
            <a:chExt cx="2696100" cy="612670"/>
          </a:xfrm>
        </p:grpSpPr>
        <p:sp>
          <p:nvSpPr>
            <p:cNvPr id="6" name="Google Shape;2495;p49"/>
            <p:cNvSpPr txBox="1"/>
            <p:nvPr/>
          </p:nvSpPr>
          <p:spPr>
            <a:xfrm>
              <a:off x="6951900" y="3183217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800" b="1" dirty="0">
                  <a:solidFill>
                    <a:schemeClr val="accent6"/>
                  </a:solidFill>
                  <a:latin typeface="Fira Sans" panose="020B0503050000020004"/>
                  <a:ea typeface="Fira Sans" panose="020B0503050000020004"/>
                  <a:cs typeface="Fira Sans" panose="020B0503050000020004"/>
                  <a:sym typeface="Fira Sans" panose="020B0503050000020004"/>
                </a:rPr>
                <a:t>04</a:t>
              </a:r>
              <a:endParaRPr sz="1800" b="1" dirty="0">
                <a:solidFill>
                  <a:schemeClr val="accent6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endParaRPr>
            </a:p>
          </p:txBody>
        </p:sp>
        <p:sp>
          <p:nvSpPr>
            <p:cNvPr id="7" name="Google Shape;2496;p49"/>
            <p:cNvSpPr txBox="1"/>
            <p:nvPr/>
          </p:nvSpPr>
          <p:spPr>
            <a:xfrm>
              <a:off x="5990700" y="3359087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800" dirty="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Google AdMob</a:t>
              </a:r>
              <a:endParaRPr sz="18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pic>
        <p:nvPicPr>
          <p:cNvPr id="9" name="Graphic 8" descr="Dollar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9490" y="3282671"/>
            <a:ext cx="631184" cy="631184"/>
          </a:xfrm>
          <a:prstGeom prst="rect">
            <a:avLst/>
          </a:prstGeom>
        </p:spPr>
      </p:pic>
      <p:pic>
        <p:nvPicPr>
          <p:cNvPr id="11" name="Graphic 10" descr="Money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6498" y="1542762"/>
            <a:ext cx="574021" cy="574021"/>
          </a:xfrm>
          <a:prstGeom prst="rect">
            <a:avLst/>
          </a:prstGeom>
        </p:spPr>
      </p:pic>
      <p:pic>
        <p:nvPicPr>
          <p:cNvPr id="12" name="Graphic 11" descr="Dollar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2969" y="4149027"/>
            <a:ext cx="631184" cy="6311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lectric Car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1E552"/>
      </a:accent1>
      <a:accent2>
        <a:srgbClr val="59BD2F"/>
      </a:accent2>
      <a:accent3>
        <a:srgbClr val="03C8DF"/>
      </a:accent3>
      <a:accent4>
        <a:srgbClr val="029BD8"/>
      </a:accent4>
      <a:accent5>
        <a:srgbClr val="FFDA00"/>
      </a:accent5>
      <a:accent6>
        <a:srgbClr val="FD871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455</Words>
  <Application>Microsoft Office PowerPoint</Application>
  <PresentationFormat>On-screen Show (16:9)</PresentationFormat>
  <Paragraphs>91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Fira Sans</vt:lpstr>
      <vt:lpstr>Arial</vt:lpstr>
      <vt:lpstr>Roboto</vt:lpstr>
      <vt:lpstr>Simple Light</vt:lpstr>
      <vt:lpstr>Electric Car Infographics by Slidesgo</vt:lpstr>
      <vt:lpstr>PlugHunt</vt:lpstr>
      <vt:lpstr>The Problem</vt:lpstr>
      <vt:lpstr>Solution</vt:lpstr>
      <vt:lpstr>Technologies used to implement solutions</vt:lpstr>
      <vt:lpstr>The market</vt:lpstr>
      <vt:lpstr>Marketing Strategy</vt:lpstr>
      <vt:lpstr>Our competition compared to PlugHunt</vt:lpstr>
      <vt:lpstr>Our competition compared to PlugHunt</vt:lpstr>
      <vt:lpstr>How we make money?</vt:lpstr>
      <vt:lpstr>How much money do we really need to really lunch this?</vt:lpstr>
      <vt:lpstr>Here is an improved costs strategy.</vt:lpstr>
      <vt:lpstr>LIVE 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Alexandru Dinu</dc:creator>
  <cp:lastModifiedBy>Alexandru Dinu</cp:lastModifiedBy>
  <cp:revision>12</cp:revision>
  <dcterms:created xsi:type="dcterms:W3CDTF">2024-06-07T14:55:17Z</dcterms:created>
  <dcterms:modified xsi:type="dcterms:W3CDTF">2024-06-07T18:38:01Z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061E959507C54190B6A5D1F5F31D1890_13</vt:lpwstr>
  </property>
  <property fmtid="{D5CDD505-2E9C-101B-9397-08002B2CF9AE}" pid="3" name="KSOProductBuildVer">
    <vt:lpwstr>1033-12.2.0.13472</vt:lpwstr>
  </property>
</Properties>
</file>