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0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47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33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169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904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022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66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0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31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38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42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4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7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89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3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03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8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50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DEE7-E5E0-4CBE-AF93-AA7CCA7C89F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3C18-9E76-4FF9-95C6-72F6161D2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74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1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  <p:sldLayoutId id="2147484413" r:id="rId13"/>
    <p:sldLayoutId id="2147484414" r:id="rId14"/>
    <p:sldLayoutId id="2147484415" r:id="rId15"/>
    <p:sldLayoutId id="2147484416" r:id="rId16"/>
    <p:sldLayoutId id="21474844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Сетевая</a:t>
            </a:r>
            <a:r>
              <a:rPr lang="de-DE" b="1" dirty="0"/>
              <a:t> </a:t>
            </a:r>
            <a:r>
              <a:rPr lang="de-DE" b="1" dirty="0" err="1"/>
              <a:t>игра</a:t>
            </a:r>
            <a:r>
              <a:rPr lang="de-DE" b="1" dirty="0"/>
              <a:t> «</a:t>
            </a:r>
            <a:r>
              <a:rPr lang="de-DE" b="1" dirty="0" err="1"/>
              <a:t>Виселица</a:t>
            </a:r>
            <a:r>
              <a:rPr lang="de-DE" b="1" dirty="0" smtClean="0"/>
              <a:t>»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студент группы 8091</a:t>
            </a:r>
          </a:p>
          <a:p>
            <a:r>
              <a:rPr lang="ru-RU" dirty="0" smtClean="0"/>
              <a:t>Лехновский Александр Денисович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5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данной работы – создание простейшей консольной версии игры «Виселица», а также получение практических навыков разработки и реализации многопользовательских сетевых приложений под управлением операционной системы семейства </a:t>
            </a:r>
            <a:r>
              <a:rPr lang="ru-RU" dirty="0" err="1"/>
              <a:t>Unix</a:t>
            </a:r>
            <a:r>
              <a:rPr lang="ru-RU" dirty="0"/>
              <a:t>/</a:t>
            </a:r>
            <a:r>
              <a:rPr lang="ru-RU" dirty="0" err="1"/>
              <a:t>Linux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 </a:t>
            </a:r>
            <a:r>
              <a:rPr lang="ru-RU" dirty="0" smtClean="0"/>
              <a:t>«Виселица»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138766"/>
            <a:ext cx="10726432" cy="41225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err="1"/>
              <a:t>Ви́селица</a:t>
            </a:r>
            <a:r>
              <a:rPr lang="ru-RU" dirty="0"/>
              <a:t> — игра для двух людей, связанная со словами и </a:t>
            </a:r>
            <a:r>
              <a:rPr lang="ru-RU" dirty="0" smtClean="0"/>
              <a:t>буквами.</a:t>
            </a:r>
          </a:p>
          <a:p>
            <a:pPr marL="0" indent="0">
              <a:buNone/>
            </a:pPr>
            <a:r>
              <a:rPr lang="ru-RU" dirty="0"/>
              <a:t>Правила игры: </a:t>
            </a:r>
          </a:p>
          <a:p>
            <a:r>
              <a:rPr lang="ru-RU" dirty="0"/>
              <a:t>В игре участвуют только два игрока. </a:t>
            </a:r>
          </a:p>
          <a:p>
            <a:r>
              <a:rPr lang="ru-RU" dirty="0"/>
              <a:t>Один игрок (водящий) загадывает слово и рисует на листе такое количество подчёркиваний, сколько букв в слове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Другой </a:t>
            </a:r>
            <a:r>
              <a:rPr lang="ru-RU" dirty="0"/>
              <a:t>игрок начинает называть буквы, чтобы отгадать слово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</a:t>
            </a:r>
            <a:r>
              <a:rPr lang="ru-RU" dirty="0"/>
              <a:t>буква есть в слове, то водящий обязан вписать её на своё место в </a:t>
            </a:r>
            <a:r>
              <a:rPr lang="ru-RU" dirty="0" smtClean="0"/>
              <a:t>слово. </a:t>
            </a:r>
          </a:p>
          <a:p>
            <a:r>
              <a:rPr lang="ru-RU" dirty="0" smtClean="0"/>
              <a:t>Второму </a:t>
            </a:r>
            <a:r>
              <a:rPr lang="ru-RU" dirty="0"/>
              <a:t>игроку даётся 6 попыток, чтобы полностью угадать слово. Однако попытка не сгорает, если за свой ход игрок угадает хотя бы одну букву из загаданного слова. За один ход игрок может назвать только одну букву.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второй игрок успевает отгадать слово за 6 попыток, тогда он побеждает, а первый проигрывает, в противном случае, побеждает первый игрок, а второй проигрывает. Затем идёт смена, то есть игроки меняются ролями. (Второй становится водящим, а первый должен угадать слово.)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1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ppgrooves.com/cdn/mc/GAME_WORD/7_w1200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82" y="1069383"/>
            <a:ext cx="9477802" cy="495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9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Реализован режим игрок против игрока.</a:t>
            </a:r>
          </a:p>
          <a:p>
            <a:r>
              <a:rPr lang="ru-RU" dirty="0" smtClean="0"/>
              <a:t>Реализован режим игрок против компьютера(упрощенная версия режима игрок против игрока).</a:t>
            </a:r>
          </a:p>
          <a:p>
            <a:r>
              <a:rPr lang="ru-RU" dirty="0" smtClean="0"/>
              <a:t>Используется клиент-серверная модель для общения между игроками. Для связи выбран </a:t>
            </a:r>
            <a:r>
              <a:rPr lang="en-US" dirty="0" smtClean="0"/>
              <a:t>TCP</a:t>
            </a:r>
            <a:r>
              <a:rPr lang="ru-RU" dirty="0" smtClean="0"/>
              <a:t> протокол.</a:t>
            </a:r>
          </a:p>
          <a:p>
            <a:r>
              <a:rPr lang="ru-RU" dirty="0" smtClean="0"/>
              <a:t>На сервере хранятся все данные игры.</a:t>
            </a:r>
          </a:p>
          <a:p>
            <a:r>
              <a:rPr lang="ru-RU" dirty="0" smtClean="0"/>
              <a:t>Сервер отправляет результаты игры обоим клиентам(игрокам).</a:t>
            </a:r>
          </a:p>
          <a:p>
            <a:pPr lvl="0"/>
            <a:r>
              <a:rPr lang="ru-RU" dirty="0" smtClean="0"/>
              <a:t>Для ввода и вывода информации используется консольный интерфейс.</a:t>
            </a:r>
          </a:p>
          <a:p>
            <a:pPr lvl="0"/>
            <a:r>
              <a:rPr lang="ru-RU" dirty="0" smtClean="0"/>
              <a:t>Даны два состояния для клиентов, при которых один будет загадывать, а другой угадывать слово.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7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014780"/>
            <a:ext cx="10354472" cy="447901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Подключение </a:t>
            </a:r>
            <a:r>
              <a:rPr lang="ru-RU" dirty="0" smtClean="0"/>
              <a:t>игроков к серверу</a:t>
            </a:r>
          </a:p>
          <a:p>
            <a:r>
              <a:rPr lang="ru-RU" dirty="0" smtClean="0"/>
              <a:t>Сервер отправляет состояния (загадывать или угадывать) игрокам. Затем сервер ожидает ввода слова.</a:t>
            </a:r>
          </a:p>
          <a:p>
            <a:r>
              <a:rPr lang="ru-RU" dirty="0" smtClean="0"/>
              <a:t>Водящий игрок загадывает слово и ждёт. Оно отправляется на сервер.</a:t>
            </a:r>
          </a:p>
          <a:p>
            <a:r>
              <a:rPr lang="ru-RU" dirty="0" smtClean="0"/>
              <a:t>Теперь на сервере хранится само слово и длина этого слова.</a:t>
            </a:r>
          </a:p>
          <a:p>
            <a:r>
              <a:rPr lang="ru-RU" dirty="0" smtClean="0"/>
              <a:t>Второй игрок получает данные о загаданном слове с сервера.</a:t>
            </a:r>
          </a:p>
          <a:p>
            <a:r>
              <a:rPr lang="ru-RU" dirty="0"/>
              <a:t>Игрок по буквам угадывает слово, до тех пор, пока слово не будет угадано или не закончиться количество попыток</a:t>
            </a:r>
            <a:r>
              <a:rPr lang="ru-RU" dirty="0" smtClean="0"/>
              <a:t>. Ему выводятся промежуточные результаты.</a:t>
            </a:r>
          </a:p>
          <a:p>
            <a:r>
              <a:rPr lang="ru-RU" dirty="0"/>
              <a:t>После окончания </a:t>
            </a:r>
            <a:r>
              <a:rPr lang="ru-RU" dirty="0" smtClean="0"/>
              <a:t>игрокам показывается итоговый результат (смог игрок угадать слово или нет), и они меняются ролями.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0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478" y="2169762"/>
            <a:ext cx="11577234" cy="45565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37232"/>
              </p:ext>
            </p:extLst>
          </p:nvPr>
        </p:nvGraphicFramePr>
        <p:xfrm>
          <a:off x="411130" y="2073046"/>
          <a:ext cx="11157930" cy="441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965">
                  <a:extLst>
                    <a:ext uri="{9D8B030D-6E8A-4147-A177-3AD203B41FA5}">
                      <a16:colId xmlns:a16="http://schemas.microsoft.com/office/drawing/2014/main" val="2275825173"/>
                    </a:ext>
                  </a:extLst>
                </a:gridCol>
                <a:gridCol w="5578965">
                  <a:extLst>
                    <a:ext uri="{9D8B030D-6E8A-4147-A177-3AD203B41FA5}">
                      <a16:colId xmlns:a16="http://schemas.microsoft.com/office/drawing/2014/main" val="351999502"/>
                    </a:ext>
                  </a:extLst>
                </a:gridCol>
              </a:tblGrid>
              <a:tr h="73617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После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dirty="0" smtClean="0"/>
                        <a:t>ввода слова: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788"/>
                  </a:ext>
                </a:extLst>
              </a:tr>
              <a:tr h="7361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Результат, выведенный на экран 1 игрока: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Результат, выведенный на экран 2 игрока: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27868"/>
                  </a:ext>
                </a:extLst>
              </a:tr>
              <a:tr h="73617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87433"/>
                  </a:ext>
                </a:extLst>
              </a:tr>
              <a:tr h="73617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74525"/>
                  </a:ext>
                </a:extLst>
              </a:tr>
              <a:tr h="73617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Информация </a:t>
                      </a:r>
                      <a:r>
                        <a:rPr lang="ru-RU" smtClean="0"/>
                        <a:t>на сервере: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77152"/>
                  </a:ext>
                </a:extLst>
              </a:tr>
              <a:tr h="73617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582544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11134" y="3553695"/>
            <a:ext cx="5578961" cy="145572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0" name="Рисунок 9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0095" y="3553695"/>
            <a:ext cx="5578965" cy="145572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1" name="Рисунок 10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620193" y="5758962"/>
            <a:ext cx="4739804" cy="731104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666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11882"/>
            <a:ext cx="5969977" cy="290175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60123" y="731521"/>
            <a:ext cx="5931877" cy="2882118"/>
          </a:xfrm>
          <a:prstGeom prst="rect">
            <a:avLst/>
          </a:prstGeom>
          <a:noFill/>
          <a:ln>
            <a:noFill/>
            <a:prstDash/>
          </a:ln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05801"/>
              </p:ext>
            </p:extLst>
          </p:nvPr>
        </p:nvGraphicFramePr>
        <p:xfrm>
          <a:off x="0" y="1"/>
          <a:ext cx="1219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7441563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615144827"/>
                    </a:ext>
                  </a:extLst>
                </a:gridCol>
              </a:tblGrid>
              <a:tr h="347296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Результат, выведенный на экран 2 игрока: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21369"/>
                  </a:ext>
                </a:extLst>
              </a:tr>
              <a:tr h="347296">
                <a:tc>
                  <a:txBody>
                    <a:bodyPr/>
                    <a:lstStyle/>
                    <a:p>
                      <a:r>
                        <a:rPr lang="ru-RU" dirty="0" smtClean="0"/>
                        <a:t>В случае неудачи: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случае успеха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738265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97068"/>
              </p:ext>
            </p:extLst>
          </p:nvPr>
        </p:nvGraphicFramePr>
        <p:xfrm>
          <a:off x="0" y="3613639"/>
          <a:ext cx="12192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9812502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82375331"/>
                    </a:ext>
                  </a:extLst>
                </a:gridCol>
              </a:tblGrid>
              <a:tr h="20038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Победа второго игрока(угадывающего)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80226"/>
                  </a:ext>
                </a:extLst>
              </a:tr>
              <a:tr h="2003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Результат, выведенный на экран 1 игрока: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Результат, выведенный на экран 2 игрока: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92173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694137" y="4281854"/>
            <a:ext cx="2275840" cy="432476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2" name="Рисунок 11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260123" y="4283884"/>
            <a:ext cx="1485900" cy="430446"/>
          </a:xfrm>
          <a:prstGeom prst="rect">
            <a:avLst/>
          </a:prstGeom>
          <a:noFill/>
          <a:ln>
            <a:noFill/>
            <a:prstDash/>
          </a:ln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07748"/>
              </p:ext>
            </p:extLst>
          </p:nvPr>
        </p:nvGraphicFramePr>
        <p:xfrm>
          <a:off x="0" y="4726437"/>
          <a:ext cx="121920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3230904459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4254152320"/>
                    </a:ext>
                  </a:extLst>
                </a:gridCol>
              </a:tblGrid>
              <a:tr h="21980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Победа первого игрока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98957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Результат, выведенный на экран 1 игрока: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Результат, выведенный на экран 2 игрока: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49691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694137" y="5336037"/>
            <a:ext cx="2275840" cy="3327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5" name="Рисунок 14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6260123" y="5336036"/>
            <a:ext cx="2073886" cy="152196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4982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2056" name="Picture 8" descr="https://webcomicms.net/sites/default/files/clipart/134212/gallows-cliparts-134212-721401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691" y="2000091"/>
            <a:ext cx="4543644" cy="454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195</TotalTime>
  <Words>465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Берлин</vt:lpstr>
      <vt:lpstr>Сетевая игра «Виселица» </vt:lpstr>
      <vt:lpstr>Цель работы</vt:lpstr>
      <vt:lpstr>Игра «Виселица» </vt:lpstr>
      <vt:lpstr>Презентация PowerPoint</vt:lpstr>
      <vt:lpstr>Реализация проекта</vt:lpstr>
      <vt:lpstr>Процесс игры</vt:lpstr>
      <vt:lpstr>Демонстрация работы</vt:lpstr>
      <vt:lpstr>Презентация PowerPoint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PKboy4268@outlook.com</dc:creator>
  <cp:lastModifiedBy>PKboy4268@outlook.com</cp:lastModifiedBy>
  <cp:revision>17</cp:revision>
  <dcterms:created xsi:type="dcterms:W3CDTF">2020-06-08T16:42:37Z</dcterms:created>
  <dcterms:modified xsi:type="dcterms:W3CDTF">2020-06-08T19:57:57Z</dcterms:modified>
</cp:coreProperties>
</file>