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5" r:id="rId6"/>
    <p:sldId id="257" r:id="rId7"/>
    <p:sldId id="266" r:id="rId8"/>
    <p:sldId id="267" r:id="rId9"/>
    <p:sldId id="269" r:id="rId10"/>
    <p:sldId id="268" r:id="rId11"/>
    <p:sldId id="271" r:id="rId12"/>
    <p:sldId id="270" r:id="rId13"/>
    <p:sldId id="272" r:id="rId14"/>
    <p:sldId id="273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2AA9B4-2E59-4593-B7FE-B4F0D92A58EB}" v="5" dt="2024-06-25T07:58:50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ill sheberstov" userId="552259db92789c8c" providerId="LiveId" clId="{0E2AA9B4-2E59-4593-B7FE-B4F0D92A58EB}"/>
    <pc:docChg chg="addSld modSld sldOrd">
      <pc:chgData name="kirill sheberstov" userId="552259db92789c8c" providerId="LiveId" clId="{0E2AA9B4-2E59-4593-B7FE-B4F0D92A58EB}" dt="2024-06-25T08:00:23.564" v="98" actId="1076"/>
      <pc:docMkLst>
        <pc:docMk/>
      </pc:docMkLst>
      <pc:sldChg chg="addSp modSp new mod ord">
        <pc:chgData name="kirill sheberstov" userId="552259db92789c8c" providerId="LiveId" clId="{0E2AA9B4-2E59-4593-B7FE-B4F0D92A58EB}" dt="2024-06-25T07:33:15.075" v="14" actId="14100"/>
        <pc:sldMkLst>
          <pc:docMk/>
          <pc:sldMk cId="3290735688" sldId="258"/>
        </pc:sldMkLst>
        <pc:picChg chg="add mod">
          <ac:chgData name="kirill sheberstov" userId="552259db92789c8c" providerId="LiveId" clId="{0E2AA9B4-2E59-4593-B7FE-B4F0D92A58EB}" dt="2024-06-25T07:33:08.059" v="13" actId="1076"/>
          <ac:picMkLst>
            <pc:docMk/>
            <pc:sldMk cId="3290735688" sldId="258"/>
            <ac:picMk id="3" creationId="{22B6920F-BC94-76B3-C2FE-96A862AEFAC9}"/>
          </ac:picMkLst>
        </pc:picChg>
        <pc:picChg chg="add mod">
          <ac:chgData name="kirill sheberstov" userId="552259db92789c8c" providerId="LiveId" clId="{0E2AA9B4-2E59-4593-B7FE-B4F0D92A58EB}" dt="2024-06-25T07:33:15.075" v="14" actId="14100"/>
          <ac:picMkLst>
            <pc:docMk/>
            <pc:sldMk cId="3290735688" sldId="258"/>
            <ac:picMk id="5" creationId="{68D6A7AA-9317-660E-6700-D72D78926764}"/>
          </ac:picMkLst>
        </pc:picChg>
      </pc:sldChg>
      <pc:sldChg chg="addSp modSp new mod">
        <pc:chgData name="kirill sheberstov" userId="552259db92789c8c" providerId="LiveId" clId="{0E2AA9B4-2E59-4593-B7FE-B4F0D92A58EB}" dt="2024-06-25T07:38:48.009" v="24" actId="1076"/>
        <pc:sldMkLst>
          <pc:docMk/>
          <pc:sldMk cId="2720247924" sldId="259"/>
        </pc:sldMkLst>
        <pc:picChg chg="add mod">
          <ac:chgData name="kirill sheberstov" userId="552259db92789c8c" providerId="LiveId" clId="{0E2AA9B4-2E59-4593-B7FE-B4F0D92A58EB}" dt="2024-06-25T07:35:18.799" v="17" actId="1076"/>
          <ac:picMkLst>
            <pc:docMk/>
            <pc:sldMk cId="2720247924" sldId="259"/>
            <ac:picMk id="3" creationId="{4E1932B5-A37A-9961-19F4-8EA973D52EB9}"/>
          </ac:picMkLst>
        </pc:picChg>
        <pc:picChg chg="add mod">
          <ac:chgData name="kirill sheberstov" userId="552259db92789c8c" providerId="LiveId" clId="{0E2AA9B4-2E59-4593-B7FE-B4F0D92A58EB}" dt="2024-06-25T07:38:45.718" v="23" actId="1076"/>
          <ac:picMkLst>
            <pc:docMk/>
            <pc:sldMk cId="2720247924" sldId="259"/>
            <ac:picMk id="5" creationId="{923636DD-8D28-6D5E-8058-17760507A35C}"/>
          </ac:picMkLst>
        </pc:picChg>
        <pc:picChg chg="add mod">
          <ac:chgData name="kirill sheberstov" userId="552259db92789c8c" providerId="LiveId" clId="{0E2AA9B4-2E59-4593-B7FE-B4F0D92A58EB}" dt="2024-06-25T07:38:48.009" v="24" actId="1076"/>
          <ac:picMkLst>
            <pc:docMk/>
            <pc:sldMk cId="2720247924" sldId="259"/>
            <ac:picMk id="7" creationId="{821C839D-95A9-CE19-C86D-DFA1E1B9B642}"/>
          </ac:picMkLst>
        </pc:picChg>
      </pc:sldChg>
      <pc:sldChg chg="add">
        <pc:chgData name="kirill sheberstov" userId="552259db92789c8c" providerId="LiveId" clId="{0E2AA9B4-2E59-4593-B7FE-B4F0D92A58EB}" dt="2024-06-25T07:41:45.800" v="25"/>
        <pc:sldMkLst>
          <pc:docMk/>
          <pc:sldMk cId="2199557409" sldId="261"/>
        </pc:sldMkLst>
      </pc:sldChg>
      <pc:sldChg chg="addSp modSp new mod">
        <pc:chgData name="kirill sheberstov" userId="552259db92789c8c" providerId="LiveId" clId="{0E2AA9B4-2E59-4593-B7FE-B4F0D92A58EB}" dt="2024-06-25T07:45:39.624" v="36" actId="1076"/>
        <pc:sldMkLst>
          <pc:docMk/>
          <pc:sldMk cId="2327433083" sldId="266"/>
        </pc:sldMkLst>
        <pc:picChg chg="add mod">
          <ac:chgData name="kirill sheberstov" userId="552259db92789c8c" providerId="LiveId" clId="{0E2AA9B4-2E59-4593-B7FE-B4F0D92A58EB}" dt="2024-06-25T07:45:38.018" v="35" actId="1076"/>
          <ac:picMkLst>
            <pc:docMk/>
            <pc:sldMk cId="2327433083" sldId="266"/>
            <ac:picMk id="3" creationId="{C0E82E17-1BF4-7028-2DC6-4B88A60AFF5C}"/>
          </ac:picMkLst>
        </pc:picChg>
        <pc:picChg chg="add mod">
          <ac:chgData name="kirill sheberstov" userId="552259db92789c8c" providerId="LiveId" clId="{0E2AA9B4-2E59-4593-B7FE-B4F0D92A58EB}" dt="2024-06-25T07:45:39.624" v="36" actId="1076"/>
          <ac:picMkLst>
            <pc:docMk/>
            <pc:sldMk cId="2327433083" sldId="266"/>
            <ac:picMk id="5" creationId="{FFC4E078-1F8D-804A-5438-AC9ED3CE62F5}"/>
          </ac:picMkLst>
        </pc:picChg>
      </pc:sldChg>
      <pc:sldChg chg="addSp modSp new mod">
        <pc:chgData name="kirill sheberstov" userId="552259db92789c8c" providerId="LiveId" clId="{0E2AA9B4-2E59-4593-B7FE-B4F0D92A58EB}" dt="2024-06-25T07:46:23.051" v="40" actId="1076"/>
        <pc:sldMkLst>
          <pc:docMk/>
          <pc:sldMk cId="1620136828" sldId="267"/>
        </pc:sldMkLst>
        <pc:picChg chg="add mod">
          <ac:chgData name="kirill sheberstov" userId="552259db92789c8c" providerId="LiveId" clId="{0E2AA9B4-2E59-4593-B7FE-B4F0D92A58EB}" dt="2024-06-25T07:46:23.051" v="40" actId="1076"/>
          <ac:picMkLst>
            <pc:docMk/>
            <pc:sldMk cId="1620136828" sldId="267"/>
            <ac:picMk id="3" creationId="{32E01C7E-D45D-2E50-47CB-F8BD299B5059}"/>
          </ac:picMkLst>
        </pc:picChg>
      </pc:sldChg>
      <pc:sldChg chg="addSp modSp new mod">
        <pc:chgData name="kirill sheberstov" userId="552259db92789c8c" providerId="LiveId" clId="{0E2AA9B4-2E59-4593-B7FE-B4F0D92A58EB}" dt="2024-06-25T07:50:42.272" v="58" actId="1076"/>
        <pc:sldMkLst>
          <pc:docMk/>
          <pc:sldMk cId="1546197279" sldId="268"/>
        </pc:sldMkLst>
        <pc:picChg chg="add mod">
          <ac:chgData name="kirill sheberstov" userId="552259db92789c8c" providerId="LiveId" clId="{0E2AA9B4-2E59-4593-B7FE-B4F0D92A58EB}" dt="2024-06-25T07:50:42.272" v="58" actId="1076"/>
          <ac:picMkLst>
            <pc:docMk/>
            <pc:sldMk cId="1546197279" sldId="268"/>
            <ac:picMk id="3" creationId="{50C71BA5-445B-D5E6-A1B9-B85E9433BA32}"/>
          </ac:picMkLst>
        </pc:picChg>
        <pc:picChg chg="add mod">
          <ac:chgData name="kirill sheberstov" userId="552259db92789c8c" providerId="LiveId" clId="{0E2AA9B4-2E59-4593-B7FE-B4F0D92A58EB}" dt="2024-06-25T07:50:40.753" v="57" actId="1076"/>
          <ac:picMkLst>
            <pc:docMk/>
            <pc:sldMk cId="1546197279" sldId="268"/>
            <ac:picMk id="5" creationId="{EF91FC95-B460-3D46-8C28-FA06DC26D674}"/>
          </ac:picMkLst>
        </pc:picChg>
        <pc:picChg chg="add mod">
          <ac:chgData name="kirill sheberstov" userId="552259db92789c8c" providerId="LiveId" clId="{0E2AA9B4-2E59-4593-B7FE-B4F0D92A58EB}" dt="2024-06-25T07:49:05.881" v="50" actId="1076"/>
          <ac:picMkLst>
            <pc:docMk/>
            <pc:sldMk cId="1546197279" sldId="268"/>
            <ac:picMk id="7" creationId="{FEA0CC28-4B45-ED88-F66D-F7C93690AB3D}"/>
          </ac:picMkLst>
        </pc:picChg>
      </pc:sldChg>
      <pc:sldChg chg="addSp modSp new mod">
        <pc:chgData name="kirill sheberstov" userId="552259db92789c8c" providerId="LiveId" clId="{0E2AA9B4-2E59-4593-B7FE-B4F0D92A58EB}" dt="2024-06-25T07:49:56.912" v="55" actId="1076"/>
        <pc:sldMkLst>
          <pc:docMk/>
          <pc:sldMk cId="2929022463" sldId="269"/>
        </pc:sldMkLst>
        <pc:picChg chg="add mod">
          <ac:chgData name="kirill sheberstov" userId="552259db92789c8c" providerId="LiveId" clId="{0E2AA9B4-2E59-4593-B7FE-B4F0D92A58EB}" dt="2024-06-25T07:49:56.912" v="55" actId="1076"/>
          <ac:picMkLst>
            <pc:docMk/>
            <pc:sldMk cId="2929022463" sldId="269"/>
            <ac:picMk id="3" creationId="{24D48492-F85A-8267-FA25-2D27BE3324A2}"/>
          </ac:picMkLst>
        </pc:picChg>
      </pc:sldChg>
      <pc:sldChg chg="addSp modSp new mod">
        <pc:chgData name="kirill sheberstov" userId="552259db92789c8c" providerId="LiveId" clId="{0E2AA9B4-2E59-4593-B7FE-B4F0D92A58EB}" dt="2024-06-25T07:58:10.793" v="80" actId="1076"/>
        <pc:sldMkLst>
          <pc:docMk/>
          <pc:sldMk cId="1783175904" sldId="270"/>
        </pc:sldMkLst>
        <pc:picChg chg="add mod">
          <ac:chgData name="kirill sheberstov" userId="552259db92789c8c" providerId="LiveId" clId="{0E2AA9B4-2E59-4593-B7FE-B4F0D92A58EB}" dt="2024-06-25T07:51:59.095" v="64" actId="1076"/>
          <ac:picMkLst>
            <pc:docMk/>
            <pc:sldMk cId="1783175904" sldId="270"/>
            <ac:picMk id="3" creationId="{6A70CC2D-6B2F-F849-AF53-261A10DA4156}"/>
          </ac:picMkLst>
        </pc:picChg>
        <pc:picChg chg="add mod">
          <ac:chgData name="kirill sheberstov" userId="552259db92789c8c" providerId="LiveId" clId="{0E2AA9B4-2E59-4593-B7FE-B4F0D92A58EB}" dt="2024-06-25T07:52:25.480" v="67" actId="1076"/>
          <ac:picMkLst>
            <pc:docMk/>
            <pc:sldMk cId="1783175904" sldId="270"/>
            <ac:picMk id="5" creationId="{37647C49-B3C6-0E80-39DB-E64825614C05}"/>
          </ac:picMkLst>
        </pc:picChg>
        <pc:picChg chg="add mod">
          <ac:chgData name="kirill sheberstov" userId="552259db92789c8c" providerId="LiveId" clId="{0E2AA9B4-2E59-4593-B7FE-B4F0D92A58EB}" dt="2024-06-25T07:58:10.793" v="80" actId="1076"/>
          <ac:picMkLst>
            <pc:docMk/>
            <pc:sldMk cId="1783175904" sldId="270"/>
            <ac:picMk id="7" creationId="{8B93AB3F-717F-67B7-567C-9C068F2F8E18}"/>
          </ac:picMkLst>
        </pc:picChg>
      </pc:sldChg>
      <pc:sldChg chg="addSp modSp new mod">
        <pc:chgData name="kirill sheberstov" userId="552259db92789c8c" providerId="LiveId" clId="{0E2AA9B4-2E59-4593-B7FE-B4F0D92A58EB}" dt="2024-06-25T07:55:46.809" v="79" actId="1076"/>
        <pc:sldMkLst>
          <pc:docMk/>
          <pc:sldMk cId="1567596304" sldId="271"/>
        </pc:sldMkLst>
        <pc:spChg chg="add mod">
          <ac:chgData name="kirill sheberstov" userId="552259db92789c8c" providerId="LiveId" clId="{0E2AA9B4-2E59-4593-B7FE-B4F0D92A58EB}" dt="2024-06-25T07:55:46.809" v="79" actId="1076"/>
          <ac:spMkLst>
            <pc:docMk/>
            <pc:sldMk cId="1567596304" sldId="271"/>
            <ac:spMk id="5" creationId="{B6437AB0-6D6C-5582-38C2-7814E83B285B}"/>
          </ac:spMkLst>
        </pc:spChg>
        <pc:picChg chg="add mod">
          <ac:chgData name="kirill sheberstov" userId="552259db92789c8c" providerId="LiveId" clId="{0E2AA9B4-2E59-4593-B7FE-B4F0D92A58EB}" dt="2024-06-25T07:55:42.529" v="78" actId="1076"/>
          <ac:picMkLst>
            <pc:docMk/>
            <pc:sldMk cId="1567596304" sldId="271"/>
            <ac:picMk id="3" creationId="{366C58B4-6E6C-379B-784B-97C3F264042A}"/>
          </ac:picMkLst>
        </pc:picChg>
      </pc:sldChg>
      <pc:sldChg chg="addSp modSp new mod">
        <pc:chgData name="kirill sheberstov" userId="552259db92789c8c" providerId="LiveId" clId="{0E2AA9B4-2E59-4593-B7FE-B4F0D92A58EB}" dt="2024-06-25T07:59:03.100" v="94" actId="14100"/>
        <pc:sldMkLst>
          <pc:docMk/>
          <pc:sldMk cId="2838781056" sldId="272"/>
        </pc:sldMkLst>
        <pc:picChg chg="add mod">
          <ac:chgData name="kirill sheberstov" userId="552259db92789c8c" providerId="LiveId" clId="{0E2AA9B4-2E59-4593-B7FE-B4F0D92A58EB}" dt="2024-06-25T07:59:03.100" v="94" actId="14100"/>
          <ac:picMkLst>
            <pc:docMk/>
            <pc:sldMk cId="2838781056" sldId="272"/>
            <ac:picMk id="3" creationId="{F4F85A16-F06E-7B3E-458D-618E43D7717E}"/>
          </ac:picMkLst>
        </pc:picChg>
        <pc:picChg chg="add mod">
          <ac:chgData name="kirill sheberstov" userId="552259db92789c8c" providerId="LiveId" clId="{0E2AA9B4-2E59-4593-B7FE-B4F0D92A58EB}" dt="2024-06-25T07:58:43.260" v="90" actId="1076"/>
          <ac:picMkLst>
            <pc:docMk/>
            <pc:sldMk cId="2838781056" sldId="272"/>
            <ac:picMk id="4" creationId="{06C7BDA8-DFE7-C8C2-9144-B4EF76C9B1BC}"/>
          </ac:picMkLst>
        </pc:picChg>
        <pc:picChg chg="add mod">
          <ac:chgData name="kirill sheberstov" userId="552259db92789c8c" providerId="LiveId" clId="{0E2AA9B4-2E59-4593-B7FE-B4F0D92A58EB}" dt="2024-06-25T07:58:57.555" v="92" actId="1076"/>
          <ac:picMkLst>
            <pc:docMk/>
            <pc:sldMk cId="2838781056" sldId="272"/>
            <ac:picMk id="5" creationId="{54B22595-C750-C1C3-470A-2BC6BE67A341}"/>
          </ac:picMkLst>
        </pc:picChg>
      </pc:sldChg>
      <pc:sldChg chg="addSp modSp new mod">
        <pc:chgData name="kirill sheberstov" userId="552259db92789c8c" providerId="LiveId" clId="{0E2AA9B4-2E59-4593-B7FE-B4F0D92A58EB}" dt="2024-06-25T08:00:23.564" v="98" actId="1076"/>
        <pc:sldMkLst>
          <pc:docMk/>
          <pc:sldMk cId="725851833" sldId="273"/>
        </pc:sldMkLst>
        <pc:picChg chg="add mod">
          <ac:chgData name="kirill sheberstov" userId="552259db92789c8c" providerId="LiveId" clId="{0E2AA9B4-2E59-4593-B7FE-B4F0D92A58EB}" dt="2024-06-25T08:00:23.564" v="98" actId="1076"/>
          <ac:picMkLst>
            <pc:docMk/>
            <pc:sldMk cId="725851833" sldId="273"/>
            <ac:picMk id="3" creationId="{E18B2907-D398-8947-42B4-3C8CCD43736C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4:01.5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430 123 4738,'-2'-7'622,"-1"0"1,0 0-1,0 0 0,-1 0 0,0 1 0,0-1 1,0 1-1,-9-9 0,8 10-495,0 0 1,0 1-1,0-1 1,0 1-1,-1 0 0,0 0 1,0 1-1,0 0 1,0 0-1,0 0 0,-1 1 1,1-1-1,-1 2 1,0-1-1,-10-1 0,-8 3-33,0 1-1,0 1 1,-45 9 0,61-9-70,0 0 0,0 1 0,0-1 0,0 2 0,1 0 0,-1 0 1,1 0-1,0 1 0,0 0 0,1 1 0,0-1 0,0 1 1,-10 11-1,15-15-25,1 1 1,-1 0-1,0-1 0,1 1 1,-1 0-1,1 0 1,0 0-1,0 0 1,0 0-1,1 0 0,-1 0 1,1 0-1,-1 1 1,1-1-1,0 0 1,0 0-1,1 0 0,-1 1 1,1-1-1,-1 0 1,1 0-1,0 0 0,0 0 1,0 0-1,1 0 1,-1 0-1,1-1 1,-1 1-1,1 0 0,0-1 1,0 1-1,3 2 1,7 7-5,1 0 1,0-1-1,1 0 0,24 14 1,-25-16 3,33 19 5,-21-14 2,-2 1 1,1 1-1,25 23 1,-45-35-6,1 0 0,-1 0 0,0 0 0,0 1 0,-1 0 0,1 0 0,-1 0 0,0 0 0,0 0 0,-1 1 0,1 0 0,-1-1 0,-1 1 0,1 0 0,-1 0 0,0 0 0,0-1 0,-1 1 0,1 0 0,-2 11 0,0-13 2,0 1 1,0 0-1,0-1 1,-1 1-1,0-1 1,1 0 0,-2 1-1,1-1 1,0 0-1,-1 0 1,0 0-1,0-1 1,0 1-1,-5 4 1,1-3 2,1 0 1,-1-1 0,0 0-1,0 0 1,0 0-1,0-1 1,-15 4 0,-6-1 20,1-1-1,-1-1 1,-50 0 0,72-4-22,-8 1 9,7-1-4,0 1 0,1-1 0,-1-1 0,-11-1 0,57-15-460,-32 14 298,73-30-6470,-55 19 467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4:10.5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99 45 4834,'-3'-36'4038,"3"28"-2565,2 24-1096,1 184 59,-4-58-338,6-60-38,-1-29-3,-4 57 1,0-95-48,-2 0 0,0-1 0,0 1 0,-2-1 1,0 0-1,0 0 0,-1 0 0,-12 22 1,14-30 11,-1 0 1,-1 0-1,1-1 1,-1 0-1,-9 8 0,14-12-13,-1 0 0,0 0 0,0-1 0,0 1-1,1-1 1,-1 1 0,0-1 0,0 1 0,0-1-1,0 0 1,0 1 0,0-1 0,0 0 0,0 0-1,0 0 1,0 0 0,0 0 0,-2 0 0,2 0-1,0-1 0,0 0 0,0 1 0,0-1 0,0 0 0,1 1 0,-1-1 0,0 0 0,1 0 1,-1 0-1,0 0 0,1 1 0,-1-1 0,1 0 0,-1 0 0,1 0 0,0 0 0,-1 0 0,1 0 0,0 0 1,0-1-1,0 1 0,0-1 0,-1-8 4,0 0-1,1 0 1,0 0 0,1-1 0,0 1-1,1 0 1,0 0 0,1 1 0,0-1-1,0 0 1,1 1 0,0 0 0,1 0-1,0 0 1,9-12 0,8-9 34,1 1-1,50-48 1,37-19 125,19-19-46,-113 98-109,0 0-1,-1-1 0,-1-1 0,-1 0 0,13-25 0,-2-15 123,-23 55-110,0 0 1,0 0 0,0 0-1,0 0 1,-1 0 0,0 0-1,1 0 1,-1 0 0,-1 0-1,1 0 1,-1 1 0,1-1-1,-3-6 1,3 10-25,0 0 0,0-1 0,0 1 0,-1 0 0,1 0 0,0-1 1,0 1-1,0 0 0,0 0 0,-1 0 0,1-1 0,0 1 0,0 0 0,0 0 0,-1 0 0,1 0 0,0 0 0,0-1 0,-1 1 0,1 0 0,0 0 0,0 0 1,-1 0-1,1 0 0,0 0 0,0 0 0,-1 0 0,1 0 0,0 0 0,-1 0 0,1 0 0,0 0 0,0 0 0,-1 0 0,1 0 0,0 0 0,0 0 0,-1 1 1,1-1-1,0 0 0,0 0 0,0 0 0,-1 0 0,1 1 0,0-1 0,0 0 0,0 0 0,-1 0 0,1 1 0,0-1 0,0 0 0,0 0 0,0 0 0,0 1 1,-1-1-1,1 0 0,0 0 0,0 1 0,-9 15 87,-4 18-75,1 0 1,2 1 0,1 1-1,1-1 1,3 1-1,0 0 1,3 1-1,1-1 1,7 66-1,-4-86-33,1 1-1,1-1 1,0 0-1,1-1 0,1 1 1,1-1-1,0 0 1,0-1-1,2 1 1,0-1-1,11 12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51.8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20 3778,'-5'-2'6221,"11"16"-5369,2-6-1827,-8-9 1021,1 0 0,-1 0 1,1-1-1,-1 1 1,0 0-1,1 0 1,-1-1-1,0 1 0,0 0 1,0 0-1,0-1 1,0 1-1,0 0 0,0-1 1,-1-1-1,-4-14 215,0 24 961,6 9-2113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0:30.4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27 1 3986,'-1'23'5840,"-11"47"-5787,6-36 422,4-19-435,0-5-6,0 0 0,1 0 0,0 0 0,1 0-1,1 15 1,0-23-18,-1 0-1,1 1 1,0-1-1,-1 1 1,1-1-1,0 0 1,0 0-1,1 1 1,-1-1-1,0 0 1,1 0-1,-1 0 1,1 0-1,0-1 1,0 1-1,0 0 1,-1-1-1,2 1 1,-1-1-1,0 0 1,0 1-1,0-1 1,0 0-1,1 0 1,-1-1-1,5 2 1,2-1 18,-1 0 1,0 0 0,0-1-1,1 0 1,-1-1 0,0 0-1,0 0 1,0-1 0,0 0 0,0 0-1,0-1 1,0 0 0,11-6-1,-11 5-18,1-1-1,-1 0 0,0 0 1,0-1-1,0 0 0,-1-1 1,0 1-1,0-1 0,-1 0 1,0-1-1,7-10 0,-12 15-11,1-1-1,-1 1 0,0 0 0,0-1 0,0 1 1,0-1-1,-1 1 0,0-1 0,1 1 0,-1-1 1,-1 1-1,1-1 0,0 1 0,-2-5 0,1 7-5,1 1-1,-1 0 0,0 0 1,1 0-1,-1 0 1,0 0-1,0 0 0,1 1 1,-1-1-1,0 0 0,1 0 1,-1 0-1,0 1 0,1-1 1,-1 0-1,0 1 0,1-1 1,-1 0-1,1 1 1,-1-1-1,1 1 0,-1-1 1,0 2-1,-16 11-64,11-7 61,1 0 0,-1 0 0,1 1 0,1-1 1,-1 1-1,1 0 0,1 1 0,-1-1 0,1 1 1,0-1-1,1 1 0,-3 14 0,-1 12 9,-2 60 0,6-56 8,0 5 94,2 1-1,2-1 1,1 0-1,11 46 1,-11-100-289,1 0 0,0 0 0,0 1 1,1-1-1,10-14 0,1-5-4724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0:32.08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60 3185,'34'-9'3566,"-2"0"-2548,101-2 1340,46-6-2080,-145 9-110,-11 3-192,-18 4-577,-45 23-5863,22-15 2980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0:32.8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28 2993,'0'-1'185,"0"-1"0,1 1 0,-1-1 0,1 1 0,0-1 0,-1 1-1,1 0 1,0 0 0,0-1 0,0 1 0,0 0 0,0 0 0,0 0-1,0 0 1,0 0 0,0 0 0,0 0 0,1 0 0,-1 0 0,2 0-1,1 0-72,0 0 1,-1 1-1,1 0 0,0 0 0,-1 0 0,1 0 0,4 1 0,-2 0-16,-4 0-73,1-1 0,0 1 0,-1 0 0,1 0 0,-1 1 0,1-1 0,-1 0 1,0 1-1,1 0 0,-1-1 0,0 1 0,0 0 0,0 0 0,0 0 0,-1 0 0,1 1 1,0-1-1,-1 0 0,0 1 0,1-1 0,-1 1 0,1 3 0,4 11 53,0 0-1,4 26 1,-5-19-29,1 1 4,-4-15-17,0 1 0,1-1 0,0-1 0,0 1 0,1 0 0,1-1 0,6 11 0,-11-20-17,1 1-1,-1-1 0,1 1 1,0-1-1,-1 0 1,1 0-1,0 1 0,-1-1 1,1 0-1,0 0 1,-1 0-1,1 1 0,0-1 1,-1 0-1,1 0 1,0 0-1,0 0 0,-1-1 1,1 1-1,0 0 1,-1 0-1,1 0 1,0 0-1,-1-1 0,1 1 1,0 0-1,-1-1 1,1 1-1,-1 0 0,1-1 1,-1 1-1,1-1 1,-1 1-1,1-1 0,0 0 1,23-23 194,-19 19-183,3-2-22,0 0 1,0 1-1,1 0 0,14-7 1,-20 11-4,1 0 1,-1 0-1,1 0 0,0 1 1,-1 0-1,1-1 0,0 1 1,0 1-1,0-1 1,0 1-1,0-1 0,0 1 1,0 0-1,7 1 1,-6 2-1,-1-1 0,1 1 0,-1-1 1,1 1-1,-1 0 0,0 1 1,0-1-1,-1 1 0,1 0 1,-1 0-1,1 0 0,-1 0 0,0 0 1,-1 1-1,3 5 0,0-2 15,-1 1-1,-1 0 1,0 0-1,0 1 0,-1-1 1,0 1-1,1 11 1,-3-15 11,0-1-1,0 1 1,0-1 0,-1 1 0,0-1 0,0 1 0,0-1 0,-1 0 0,0 0 0,0 0 0,0 0 0,-1 0 0,0 0-1,0 0 1,-5 6 0,2-5 3,0 1-1,-1-1 1,0 0-1,0-1 1,0 1-1,-1-1 1,0-1-1,-15 7 1,5-4-1,0-1 0,-1 0 0,1-2 1,-1 0-1,0-1 0,-1-1 0,1-1 1,-27-1-1,42-1-27,-58-6 74,57 6-74,1 0 0,-1 0-1,1-1 1,-1 1 0,1-1-1,0 0 1,0 0-1,-1-1 1,1 1 0,-6-6-1,10 8-8,0-1-1,-1 1 1,1 0-1,0-1 1,0 1-1,-1 0 1,1-1-1,0 1 1,0 0-1,0-1 1,0 1-1,0 0 1,-1-1-1,1 1 1,0 0-1,0-1 1,0 1-1,0-1 1,0 1-1,0 0 1,0-1-1,0 1 1,0-1-1,1 1 1,-1 0-1,0-1 1,0 1-1,0 0 1,0-1-1,0 1 1,1 0-1,-1-1 1,0 1-1,0 0 1,1-1-1,-1 1 1,0 0-1,0 0 1,1-1-1,-1 1 1,0 0-1,1 0 0,-1-1 1,0 1-1,1 0 1,-1 0-1,1 0 1,-1 0-1,0 0 1,1 0-1,-1-1 1,0 1-1,1 0 1,-1 0-1,1 0 1,27-6-1059,-24 6 585,25-9-4144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0:34.55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331 73 3874,'0'-3'339,"0"-1"0,0 1 1,0-1-1,-1 0 0,0 1 0,1-1 1,-1 1-1,0-1 0,-1 1 0,1-1 1,0 1-1,-1 0 0,0 0 0,0 0 1,-4-5-1,4 6-302,0 1 1,0-1-1,0 1 1,0 0-1,0 0 1,0 0-1,0 0 1,0 0-1,-1 0 1,1 1-1,0-1 1,-1 1-1,1 0 1,0-1-1,-1 1 1,1 0-1,0 0 1,-1 1-1,1-1 1,0 0-1,-1 1 1,1-1-1,0 1 1,-1 0-1,-1 1 1,-14 5 37,0 0 0,1 1 0,0 1 0,0 0 0,1 2 0,-20 15 0,26-17-52,0 1-1,0 0 1,1 1 0,0 0-1,1 1 1,0 0 0,1 0 0,1 0-1,-7 18 1,8-16 18,0 1 0,2 1 0,0-1 1,0 0-1,2 1 0,0-1 0,0 1 0,2 0 0,3 26 0,3-2 51,2 0-1,21 60 1,-27-91-76,1-1 1,0 1 0,0 0-1,0-1 1,1 0-1,1 0 1,-1 0 0,1-1-1,0 0 1,1 0 0,10 8-1,-13-12 1,0 0-1,0 0 1,1-1 0,-1 0-1,1 0 1,-1 0-1,1 0 1,0-1 0,0 0-1,0 0 1,-1 0-1,1 0 1,0-1-1,0 0 1,0 0 0,0 0-1,0-1 1,0 0-1,0 0 1,0 0 0,0 0-1,0-1 1,5-3-1,7-4 7,-1-1-1,0 0 1,-1-2-1,-1 0 1,1 0-1,-2-1 0,0-1 1,-1 0-1,0-1 1,-1 0-1,10-19 1,-16 25-16,-1 0 1,0 0 0,-1-1 0,0 1-1,0-1 1,-1 0 0,0 1 0,-1-1-1,0 0 1,0 0 0,-1 0-1,-1 0 1,0 0 0,-2-15 0,1 21-2,1-1 1,0 0-1,-1 1 1,0 0 0,0-1-1,0 1 1,0 0-1,-1 0 1,1 0 0,-1 0-1,0 1 1,0-1-1,-1 1 1,1 0-1,-1-1 1,0 2 0,0-1-1,0 0 1,0 1-1,0 0 1,0 0 0,-1 0-1,1 0 1,-1 1-1,1 0 1,-1-1 0,1 2-1,-1-1 1,0 1-1,0-1 1,1 1 0,-7 1-1,-5 1 54,0 1 1,-1 0-1,2 1 0,-1 1 0,-25 12 0,27-11-675,-1 0 0,1-1-1,-1-1 1,0 0 0,0-1 0,-25 2-1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52.82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0 184 2689,'5'3'4816,"0"1"-4888,-2 0 167,1-1 0,0 0 0,0 1 0,0-1 0,0-1 0,1 1 0,-1-1 1,1 1-1,0-1 0,-1-1 0,7 3 0,1-2 171,0-1 1,1 0-1,16-1 0,-18 0-111,115 2 773,-49-11-679,-53 5-183,1 1-1,0 1 1,0 1-1,47 5 1,-53-3-50,-1 0 1,0-2-1,0 0 1,0-2 0,30-6-1,-37 7-1,46-10 18,1 4 0,96-3 0,234 4 252,-193-8-249,-33 1-5,286 8 193,-277-9-131,-55 3-58,6 1 58,102-4 292,-199 14-378,0-2-1,0-1 1,0-1 0,35-12-1,-27 7 15,54-8 0,-84 18-22,197-17-9,12 20 74,-210-3-65,-1 1 2,-1-1 0,1 0 0,-1 0 0,1 0 0,0 1 1,-1-1-1,1 0 0,-1 0 0,1 0 0,-1 0 0,1 0 1,0 0-1,-1 0 0,1 0 0,-1-1 0,1 1 0,-1 0 1,1 0-1,-1 0 0,1 0 0,-1-1 0,1 1 0,-1 0 0,1-1 1,-1 1-1,1 0 0,-1-1 0,1 1 0,-1-1 0,1 0 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55.51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64 2929,'6'0'6097,"10"0"-3953,21-9-1882,-1 3-218,0 2 0,0 2 0,1 1 0,66 7 0,-65-3-27,-12-3 41,-1-1 0,0-1 0,0-1 0,34-8 0,0-1 21,-9 7-67,0 3 0,88 5 0,-83 0-3,160-6 40,-67 0-47,61-2 6,110 3 16,-213 6-18,108-8 1,-142-2-2,1 4-1,-1 3 1,113 17 0,-59-7-7,-51-6 17,-44-5-8,0 0-1,56-9 1,-37 4 5,92 2 9,-84 4-23,-41-2-80,-11 0-214,1 1 0,-1 0 0,0 0 0,1 1 0,-1-1 0,0 1 0,12 4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58.25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46 3666,'18'-2'4253,"-3"-1"-3595,5 28-540,-17-22-36,1 0 1,0-1-1,0 1 1,0-1-1,1 0 1,-1 0-1,0-1 1,1 1-1,7 1 1,45 6 715,-52-8-746,22 0 58,0-1-1,0 0 1,0-3-1,38-6 1,42-4 52,-4 6-45,67-2-15,-66 11-92,67-1 17,-113-7 21,65-14 1,-75 10-14,1 2 0,70-2 1,103 15-2,-15-11 9,-153 2-38,1 1 1,-1 3-1,74 10 0,47 19-5,-151-24-1,6 2 10,1-1 0,0-1 0,35 0 0,-43-6 15,-1-1 1,35-8-1,-18 2-62,-30 9-1138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00.3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1 120 4258,'29'0'4282,"8"2"-3596,60-6-1,73-9 345,-94 9-798,74-2-86,75-6 252,-181 5-342,72-20-1,-74 15-21,78-11 0,185 14 37,-253 9-49,17 1-22,62-2 17,113-3 33,-168 4-36,103 0-14,-142 2-1,44 7 0,-44-4 9,44 1-1,-10-9-255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03.4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51 4386,'21'-10'6487,"-16"10"-6054,45-8-1124,-20 3 1006,142-22-219,-162 27-84,0 0-1,0 1 0,-1 0 0,17 5 0,31 2-387,-43-7 425,-7-1-1366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04.14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200 0 3730,'3'7'4895,"11"16"-3734,3 8-1324,0 12 411,-3 1 0,-2 0-1,-1 1 1,6 67 0,-13-88-129,14 138 373,-17-140-444,-2 0 1,0 0 0,-1 0 0,-1 1 0,-7 26-1,8-41-20,-1 0 0,0 0 0,-1 0 0,0 0 0,0-1 0,0 1 0,-9 11 0,11-18-12,1 1 0,-1 0 0,0 0-1,1-1 1,-1 1 0,0-1 0,0 1 0,0-1 0,0 0 0,0 0 0,0 0 0,-1 0 0,1 0 0,0 0 0,0 0 0,-1-1 0,1 0 0,0 1 0,-1-1 0,1 0 0,0 0 0,-1 0 0,1 0-1,-1 0 1,1-1 0,0 1 0,-1-1 0,1 0 0,0 1 0,0-1 0,-4-2 0,-14-10 68,0 0 1,-24-22-1,32 24-47,-2 0 0,1 1 0,-1 1 0,-1 0 0,0 0 0,-20-7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52.5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 17 6387,'-12'-1'5168,"6"6"-3486,6-4-1688,0 0 0,0 0 0,0-1 0,0 1 0,0 0 1,1 0-1,-1 0 0,0 0 0,0-1 0,1 1 0,-1 0 0,0 0 0,1-1 0,-1 1 0,1 0 0,-1 0 0,1-1 0,-1 1 0,1 0 0,-1-1 0,1 1 0,0-1 1,-1 1-1,2 0 0,-2-1-12,1 1-1,-1-1 1,1 1 0,-1-1 0,1 1 0,0-1 0,-1 1 0,1-1 0,0 0-1,-1 1 1,1-1 0,0 0 0,-1 1 0,1-1 0,0 0 0,-1 0-1,1 0 1,0 0 0,0 0 0,-1 0 0,1 0 0,0 0 0,-1 0 0,1 0-1,0 0 1,0 0 0,-1 0 0,1-1 0,0 1 0,-1 0 0,1-1 0,0 1-1,-1 0 1,2-1 0,-2 0 33,1-1-1,0 1 1,-1 0 0,1 0-1,-1 0 1,1-1 0,-1 1-1,1 0 1,-1 0-1,0-1 1,0 1 0,0 0-1,0 0 1,0-1 0,0 1-1,0-2 1,0 2 9,0 0 1,-1 0-1,1 0 1,0 0-1,0 0 1,0 0-1,-1 0 1,1 0-1,-1 0 1,1 0 0,-1 0-1,1 0 1,-1 0-1,1 1 1,-1-1-1,0 0 1,1 0-1,-1 1 1,0-1-1,-1 0 1,1 0-20,0 1 1,0 0-1,0 0 1,0 0-1,0 1 1,0-1-1,0 0 1,0 0-1,1 0 1,-1 1-1,0-1 0,0 1 1,0-1-1,0 0 1,0 1-1,1-1 1,-1 1-1,0 0 1,0-1-1,1 1 1,-1 0-1,0-1 1,1 1-1,-1 0 1,1 0-1,-1 0 1,1-1-1,-1 1 1,1 1-1,-1-1-20,0 0-1,1 0 1,-1 0-1,1 0 1,-1 0-1,1-1 1,-1 1 0,1 1-1,-1-1 1,1 0-1,0 0 1,0 0-1,0 0 1,0 0-1,0 0 1,0 0-1,0 0 1,0 0 0,0 0-1,0 0 1,0 0-1,1 0 1,-1 0-1,0 0 1,1 0-1,-1 0 1,1 0 0,-1 0-1,1 0 1,-1 0-1,2 1 1,-1-1-472,1 1 0,-1-1 1,0 0-1,1 0 0,-1 0 0,1-1 1,-1 1-1,1 0 0,0 0 1,-1-1-1,1 1 0,2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05.1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81 1 3217,'-2'0'382,"0"-1"0,0 1 0,0 0 0,0 0 0,1 1 0,-13 3 2672,10-3-2672,3 1-264,-1 1 0,1-1 0,0 0-1,0 0 1,0 1 0,0-1 0,0 1 0,0-1-1,0 5 1,-2 2-236,-7 26 372,2-10-106,1 1 0,-3 28 0,9-47-116,0 0-1,0 0 0,1 0 0,1 0 0,-1 0 1,1 0-1,0 0 0,0 0 0,1-1 0,0 1 1,1 0-1,5 12 0,-6-17-12,0 1 0,0 0 0,1 0 0,-1-1-1,1 1 1,-1-1 0,1 0 0,0 0 0,0 0 0,0 0 0,0-1 0,0 1-1,0-1 1,1 1 0,-1-1 0,0 0 0,1-1 0,-1 1 0,1 0 0,-1-1-1,1 0 1,-1 0 0,1 0 0,-1 0 0,1-1 0,-1 1 0,1-1 0,-1 0-1,4-1 1,-1 0-80,0 0 0,0 0 0,0 0 0,-1-1 0,1 1 0,-1-2 0,0 1 0,0 0 0,0-1-1,0 0 1,-1 0 0,1-1 0,-1 1 0,0-1 0,0 0 0,2-5 0,-3 5-746,-1 0 0,0 0 0,0 0 0,0 0 0,-1-1 0,0 1 0,1-8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05.6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 19 4434,'-24'-11'6417,"23"10"-6436,1 1 1,0 0-1,0 0 0,0 0 0,0 0 0,0 0 1,-1 0-1,1 0 0,0 0 0,0 0 0,0-1 1,0 1-1,0 0 0,0 0 0,-1 0 0,1 0 0,0 0 1,0-1-1,0 1 0,0 0 0,0 0 0,0 0 1,0 0-1,0-1 0,0 1 0,0 0 0,0 0 1,0 0-1,0 0 0,0-1 0,0 1 0,0 0 1,0 0-1,0 0 0,0 0 0,0-1 0,0 1 0,0 0 1,0 0-1,0 0 0,0 0 0,1 0 0,-1-1 1,0 1-1,0 0 0,0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06.5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1 3554,'-2'2'456,"1"1"1,-1-1 0,1 1 0,0-1 0,0 1 0,0 0 0,0 0-1,0-1 1,1 1 0,0 0 0,-1 0 0,1 4 0,0 46-678,1-32 745,0-2-357,1 0 0,1-1 0,8 28 0,-7-32-77,0 0 1,-1 1 0,-1-1-1,0 0 1,-1 1 0,-1-1-1,-1 18 1,1-32-81,0 0 0,0 0-1,0 0 1,1 0 0,-1-1-1,0 1 1,0 0 0,0 0 0,0 0-1,0 0 1,0 0 0,0 0-1,0 0 1,1 0 0,-1 0 0,0 0-1,0 0 1,0 0 0,0 0-1,0 0 1,0-1 0,1 1 0,-1 0-1,0 0 1,0 0 0,0 0 0,0 0-1,0 1 1,1-1 0,-1 0-1,0 0 1,0 0 0,0 0 0,0 0-1,0 0 1,0 0 0,1 0-1,-1 0 1,0 0 0,0 0 0,0 0-1,0 0 1,0 0 0,0 1-1,0-1 1,0 0 0,0 0 0,1 0-1,-1 0 1,0 0 0,0 0-1,0 0 1,0 1 0,0-1 0,0 0-1,0 0 1,0 0 0,0 0 0,17-18 135,17-29-128,7-22 24,-30 48-37,0 0 1,2 1 0,0 1 0,21-23-1,-32 40-9,0 1-1,0-1 0,0 1 0,0 0 0,0 0 0,1 0 1,-1 0-1,0 0 0,1 0 0,-1 0 0,0 1 0,1-1 1,-1 1-1,1 0 0,-1 0 0,1 0 0,-1 0 0,0 0 1,1 0-1,-1 1 0,1-1 0,4 2 0,6 3-2,0-1 0,-1 2 0,14 7 0,2 1 14,-22-11-10,0 0 1,0 0-1,0 1 0,0-1 0,0 1 0,-1 1 0,1-1 0,-1 1 0,-1 0 0,1 0 0,0 1 0,-1-1 1,5 11-1,-5-8 30,0 0 1,-1 0-1,-1 0 1,1 1-1,-1-1 1,-1 1 0,0 0-1,0-1 1,-1 1-1,0 13 1,-7 79 200,9-93-255,2-14-1284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07.1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 1 3426,'-4'69'5381,"-6"0"-3593,3-29-1396,-1 62 0,18 87 269,0 1-186,-10-181-466,1 24-87,4-59-2451,-2-15-2474,-3 16 89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07.6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11 4466,'-6'-10'5552,"7"9"-5393,14 2 1033,-6 0-1303,281 10 130,-266-11-718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08.42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114 275 4018,'-7'-4'918,"-1"0"0,0-1 1,1 0-1,0 0 0,0 0 1,-7-9-1,10 9-848,0 0-1,0 0 1,0 0 0,1-1 0,0 0 0,0 1 0,1-1-1,0 0 1,0 0 0,0-1 0,0 1 0,1 0 0,0-1-1,0-6 1,1 2 44,-1 0 0,-1 0 0,0 0 0,0 0 0,-1 0 0,-5-11 0,9 21-103,0-1 0,0 1-1,-1 0 1,1 0 0,0 0 0,0-1 0,1 1 0,-1 0-1,0 0 1,0 0 0,0 1 0,1-1 0,-1 0 0,3-1-1,23-13-44,-20 11 25,1 1 0,0 0 0,0 1 0,0 0 0,0 0 0,0 1 0,0 0 0,0 0 0,15 1 0,-18 0 7,0 1 1,0-1-1,0 1 0,-1-1 0,1 2 0,0-1 0,-1 0 0,1 1 0,-1 0 1,0 0-1,1 0 0,-1 0 0,0 1 0,0 0 0,0 0 0,-1 0 0,1 0 1,3 4-1,-6-5 0,1 0 0,0 1 1,-1-1-1,1-1 0,0 1 1,0 0-1,0 0 0,0-1 0,1 1 1,-1-1-1,0 0 0,1 1 1,-1-1-1,1-1 0,-1 1 1,1 0-1,-1 0 0,5 0 1,-14 37-330,-10 28 542,2 0-1,4 1 1,-5 125 0,16-191-205,0 1 0,0 0 0,0 0 0,0 0 0,0-1 0,0 1 0,0 0 0,1 0 0,-1 0-1,0-1 1,1 1 0,0 0 0,-1-1 0,1 1 0,0 0 0,0-1 0,0 1 0,0-1 0,0 1 0,0-1 0,0 0 0,1 1 0,-1-1 0,0 0 0,1 0 0,-1 0 0,1 0 0,0 0 0,-1 0 0,1-1 0,-1 1 0,3 0 0,1 0-3,1-1 0,-1 0 0,0 0-1,0 0 1,1-1 0,-1 0 0,0 0 0,0 0 0,0-1 0,6-2 0,-6 3-138,0-2 0,0 1-1,0 0 1,-1-1 0,1 0 0,6-5-1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09.3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324 48 3698,'-7'-6'682,"0"1"-1,0-1 1,-1 1 0,0 1 0,1 0 0,-2 0 0,1 0-1,-17-4 1,20 7-589,0 1 1,0-1-1,0 1 0,0 0 0,0 1 0,0-1 1,0 1-1,0 0 0,1 0 0,-1 1 0,0-1 1,1 1-1,-1 0 0,1 0 0,-1 1 1,1-1-1,-7 6 0,-2 3-49,1 0 0,0 0 0,1 1 0,0 0-1,1 1 1,1 0 0,0 1 0,0 0 0,1 1 0,1-1 0,1 1 0,0 1 0,1-1 0,0 1 0,1 0-1,1 0 1,1 0 0,0 0 0,1 1 0,1-1 0,0 1 0,1-1 0,7 30 0,-8-42-39,1 0 1,0 0 0,0 0 0,0 0-1,1 0 1,-1-1 0,1 1 0,0 0-1,0-1 1,0 0 0,0 1 0,1-1-1,-1 0 1,1 0 0,0 0-1,0-1 1,0 1 0,0-1 0,0 1-1,1-1 1,-1 0 0,1 0 0,0-1-1,-1 1 1,1-1 0,0 0 0,0 0-1,0 0 1,0 0 0,0-1-1,0 1 1,0-1 0,0 0 0,0 0-1,0-1 1,0 1 0,0-1 0,-1 0-1,1 0 1,0 0 0,0-1 0,0 1-1,-1-1 1,1 0 0,-1 0-1,7-4 1,25-21-11,0-2-1,36-38 0,-27 25-6,-38 36 16,1 0 1,-1-1 0,0 1-1,-1-1 1,1 0-1,-1 0 1,-1-1 0,0 0-1,0 0 1,0 0-1,-1 0 1,0 0 0,0-1-1,-1 1 1,0-1-1,-1 0 1,1-13 0,-1 34-65,2 1 1,0-1 0,0 0 0,1 1 0,9 19 0,36 70 123,-45-95-59,35 61 18,-35-62-15,0 0 1,0-1-1,1 1 0,0-1 1,0 0-1,0-1 1,0 1-1,1-1 0,6 4 1,-4-36-3852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10.3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 5635,'3'0'5871,"11"-1"-5662,327-16 207,-301 15-399,-26 1-8,0 1 0,-1 0 0,19 2 0,-31-2-55,0 0 0,-1 0 0,1 0 1,0 1-1,0-1 0,-1 0 0,1 1 0,0-1 0,-1 0 0,1 1 0,0-1 0,-1 1 0,1-1 0,-1 1 0,1-1 1,-1 1-1,1 0 0,-1-1 0,1 1 0,-1 0 0,1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10.88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22 4850,'17'-2'6694,"104"-7"-6427,-52 4-326,-30 2-344,0 1 0,0 1 0,62 8 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13.2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42 3922,'16'-4'7059,"29"2"-6338,-4-1-690,29-6 79,-3-2-55,0 4 0,125 2 0,-191 5-55,0 0 0,1 0-1,-1 0 1,0 0 0,0 0-1,1 0 1,-1 1 0,0-1-1,0 0 1,1 1 0,-1-1 0,0 1-1,0-1 1,0 1 0,0 0-1,0-1 1,0 1 0,0 0-1,0 0 1,1 1 0,-2-1-13,1-1 1,-1 1-1,0 0 0,0 0 1,0 0-1,0-1 0,0 1 1,0 0-1,0 0 1,0 0-1,-1-1 0,1 1 1,0 0-1,0 0 0,-1-1 1,1 1-1,0 0 0,-1 0 1,1-1-1,-1 1 1,1 0-1,-2 0 0,-3 5-1144,0-1-1,0 0 0,-1 0 0,0 0 1,-9 5-1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53.0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1 7267,'0'0'106,"0"0"-1,-1 0 1,1 0-1,-1 0 1,1-1 0,-1 1-1,1 0 1,-1 0-1,1 0 1,-1 0-1,1 0 1,-1 0-1,1 0 1,0 0-1,-1 0 1,1 0-1,-1 1 1,1-1-1,-1 0 1,1 0-1,-1 0 1,1 0 0,0 1-1,-1-1 1,1 0-1,-1 0 1,1 1-1,0-1 1,-1 0-1,1 1 1,0-1-1,-1 1 1,1-1-1,0 0 1,0 1-1,-1-1 1,1 1 0,0 0-1,-2 22 596,2-22-756,0 1 1,1-1-1,-1 1 1,0-1-1,1 1 1,-1-1-1,1 0 1,0 1-1,-1-1 1,1 0-1,0 1 1,1 1-1,-1-3 52,-1 0 1,1 0-1,-1 1 1,0-1-1,1 0 0,-1 0 1,1 0-1,-1 0 0,0 0 1,1 1-1,-1-1 0,1 0 1,-1 0-1,1 0 0,-1 0 1,1 0-1,-1 0 0,0-1 1,1 1-1,-1 0 0,1 0 1,-1 0-1,1 0 1,-1 0-1,0-1 0,1 1 1,-1 0-1,0 0 0,1-1 1,-1 1-1,0 0 0,1 0 1,-1-1-1,0 1 0,1 0 1,-1-1-1,0 1 0,2-4 1634,-5 9-1104,2-4-537,1 0 1,-1 1 0,1-1-1,-1 0 1,1 1 0,0-1-1,-1 0 1,1 1 0,0-1-1,0 0 1,0 1-1,0-1 1,0 0 0,1 3-1,2 6-1296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13.8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 4 3874,'10'-1'4212,"12"-1"-2955,-18 3-1201,-1 0 0,0 1 0,0 0 0,0-1-1,0 1 1,0 1 0,0-1 0,-1 0 0,1 0 0,-1 1 0,0 0 0,1-1 0,-1 1 0,2 5-1,25 50 176,-13-24-65,17 32-37,-2 0 0,-3 2-1,21 83 1,-44-129-83,-2 0 0,0 0 1,-2 0-1,0 0 0,-1 0 0,-2 0 0,0 0 1,-1 0-1,-1 0 0,-2-1 0,0 1 0,-1-1 1,-1-1-1,0 1 0,-2-1 0,-1-1 0,0 0 1,-14 17-1,22-32-20,0 0 0,0 0 0,0 0 0,-1-1 0,1 0 0,-1 0 0,0 0 0,0 0 0,0 0 0,0-1 0,0 0 0,0 1 0,-1-2 0,1 1 0,-1 0 0,0-1 0,-8 1 0,8-2 5,1 0-1,-1 0 1,0-1 0,0 0-1,0 0 1,0 0-1,1-1 1,-1 1 0,0-1-1,1 0 1,0-1-1,-1 1 1,1-1 0,0 0-1,0 0 1,0 0-1,-4-5 1,0 1-12,0-2 1,1 1-1,0-1 0,-11-16 0,17 22-15,-1 0 0,0-1 0,0 1 0,1-1 0,0 1-1,0-1 1,0 1 0,0-1 0,0 0 0,1 0 0,0 1-1,0-1 1,0 0 0,0 0 0,0 1 0,1-1 0,1-5-1,-1 4-532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15.75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3922,'1'15'6599,"2"54"-6232,-1-41-169,7 320 1661,-20-222-1211,11-126-603,-3-33-466,1 2-1881,2 9-2367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16.97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27 111 5362,'-5'-10'2032,"-14"-33"972,18 42-2952,1-1 0,0 0-1,-1 0 1,1 1 0,0-1-1,0 0 1,0 0 0,0 1-1,0-1 1,0 0 0,0 0-1,1 1 1,-1-1 0,0 0-1,1 0 1,0 1 0,-1-1-1,1 1 1,0-1 0,0 1-1,0-1 1,2-2 0,-1 3-46,-1-1-1,1 0 1,0 1 0,0 0 0,0-1 0,0 1 0,0 0 0,0 0 0,0 0 0,0 0-1,0 0 1,1 1 0,-1-1 0,0 1 0,1-1 0,-1 1 0,0 0 0,1 0 0,-1 0 0,0 0-1,1 1 1,-1-1 0,0 0 0,0 1 0,1 0 0,-1-1 0,0 1 0,0 0 0,0 0-1,0 0 1,0 1 0,0-1 0,3 2 0,-1 0-2,-1 1-1,1-1 1,-1 0 0,0 1-1,1 0 1,-2 0 0,1 0-1,0 0 1,-1 0 0,0 0-1,0 1 1,0-1-1,0 1 1,-1 0 0,2 6-1,-2 10 74,-1 0-1,-1 0 1,0 0 0,-2-1-1,0 1 1,-2-1-1,0 0 1,-12 30-1,9-25 81,2-1 4,5-17-95,-1 0 1,0 0-1,0 0 0,0 0 1,-1-1-1,0 1 0,0-1 1,-9 12-1,12-17-39,0 2-23,1 0 1,0 0 0,0 0 0,1 0 0,-1 0 0,1-1 0,-1 1 0,1 0 0,0-1 0,0 1 0,0-1 0,0 1-1,0-1 1,1 0 0,-1 0 0,1 0 0,-1 0 0,4 1 0,4 4 4,1-1-1,0 0 1,18 7 0,-19-9 0,1-2 1,-1 1 0,1-1 0,-1-1 0,1 0 0,-1-1 0,1 0 0,15-2 0,8-3 25,43-12 0,2 0-29,-65 17-74,-19 6-12,-21 10-4938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18.1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5330,'10'0'6506,"36"0"-6323,87 4 1,-64-1 13,109-8 1,-162 6-3006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18.68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19 4658,'2'-3'6991,"17"-3"-5673,27-3-1703,92 15 612,-80-2-163,95-5 0,-152 1-66,1-1 0,-1 1 0,1 0 0,-1 0 0,1 0 0,-1 0 0,1 0 0,-1 1 0,1-1 0,-1 0 0,1 1 1,2 0-1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23.7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 16 6003,'-18'-6'6687,"18"7"-6673,60 0-118,197-4 182,-228-3 761,-19 4-2285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24.6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137 1 4786,'16'9'5323,"-14"-8"-5056,9 25 1104,1 33-2245,-11-50 1401,9 63-292,3 0-1,4 0 1,39 105 0,-41-139-197,-2 1 0,-1 1-1,-2-1 1,-2 1 0,5 63 0,-11-77-15,1 12-1,-3 39 1,0-67-7,-1-1-1,0 1 1,-1-1 0,0 1 0,0-1 0,-1 0 0,0 0 0,-1 0 0,-7 13 0,8-17 12,0 0 0,-1-1 0,0 1 0,0-1 0,0 1 0,0-1 0,-1-1 1,1 1-1,-1 0 0,0-1 0,0 0 0,0 0 0,0-1 0,-1 0 0,1 1 1,-1-2-1,0 1 0,1-1 0,-1 0 0,-10 1 0,10-2 3,-1 0 0,0-1 0,1 0 1,-1 0-1,1-1 0,-1 0 0,1 0 0,0 0 0,-1-1 0,1 0 0,0 0 0,1 0 0,-1-1 0,1 0 0,-1 0 0,1 0 0,-8-10 0,-3-3-15,0-1 0,1-1 0,2 0 0,-16-28 0,25 35 98,2 8-856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26.4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39 235 4770,'-10'-8'5801,"10"7"-5587,-4-20 960,8-21-1528,-2 25 396,2-1-1,8-26 0,-10 38-16,0 0 0,1 0 1,0 1-1,0-1 0,0 1 0,1 0 0,0 0 0,0 0 0,0 0 0,9-7 0,-11 10-15,0 1-1,1-1 0,-1 0 0,1 1 0,-1-1 1,1 1-1,0 0 0,-1 0 0,1 0 0,0 0 0,0 0 1,0 1-1,-1-1 0,1 1 0,0 0 0,0 0 0,3 0 1,-3 0-5,-1 1 0,0 0 1,0 0-1,0 0 0,0 0 1,1 0-1,-1 0 0,-1 1 1,1-1-1,0 0 0,0 1 1,0 0-1,-1-1 0,1 1 1,-1 0-1,0 0 1,1 0-1,-1 0 0,0 0 1,0 0-1,0 0 0,1 4 1,0 2 5,0-1 0,0 1 0,-1 0 0,0 0 0,0 0 0,-1 0 0,0 0 0,0 0 0,-1 0 0,0-1 0,0 1 0,-1 0 0,0 0 0,-4 9 0,-5 11 64,-2-1 1,-22 37 0,25-47-23,9-14-43,0 0 4,-1-1 0,1 1 0,0-1 0,-1 1 0,1-1-1,-1 0 1,0 1 0,0-1 0,0 0 0,0 0 0,0 0-1,0-1 1,0 1 0,-1 0 0,1-1 0,-4 2 157,37-23-123,-27 18-50,0 1 0,1 0 1,-1-1-1,1 1 0,-1 1 0,1-1 0,-1 1 1,1 0-1,-1 0 0,1 0 0,-1 1 0,1-1 1,-1 1-1,1 0 0,-1 0 0,0 1 0,1-1 1,-1 1-1,0 0 0,0 0 0,0 1 0,0-1 0,4 5 1,4 2-6,0 1 1,-1 0-1,0 1 0,-1 0 1,15 21-1,-20-25 11,-1-1 0,1 1 0,-1 0 0,-1 0 0,1 0 0,3 13 0,-6-16-1,-1 0 1,1-1-1,-1 1 0,0 0 0,0 0 0,0 0 1,-1-1-1,1 1 0,-1 0 0,0 0 1,0-1-1,0 1 0,-1-1 0,1 1 1,-1-1-1,-2 5 0,-4 5 19,0-1 1,-1 0-1,0 0 0,0 0 0,-2-1 1,1-1-1,-1 1 0,-1-2 1,-21 15-1,28-21-16,0-1-1,0 1 1,0-1 0,-1 0 0,1 0-1,-1 0 1,1-1 0,-1 0 0,0 0 0,1 0-1,-1-1 1,0 0 0,0 0 0,1 0-1,-1-1 1,0 0 0,0 0 0,1 0-1,-1-1 1,1 0 0,0 0 0,-1 0-1,1-1 1,0 0 0,0 0 0,0 0-1,-7-7 1,9 8-30,0 0 0,1 0 0,-1-1 0,1 1-1,-1 0 1,1-1 0,0 0 0,0 0 0,0 1 0,1-1-1,-1 0 1,1 0 0,0-1 0,-1 1 0,1 0 0,0 0-1,1-1 1,-1 1 0,1 0 0,-1-1 0,1 1 0,0 0-1,1-1 1,-1 1 0,0-1 0,1 1 0,0 0 0,0 0-1,0-1 1,0 1 0,0 0 0,0 0 0,3-4 0,-3 6 264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27.4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 6 3986,'2'-6'7123,"-8"70"-6278,4-49-768,0 0 0,1-1 0,1 1 0,2 26 0,3-17-23,0 0 0,15 42-1,-17-58-37,1 0 0,-1 0 0,1 0 0,0 0 0,1-1 0,0 0 0,0 0 0,1 0-1,0 0 1,0-1 0,10 8 0,-14-13-7,1 1 0,-1-1 1,1 0-1,-1 1 0,1-1 0,0-1 0,-1 1 0,1 0 0,0-1 0,0 1 1,-1-1-1,1 0 0,0 0 0,0 0 0,0 0 0,0 0 0,4-2 0,-2 1 2,0-1-1,0 0 1,0 0 0,0-1-1,-1 1 1,1-1-1,-1 0 1,0 0-1,5-5 1,-2 1 1,-1 1-1,0-2 1,0 1 0,0-1 0,-1 1 0,0-1 0,0-1 0,-1 1 0,0-1-1,3-12 1,-5 9 12,0-1-1,-1 1 1,-1-23 0,0 20 28,-8 148-145,22 47 488,2 44 229,-15-221-530,0-8-226,4-22-968,3-39-5544,-5 34 262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28.8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 7 4146,'-4'2'7924,"4"-2"-7860,24 3 112,-11-1-176,-1-1 0,1-1-1,14-1 1,2 0 14,171-12 114,-190 15-1346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8:50.2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48 168 7684,'-1'0'158,"1"1"0,-1-1 1,0 0-1,0 1 1,1-1-1,-1 0 0,0 0 1,0 0-1,0 0 1,0 0-1,1 0 0,-1 0 1,0 0-1,0 0 1,0 0-1,1-1 0,-1 1 1,0 0-1,0 0 1,1-1-1,-1 1 0,0-1 1,1 1-1,-1-1 1,0 1-1,1-1 0,-1 1 1,0-1-1,1 1 1,-1-1-1,1 0 0,-1 1 1,1-1-1,-1 0 1,1 1-1,0-1 0,-1 0 1,1 0-1,0 0 1,0-3-49,0 0 1,0 0-1,1 0 1,-1 0 0,1 0-1,3-7 1,0-3 134,-1 1-210,0 0 0,1 1-1,1-1 1,8-15 0,-12 26-39,0 0 0,1 0 0,-1 0 0,1 0 1,-1 0-1,1 0 0,0 1 0,0-1 0,-1 0 0,1 1 0,1-1 0,-1 1 0,4-2 1,-5 3 0,1-1 0,0 1 0,-1 0 0,1 0 1,0 0-1,-1 0 0,1 0 0,0 0 1,0 0-1,-1 1 0,1-1 0,0 1 1,-1-1-1,1 1 0,-1-1 0,1 1 1,-1 0-1,1 0 0,-1 0 0,1 0 0,-1 0 1,2 2-1,3 2 6,-1 1 0,0 0 0,0 1 1,0-1-1,6 14 0,-7-13-3,0 0 0,0-1 0,0 0 0,1 0 0,-1 0 0,9 7 0,-10-11-4,-1-1-1,0 1 1,1-1 0,-1 0 0,1 0-1,0 0 1,-1 0 0,1 0-1,0 0 1,-1-1 0,1 1-1,0-1 1,0 0 0,-1 0-1,1 0 1,0 0 0,0-1-1,-1 1 1,1-1 0,0 1 0,0-1-1,2-1 1,0 0-5,0-1 1,0 1-1,0-1 0,-1 0 0,1 0 1,-1-1-1,0 1 0,5-7 1,-6 8 10,-1-1 0,1 1 0,-1-1 0,0 0 0,0 0 0,0 0 0,-1 0 0,1 0 0,-1 0 0,0-1 0,0 1 0,0 0 0,0-1 0,0-3 0,0 6-3,-1 1 0,0-1 0,0 1 0,0-1 0,0 1 0,-1-1 1,1 1-1,0-1 0,0 1 0,0-1 0,0 1 0,0-1 0,-1 1 0,1-1 0,0 1 0,0-1 1,-1 1-1,1 0 0,0-1 0,-1 1 0,1-1 0,0 1 0,-1 0 0,1-1 0,-1 1 0,1 0 1,-1 0-1,1-1 0,0 1 0,-1 0 0,1 0 0,-2-1 0,-18 4-18,-21 17-5,40-19 22,-93 62 194,66-41 130,-2-2 0,-1-1 1,-45 20-1,70-38-660,10-8-5692,4-6-3975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29.3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25 5010,'19'-2'5586,"40"2"-4280,12-1-1237,235-20 929,-302 21-1290,17 0 326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30.4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 46 5186,'-10'1'5619,"20"-1"-4504,24 1-1427,49-9 830,92-20-1,-151 24-893,0 0 0,35 1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31.17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121 11 3538,'14'-2'2000,"-12"2"-1690,0 0 0,1 0 0,-1-1 0,0 1 0,1-1 0,-1 1 0,0-1 0,1 0 0,-1 0 0,0 0 0,2-2 402,36 36 769,-28-20-1437,-1 1 1,0 0-1,-1 0 0,-1 1 1,0 1-1,-1-1 0,7 21 1,35 122 446,-39-116-374,6 15 50,31 127 161,-43-158-293,-1 1-1,-2-1 0,0 1 1,-2 0-1,-2 27 1,0-42-12,0 1 0,-1-1 0,-1 0 0,1 0 1,-2 0-1,0 0 0,0-1 0,-1 0 0,-1 0 0,1 0 0,-2-1 0,1 0 1,-2-1-1,-16 17 0,18-20 3,0-1-1,0 0 1,-1 0 0,0-1-1,1 1 1,-1-2 0,-1 1-1,1-1 1,0 0 0,-1-1 0,1 0-1,-1 0 1,0-1 0,0 0-1,0-1 1,0 0 0,1 0-1,-1-1 1,0 0 0,0 0 0,-14-5-1,8 1 53,1 0-1,0 0 1,1-1-1,-1-1 1,-18-13-1,30 19-107,0 0 0,0 0 0,0-1 0,0 1-1,0-1 1,1 0 0,-1 0 0,0 1 0,1-1 0,-1 0-1,1 0 1,0-1 0,-1 1 0,1 0 0,0 0-1,1-1 1,-1 1 0,0 0 0,0-1 0,1 1 0,0-1-1,-1 1 1,1 0 0,0-1 0,0 1 0,0-1 0,1 1-1,-1-1 1,1 1 0,-1-1 0,1 1 0,0 0 0,0-1-1,0 1 1,0 0 0,0 0 0,0 0 0,1 0 0,-1 0-1,1 0 1,-1 0 0,3-2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31.90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28 4114,'-2'-5'5153,"15"2"-3072,35 1-2518,-14 1 795,207-16 96,-232 17-1442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32.7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 0 4978,'-10'34'3982,"9"-16"-3448,0 0 0,1 0 0,3 18 0,-1-20-365,1 0-1,1 0 1,0-1 0,1 1 0,1-1 0,13 25 0,-20-41-146,1 0 0,0 0-1,-1 0 1,1-1 0,0 1 0,0 0 0,-1-1 0,1 1 0,0 0 0,0 0 0,1-1 0,-1 1 0,0 0 0,0-1 0,0 1 0,1 0 0,-1 0 0,1 0 0,-1-1 0,1 1 0,0 0 0,1-2-1,1-1-9,0 0 0,0 0-1,1 0 1,0 1-1,0-1 1,5-2-1,4-3-22,1 0 0,0 1 1,19-7-1,-32 14 7,1 1 0,0-1 0,0 0 0,0 0 0,0 1 1,0-1-1,0 1 0,0-1 0,0 1 0,0 0 0,0 0 0,0 0 0,0 0 0,0 0 1,0 1-1,0-1 0,0 1 0,0-1 0,0 1 0,0-1 0,0 1 0,3 2 0,-2 0 3,-1 0-1,1 0 0,0 1 0,-1-1 1,0 1-1,0-1 0,0 1 0,0 0 1,-1 0-1,3 6 0,74 168 175,-75-173-165,-1 1 0,1-1 1,-1 1-1,0-1 1,-1 1-1,1 0 0,-1 0 1,-1 0-1,1 0 1,-1 11-1,0-13 4,-1-1 0,0 1 0,0 0 0,0-1 0,0 1 0,-1-1 0,0 1 0,1-1 0,-1 0-1,0 1 1,-1-1 0,1 0 0,0 0 0,-1-1 0,0 1 0,0 0 0,0-1 0,-3 3 0,-10 6 65,-1 0 0,0-1 0,-28 11 1,35-17-27,1-1 0,-1 0 0,0 0 0,0-1 0,0 0 0,0-1 1,0 0-1,-19-1 0,27 0-42,0-1 1,0 1 0,1 0-1,-1-1 1,0 0 0,0 1-1,1-1 1,-1 0 0,0 0-1,1 0 1,-1 0 0,1 0-1,0 0 1,-1 0 0,1 0-1,0-1 1,-1 1 0,1-1-1,-1-1 1,0-1-1,-1 0 0,2 0 1,-1-1-1,0 1 0,1 0 0,0-1 0,-1-7 1,1 0-51,0 0 0,1-1 0,1 1 0,0 0 1,3-14-1,-3 22-42,0 0 0,0 0 0,1 0 0,-1 0 0,1 0 0,3-5 0,8-3-1864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4:33.6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372 5 3506,'-10'0'4609,"-17"-3"-2660,18 2-1344,1 1-468,-1 0 0,0 0 0,0 1 0,0 1 0,0 0-1,1 0 1,-1 0 0,1 1 0,0 0 0,-1 1 0,1 0 0,1 0 0,-1 1 0,1 0 0,-1 0 0,-11 12 0,-5 6 46,1 2 1,0 0 0,-18 30 0,34-45-161,1 0 0,1 0 1,-1 0-1,2 1 0,0-1 1,0 1-1,0 0 0,2 1 0,-1-1 1,2 1-1,-1-1 0,1 1 1,1-1-1,0 1 0,1-1 1,0 1-1,1-1 0,0 1 1,1-1-1,7 21 0,0-8-11,1 0 0,1 0 0,1-1 0,1 0 0,1-1 0,0-1 0,2 0 0,22 20 0,-36-37-7,0-1-1,0 1 0,0-1 1,0 0-1,1 0 0,0-1 1,-1 1-1,1-1 0,0 0 1,0 0-1,0 0 0,1 0 1,-1-1-1,0 0 0,1 1 1,-1-2-1,0 1 0,1 0 1,-1-1-1,1 0 0,0 0 1,-1 0-1,1-1 0,-1 0 1,0 1-1,1-2 0,-1 1 1,0 0-1,1-1 0,-1 0 1,7-4-1,4-1 7,0-1-1,-1-1 1,0 0 0,0-1-1,-1-1 1,0 0 0,-1 0-1,0-1 1,-1-1 0,0 0-1,-1-1 1,-1 0 0,8-15-1,-15 26-6,-1 1 0,0-1 0,0 0 0,0 0 0,0 0 0,-1 1-1,1-1 1,-1 0 0,1 0 0,-1 0 0,0 0 0,0 0 0,-1 0-1,1 0 1,0 0 0,-1 1 0,0-1 0,0 0 0,0 0 0,-2-4-1,1 4 3,-1 0 0,1 0 0,-1 0 0,0 0 0,0 1 0,0-1 0,0 1 0,0 0 0,0 0 0,-1 0 0,1 0 0,-1 1 0,-5-3 0,-8 0 43,0 0 1,0 1-1,-1 0 1,1 2-1,-29 0 1,3 4 44,-1 1 0,1 2 0,0 2 0,-77 25-1,119-32-173,-1-1-1,1 0 0,0 1 1,-1-1-1,1 1 0,-1-1 0,1 1 1,0 0-1,0-1 0,-1 1 0,1 0 1,0 0-1,0 0 0,0 0 1,0 0-1,0 0 0,-2 2 0,71-16-14014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09.91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26 30 4034,'-25'-10'6800,"25"9"-6765,0 1-6,0 0-10,36-1 41,37-7-1,-52 4-50,0 2-1,0 0 1,0 1-1,0 1 1,0 1-1,31 6 1,-41-5 14,1-1-1,-1 0 1,1 0 0,0-1 0,13-2 0,16 0 5,-41 2-74,1 0 1,-1 0-1,0 0 0,1 0 0,-1 0 0,1 0 1,-1 0-1,1 0 0,-1 0 0,1 1 0,-1-1 1,1 0-1,-1 0 0,0 0 0,1 0 0,-1 1 1,1-1-1,-1 0 0,0 1 0,1-1 0,-1 0 1,0 1-1,1-1 0,-1 0 0,0 1 0,0-1 1,1 0-1,-1 2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10.59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2 130 3666,'-1'-11'5134,"1"11"-4991,16-11 1584,32-6-2445,-33 12 1283,2 0-472,0 1 1,34-4-1,15-4 88,13-9 51,108-14 1,-176 35-201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13.81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20 68 3474,'-19'-2'7219,"40"-3"-6293,121-19-910,47 6 12,-111 13-22,-37 3 7,-27 2-3,0-1 0,0 0-1,-1 0 1,24-7 0,-32 7-398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14.68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217 0 4770,'-9'2'4459,"14"3"-3645,8 12-930,34 84 329,-30-66-89,19 49 1,-13-10 94,-4 0-1,20 145 1,-37-196-185,-2-1 1,0 1-1,-2-1 0,0 1 0,-2-1 1,0 0-1,-2 0 0,0 0 1,-2-1-1,0 0 0,-1 0 0,-13 20 1,17-33-20,-1-1 1,-1 1 0,1-1-1,-1-1 1,0 1-1,-1-1 1,0-1 0,1 1-1,-13 5 1,2-2 22,-1 0 1,1-1-1,-29 7 0,41-14-24,0 0 1,1 0-1,-1-1 0,0 0 0,0 0 1,0 0-1,0 0 0,0-1 0,0 0 1,0-1-1,0 1 0,1-1 0,-1 0 0,1 0 1,-10-6-1,11 6-2,0-1 0,1 1 0,-1-1 0,1 0 0,0 1 0,-1-1 0,2-1 0,-1 1 0,0 0 0,1-1-1,-1 1 1,1-1 0,0 0 0,0 0 0,0 0 0,1 0 0,0 0 0,-1 0 0,1 0 0,1-1 0,-2-8 0,5 12-281,-1 0 0,1 0 0,-1 0 0,1 0 1,-1 1-1,1-1 0,-1 0 0,6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8:52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10 185 2593,'1'-1'285,"-1"0"1,0 1-1,0-1 0,0 0 0,0 0 1,1 1-1,-1-1 0,0 0 0,0 0 1,0 1-1,-1-1 0,1 0 0,0 0 1,0 1-1,0-1 0,0 0 0,-1 0 1,1 1-1,0-1 0,-1 0 0,1 1 1,-1-1-1,1 0 0,0 1 0,-1-1 0,1 1 1,-1-1-1,0 1 0,1-1 0,-1 1 1,1-1-1,-1 1 0,0 0 0,1-1 1,-2 1-1,35-21 523,-10 8-762,31-20-142,-51 30 70,1 1-1,-1-1 1,0 0 0,0 0 0,0 0-1,-1 0 1,1 0 0,-1-1 0,0 1-1,1-1 1,2-7 0,-5 10 23,1-1 0,-1 1 1,0-1-1,1 1 0,-1-1 0,0 0 0,0 1 1,0-1-1,0 1 0,0-1 0,0 0 1,-1 1-1,1-1 0,0 1 0,-1-1 1,0 1-1,1-1 0,-1 1 0,0-1 1,1 1-1,-1 0 0,0-1 0,0 1 1,0 0-1,0 0 0,0 0 0,-1 0 1,1 0-1,0 0 0,0 0 0,-1 0 1,1 0-1,0 0 0,-1 1 0,1-1 1,-1 1-1,1-1 0,-1 1 0,0-1 1,1 1-1,-1 0 0,1 0 0,-1 0 1,1 0-1,-1 0 0,0 0 0,1 0 1,-1 0-1,1 1 0,-1-1 0,1 1 1,-1-1-1,1 1 0,-1 0 0,1-1 1,-1 1-1,1 0 0,0 0 0,0 0 1,-1 0-1,1 0 0,-2 2 0,-2 4 51,0-1-1,0 1 1,1-1-1,0 1 1,0 0-1,1 1 1,0-1-1,0 1 1,1-1-1,0 1 0,0 0 1,0 0-1,1 0 1,0 13-1,1-16-34,0 0 0,1-1 0,-1 1 0,1-1 0,0 1-1,0-1 1,0 1 0,1-1 0,-1 1 0,1-1 0,5 8 0,-5-10-8,0 1 0,0-1 0,0 0 0,0 0 0,1 0 0,-1 0 0,1 0 1,-1-1-1,1 1 0,0-1 0,0 1 0,-1-1 0,1 0 0,0 0 0,0 0 0,0-1 0,0 1 1,0-1-1,5 1 0,-5-1-24,0-1 1,1 1-1,-1-1 1,1 1-1,-1-1 1,0 0-1,0 0 1,0-1-1,1 1 1,-1-1-1,0 1 0,-1-1 1,1 0-1,0 0 1,0 0-1,-1-1 1,1 1-1,2-5 1,7-6-238,-2-1 1,14-23-1,-4 4-69,-15 27 291,-4 3 53,1 0 1,-1 0 0,1 1 0,0-1 0,0 1-1,1-1 1,-1 1 0,0 0 0,1-1 0,-1 1-1,5-2 1,-9 37 770,-1 38-517,7-42-3230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26.59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7 17 3089,'-6'-17'5594,"7"27"-5182,5 36-53,-1 0 1,-2 49-1,3 33-15,-1-70-214,-4-27 17,2-1 0,1 0 0,13 47-1,-16-75-120,0-6 145,-3-14-127,-5-24-6317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27.72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32 141 3314,'-17'-19'2826,"16"18"-2726,0 0 1,0 0-1,0 0 0,0 0 1,0 0-1,0 0 0,0 0 0,0-1 1,1 1-1,-1 0 0,0 0 0,1-1 1,-1 1-1,1 0 0,-1-1 1,1 1-1,-1-1 0,1 1 0,0-1 1,0 1-1,0 0 0,0-1 0,0 1 1,0-1-1,0 1 0,1-1 1,-1 1-1,0-1 0,1 1 0,-1 0 1,1-1-1,-1 1 0,1 0 0,1-2 1,1-4-92,0-1 0,1 1 0,0 0 1,1 0-1,-1 1 0,9-10 0,-12 15-13,0 0 0,1-1 0,-1 1 0,0 0-1,0 0 1,1-1 0,-1 1 0,1 0 0,-1 1-1,1-1 1,0 0 0,-1 0 0,1 1 0,0-1-1,-1 1 1,1-1 0,0 1 0,0 0 0,-1-1-1,1 1 1,0 0 0,0 0 0,-1 1 0,1-1-1,0 0 1,0 0 0,-1 1 0,1-1 0,0 1-1,0 0 1,-1-1 0,1 1 0,-1 0 0,1 0-1,-1 0 1,2 1 0,0 1 14,-1 0 0,1 0 1,-1 0-1,0 0 0,0 0 0,-1 1 0,1-1 0,-1 1 1,1-1-1,0 6 0,10 42 164,-9-36-116,0 8 17,0 1-1,-1-1 0,-2 1 0,0-1 1,-2 1-1,-6 35 0,8-57-53,0-1-1,-1 1 0,1 0 0,0-1 0,-1 1 0,1-1 0,-1 1 0,1-1 0,-1 1 0,0-1 0,0 1 0,0-1 1,0 1-1,0-1 0,0 0 0,0 0 0,0 0 0,0 1 0,0-1 0,-1 0 0,1 0 0,-1-1 0,1 1 1,0 0-1,-1 0 0,1-1 0,-1 1 0,0-1 0,1 1 0,-1-1 0,1 0 0,-1 1 0,-2-1 0,4 0 2,0-1 2,1-3-24,1 0 1,-1 0-1,1 0 1,1 0-1,-1 1 1,0-1-1,1 1 1,0-1-1,-1 1 1,7-6-1,-5 5 0,-1 1-4,1-1 0,-1 1-1,1 0 1,-1 0 0,1 0 0,0 0-1,0 1 1,1-1 0,-1 1 0,0 0-1,1 0 1,-1 1 0,1 0 0,0-1 0,-1 1-1,8 0 1,-8 1 1,-1 0 0,1 1-1,0-1 1,-1 1 0,1 0-1,-1 0 1,1 0 0,-1 0 0,0 1-1,1-1 1,-1 1 0,0 0 0,0 0-1,0 0 1,0 0 0,-1 1-1,1-1 1,0 1 0,-1-1 0,0 1-1,4 6 1,6 12 23,-1 1 1,-1 0-1,-1 0 0,-1 1 1,-1 1-1,-1-1 0,4 31 1,-9-50-11,-1-1-1,1 1 1,-1 0 0,0 0-1,0 0 1,0 0 0,0-1 0,-1 1-1,0 0 1,1 0 0,-1-1-1,-1 1 1,1 0 0,0-1 0,-1 1-1,0-1 1,0 0 0,0 1-1,0-1 1,0 0 0,-1 0 0,1 0-1,-7 4 1,4-3 4,-1-1-1,0 0 1,0 0 0,-1 0-1,1-1 1,0 1 0,-1-2-1,0 1 1,1-1 0,-1 0-1,0 0 1,-12-1 0,-1 1-6,1-2 0,-1 0 0,0-1 0,0-1 0,-22-6 0,42 5-26,8-1-10,9-4-276,8 4-1462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28.67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 82 2977,'-5'-5'5808,"7"3"-5770,1 1 0,-1-1 0,1 0 1,-1 1-1,1 0 0,0 0 0,-1 0 0,1 0 0,0 0 0,0 0 0,0 1 0,4-1 0,41-1 142,-28 2-65,50-6 223,80-18 0,-101 13-291,0 3 0,0 2-1,1 2 1,56 3 0,-89 3-208,22 1 248,-14 3-3511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29.23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 19 3698,'-8'3'4940,"22"-4"-4211,156-9-189,-124 4-479,0 3 1,0 2 0,1 1 0,65 10-1,-111-9-56,17 2 102,35 3 0,-53-6-94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31.69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27 69 3378,'-26'-1'6139,"38"-3"-5849,36-5-135,78-2 0,16-2-9,-64 2-82,46-9 94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32.40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142 0 2977,'0'0'1500,"36"21"1272,-27-15-2667,1 1 1,-2 1 0,1 0-1,-1 0 1,0 1 0,-1 0-1,0 0 1,-1 1 0,0 0-1,0 0 1,6 15 0,4 16 212,19 72 1,-23-72-138,1 6 25,-2 0 1,-2 0-1,-2 1 1,2 77 0,-9-97-143,-2 0 0,-1 0 0,-1 0 1,-2 0-1,0 0 0,-2-1 1,-1 0-1,-1-1 0,-17 32 0,19-44-41,0-1 0,-1 0-1,0 0 1,-1 0-1,0-1 1,-1-1 0,-24 20-1,31-28-15,0 0 0,0 0 0,0 0 0,-1-1 0,1 1 0,-1-1 0,1-1 0,-1 1 0,0 0 0,0-1 0,0 0 0,0 0 0,0-1 0,0 1 0,0-1 0,0 0 0,0-1 0,0 1 0,0-1 0,0 0 0,1 0 0,-1 0 0,0-1 0,0 1 0,1-1 1,-1-1-1,1 1 0,-8-6 0,7 5-3,1-1 0,0 0 0,0 0 0,0-1 0,1 1 0,-1-1 0,1 0 0,-4-8 0,3 6 24,0 0 0,0 1 0,-1-1 0,-8-8 0,13 14-68,0 1 0,0-1 0,0 1 0,0 0 0,0-1 0,0 1 0,0-1 1,1 1-1,-1-1 0,0 1 0,0-1 0,0 1 0,0-1 0,1 1 0,-1 0 1,0-1-1,1 1 0,-1-1 0,0 1 0,1 0 0,-1-1 0,0 1 0,1 0 1,-1 0-1,0-1 0,1 1 0,-1 0 0,1 0 0,-1-1 0,1 1 0,0 0 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34.47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17 102 3314,'-16'-8'4923,"15"7"-4778,2-1-53,-1 1 1,0-1-1,0 1 0,1-1 0,-1 1 0,1-1 0,0 1 1,-1 0-1,1-1 0,0 1 0,0 0 0,2-3 0,1-2-75,1 1 1,0-1-1,1 1 0,11-8 0,-7 6 62,-1 2-32,0 0 1,1 0-1,-1 1 0,11-4 0,-17 8-33,0-1 0,0 0 0,0 1-1,0 0 1,0 0 0,0-1-1,0 2 1,0-1 0,0 0 0,0 1-1,0-1 1,0 1 0,-1 0-1,1 0 1,0 0 0,0 0 0,-1 1-1,6 2 1,-4-1-2,1 0 1,-1 0-1,0 0 0,0 0 0,0 1 1,-1 0-1,1 0 0,-1 0 1,0 0-1,0 0 0,0 1 0,-1-1 1,1 1-1,-1 0 0,0 0 1,-1-1-1,1 1 0,-1 0 0,0 1 1,0-1-1,-1 0 0,1 0 1,-1 0-1,0 0 0,0 1 0,-1-1 1,0 0-1,0 0 0,0 0 1,0 0-1,-1 0 0,0 0 0,0 0 1,0-1-1,-1 1 0,1-1 1,-6 7-1,-86 109 244,24-33 45,68-85-293,1 0-1,-1 0 1,1 0-1,0 0 0,0 0 1,0 1-1,0-1 0,0 0 1,0 0-1,0 1 0,1-1 1,-1 0-1,1 1 0,0-1 1,0 1-1,0-1 1,0 4-1,1-5-6,-1 1 1,1-1 0,-1 1-1,1-1 1,0 0 0,0 1-1,0-1 1,0 0-1,0 1 1,0-1 0,0 0-1,0 0 1,0 0 0,1 0-1,-1 0 1,0 0-1,1-1 1,-1 1 0,1 0-1,-1-1 1,1 1-1,-1-1 1,1 1 0,-1-1-1,1 0 1,1 1 0,34 2 54,-1 0 1,1-3 0,65-6-1,-30 1-21,-51 4-12,1-1 1,0 0-1,38-11 0,-60 21-21,-1 0 0,1-1 0,-1 1 0,-1-1-1,-2 8 1,4-13-269,-10 28 301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35.78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10 1 3426,'2'4'5685,"-8"67"-4583,3-51-968,1 0 0,2 36 1,0-53-119,1 12 42,0-1 1,1 1 0,1-1-1,0 0 1,8 21 0,-10-32-53,0-1 0,0 1 0,0-1 0,1 0 0,-1 1 0,1-1 0,-1 0 0,1 0 0,0 0 0,0 0 0,0-1 0,0 1 0,0 0 0,0-1 0,1 1 0,-1-1 0,0 0 0,1 0 0,-1 0 0,1 0 0,-1 0 0,1-1 0,0 1 0,-1-1 0,1 1 0,0-1 0,-1 0 0,1 0 0,0 0 0,-1 0 0,1-1 0,-1 1 0,1-1 0,0 0 0,-1 0 0,1 1 0,-1-2 0,3 0 0,14-5 10,0-1 0,0-1 0,-1-1 0,0 0 1,-1-1-1,0-1 0,-1-1 0,0 0 0,-1-1 0,-1-1 0,0 0 0,-1-1 0,11-18 0,-11 14-9,-7 9 21,0 1-1,1 0 1,9-10 76,-18 28-93,1 1 0,0-1 0,0 1 0,1 8 0,0-9 1,0 98 205,4 0 0,33 193 0,-37-299-217,0 0 0,0 0 1,0 0-1,0 0 0,1 0 0,-1 0 1,0 0-1,0 0 0,0 0 0,0 0 1,0 0-1,0 0 0,0 0 0,0 0 1,0 0-1,1 0 0,-1 0 0,0 0 0,0 0 1,0 0-1,0 0 0,0 0 0,0 0 1,0 0-1,0 0 0,0 0 0,0 0 1,1 0-1,-1 0 0,0 0 0,0 0 1,0 0-1,0 0 0,0 0 0,0 0 0,0 0 1,0 1-1,0-1 0,0 0 0,0 0 1,0 0-1,0 0 0,0 0 0,1 0 1,-1 0-1,0 0 0,0 0 0,0 0 1,0 1-1,0-1 0,0 0 0,0 0 1,0 0-1,0 0 0,0 0 0,0 0 0,0 0 1,0 0-1,0 0 0,0 1 0,4-14-759,3-17-4675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37.26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75 3634,'0'-11'3912,"0"10"-3814,17-8 967,32-3-1621,-39 10 1063,52-11-252,2 2 1,0 3-1,112 0 1,-164 8-251,0 1 1,-1 0 0,1 1 0,0 0-1,0 1 1,21 8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37.76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0 4146,'0'0'4148,"28"7"-2883,124 11-634,50 3-352,-157-18-1362,58 14-1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8:52.6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 9108,'2'-1'1921,"3"1"0,0-1-1633,1 1-160,1-1-128,1 1-160,1 0-176,-1 0-1585,1 0-1585,1-1-3937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43.354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43 42 3394,'-26'-3'3349,"10"2"-1023,21 3-1436,25 4-802,1-1-1,-1-2 0,1-1 0,-1-1 1,1-2-1,0-1 0,-1-1 1,1-2-1,-1-1 0,56-19 1,-75 22-55,0-1 1,0 2 0,1-1-1,12 0 1,-24 4-64,0-1 1,1 1-1,-1-1 1,0 1 0,0-1-1,0 1 1,0 0-1,0-1 1,0 1 0,0-1-1,0 1 1,0-1-1,0 1 1,0-1-1,0 1 1,0 0 0,-1-1-1,1 1 1,0-1-1,0 1 1,0-1-1,-1 1 1,1-1 0,0 1-1,-1-1 1,1 0-1,-1 1 1,-9 17-1823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44.05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167 11 3362,'12'-10'4536,"-11"10"-4463,1 0 0,-1 0 0,0 0 1,0 0-1,0 0 0,0 0 1,0 0-1,0 1 0,0-1 0,0 0 1,0 1-1,0-1 0,0 1 1,0-1-1,0 1 0,0-1 0,0 1 1,1 1-1,1 0-68,3 1 36,-1 1 0,0 1 0,0-1 0,-1 1 0,1 0 0,-1 0 0,0 0 0,0 1 0,0-1 0,-1 1 0,0 0 0,0 0 0,3 12 0,3 10 149,8 52 0,-15-70-162,47 426 724,-47-405-648,-1 1 0,-2-1 0,-6 40 0,5-61-83,0 1-1,0 0 1,-1-1-1,-1 0 0,1 1 1,-2-1-1,1-1 0,-1 1 1,-1-1-1,0 0 1,0 0-1,-1 0 0,-8 7 1,13-14-13,1-1 0,-1 1 0,0-1 0,0 0 0,-1 0 0,1 0 0,0 0 0,0-1 0,0 1 0,-1 0 0,1-1 0,0 1 0,-1-1-1,1 0 1,0 0 0,-1 0 0,1 0 0,0 0 0,-1-1 0,1 1 0,0-1 0,0 1 0,-1-1 0,1 0 0,0 0 0,0 0 0,-3-2 0,-6-3 24,-1-2 0,1 1-1,-17-17 1,11 10 5,-14-10 33,18 16-2,1-1 0,0-1 1,1 0-1,0-1 0,-17-21 1,24 21 508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45.4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5 115 3650,'0'-1'210,"-1"0"1,0 0 0,1 0 0,-1 0-1,1-1 1,0 1 0,-1 0 0,1 0 0,0 0-1,-1-1 1,1 1 0,0 0 0,0-1-1,0 1 1,0 0 0,0 0 0,1-1-1,-1 1 1,0 0 0,1 0 0,-1 0 0,0-1-1,2 0 1,15-34 1183,-9 20-808,-7 14-577,-1 1 0,1-1 0,-1 0 0,1 1 0,0-1 0,0 0 1,-1 1-1,1-1 0,0 1 0,0 0 0,1-1 0,-1 1 1,0 0-1,0 0 0,1-1 0,-1 1 0,1 0 0,-1 0 0,1 1 1,-1-1-1,1 0 0,-1 0 0,1 1 0,0-1 0,-1 1 0,1-1 1,0 1-1,-1 0 0,1 0 0,0 0 0,0 0 0,0 0 1,-1 0-1,1 0 0,0 0 0,-1 1 0,1-1 0,0 1 0,-1-1 1,1 1-1,0 0 0,-1-1 0,1 1 0,-1 0 0,1 0 1,-1 0-1,0 0 0,3 3 0,4 3 15,1 1-1,-1 0 1,-1 0-1,0 1 1,0 0 0,6 10-1,-9-14-9,-1 0 0,1 0 0,-1 1 0,-1-1 0,1 1 0,-1-1 0,0 1 0,0 0 0,-1 0 0,1 0 0,-1 0 0,-1 0 0,1 0 0,-1 1 0,0-1 0,0 0 0,-1 0 0,0 0 0,0 0 0,-1 0 0,1 0 0,-1 0 0,0 0 0,-4 5 0,-1 6 34,5-11-24,0-1 1,-1 1-1,1-1 1,-1 0-1,0 1 1,-1-1 0,1-1-1,-1 1 1,-8 7-1,12-11-16,0-1 0,-1 1-1,1-1 1,0 1 0,0-1 0,-1 0 0,1 1-1,-1-1 1,1 0 0,0 1 0,-1-1-1,1 0 1,-1 0 0,1 1 0,-1-1-1,1 0 1,-1 0 0,1 0 0,-1 0 0,1 1-1,-1-1 1,1 0 0,-1 0 0,1 0-1,-1 0 1,1 0 0,-1 0 0,1 0 0,-1-1-1,1 1 1,-1 0 0,1 0 0,-1 0-1,1 0 1,-1-1 0,1 1 0,-1 0-1,1 0 1,0-1 0,-1 1 0,1 0 0,-1-1-1,1 1 1,0 0 0,-1-1 0,1 1-1,0-1 1,0 1 0,-1-1 0,1 1 0,0-1-1,-1 0 1,1-1-3,0 0-1,0 1 1,-1-1-1,1 0 1,1 0-1,-1 0 1,0 0-1,0 1 1,1-1-1,-1 0 1,1 0-1,-1 0 1,2-3-1,1 2-5,-1 0-1,1-1 1,-1 1 0,1 0 0,0 0-1,0 0 1,0 1 0,0-1 0,1 1-1,-1 0 1,1 0 0,0 0-1,-1 0 1,1 0 0,0 1 0,0 0-1,0 0 1,0 0 0,0 0-1,0 0 1,0 1 0,0 0 0,1 0-1,3 0 1,-3 1 1,-1-1 0,1 1 0,0 0 1,-1 0-1,1 0 0,-1 1 0,1-1 0,-1 1 0,0 0 0,0 0 0,0 1 1,0-1-1,0 1 0,0 0 0,0 0 0,-1 0 0,0 1 0,0-1 0,0 1 0,0 0 1,3 4-1,2 9 10,-1 0 0,-1 0-1,0 0 1,-2 1 0,1 0 0,2 35 0,-5 113 145,-2-155-142,-1 0 0,0 0 0,-1 0 0,0 0 0,0-1 0,-2 1 0,-5 15 0,7-22-1,0 0 0,0 0 1,-1-1-1,1 1 0,-1-1 0,1 0 0,-1 0 0,0 0 1,0 0-1,-1 0 0,1-1 0,-1 0 0,1 1 0,-1-1 1,0 0-1,1-1 0,-1 1 0,0-1 0,0 1 0,0-1 1,0 0-1,-9 0 0,-1 0 20,-1-2-1,0 1 1,1-2-1,-1 0 1,1-1 0,0 0-1,0-1 1,0-1 0,0 0-1,0-1 1,1 0 0,0-1-1,-23-17 1,29 16 483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47.413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8 41 3650,'-7'-11'6808,"25"6"-6250,94 3-145,-62-4-340,-30 5-48,-1-2 0,1 0 1,20-6-1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48.54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4322,'0'0'2041,"27"27"1454,-10-5-3157,-11-16-296,-1 0-1,0 0 0,0 0 1,-1 1-1,0 0 1,0 0-1,0 0 0,-1 0 1,3 9-1,-1-10 109,-4-6-148,-1 0 0,1 0 0,-1 0 0,0 0 0,1 1 0,-1-1 0,0 0 0,1 0 0,-1 0 0,0 1 0,1-1 0,-1 0 0,0 0 1,0 1-1,1-1 0,-1 0 0,0 1 0,0-1 0,1 0 0,-1 1 0,0-1 0,0 0 0,0 1 0,0-1 0,0 0 0,1 1 0,-1-1 0,0 1 0,0-1 0,0 0 0,0 1 0,0-1 0,0 1 0,0-1 0,0 0 0,-1 1 1,1-1-1,0 1 0,-4 162 763,5-166-741,0 0 0,-1 0-1,1 0 1,0 0 0,1 1-1,-1-1 1,0 0 0,1 1-1,0-1 1,-1 0 0,1 1-1,0 0 1,0 0 0,0-1-1,1 1 1,-1 0 0,4-2-1,51-33-35,-53 35 31,0 0-20,0 1 0,0-1 1,-1 1-1,1 0 1,0 1-1,0-1 1,0 1-1,0-1 1,0 1-1,0 0 0,0 1 1,0-1-1,0 1 1,0-1-1,0 1 1,-1 0-1,1 1 1,0-1-1,0 1 1,-1-1-1,1 1 0,-1 0 1,0 1-1,1-1 1,3 4-1,7 6 11,0 0 0,-1 1 0,0 1-1,12 17 1,-13-16 17,-1 1 0,-1 0 0,0 1 0,-2 0 0,0 0 0,-1 1-1,0 0 1,-1 1 0,-2-1 0,0 1 0,0 0 0,0 28 0,-4-44-21,0 0 0,0 0 0,-1-1 0,1 1 0,-1 0 0,1-1 1,-1 1-1,0 0 0,0-1 0,0 1 0,0-1 0,-1 1 0,1-1 0,-1 0 0,1 0 1,-1 1-1,0-1 0,0 0 0,-3 2 0,1-1 4,-1 0 0,0 0 0,0-1 0,1 1 1,-1-1-1,0-1 0,-1 1 0,1-1 0,-8 2 0,-3-2 25,0 0 1,0 0-1,-1-2 0,1 0 0,-28-5 1,39 5-11,3 1-17,0 0 0,1 0 1,-1 0-1,1 0 0,-1 0 0,0-1 1,1 1-1,-1-1 0,1 1 1,-1-1-1,1 1 0,-1-1 1,-2-2-1,4 3-24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49.826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9 5 4274,'-9'4'6262,"21"-8"-5238,8 2-945,-1 0-1,1 1 1,23 2-1,17 0 51,-15-2-88,1 3 1,-1 1 0,0 2-1,59 15 1,-102-20-66,0 1 0,-1-1 0,1 0 0,0 1 0,-1-1-1,1 1 1,-1-1 0,1 1 0,-1 0 0,0 0 0,1 0 0,-1 0 0,0 0 0,1 0 0,-1 0 0,0 0 0,0 0 0,0 1-1,1 1 1,-7 33-7733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50.47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44 3890,'13'-15'3842,"-12"14"-3586,0 0 1,1 1-1,-1-1 0,0 0 0,2 0 0,31-10-125,-32 10 121,18-3-104,1 0 0,-1 2-1,1 1 1,0 0-1,-1 1 1,1 2 0,36 6-1,35 1 65,66 8-84,-157-17-126,2 0 13,0 0 1,0 0 0,0 0-1,0 1 1,0-1 0,0 1-1,0 0 1,-1 0 0,1 0-1,0 0 1,3 2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52.88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25 64 3314,'-2'-1'323,"0"1"1,1 0 0,-14-9 2914,12 7-2915,3 1-236,-1 1-1,1-1 0,0 0 0,0 1 1,0-1-1,0 0 0,-1 0 0,1 1 1,0-1-1,0 0 0,0 1 0,0-1 1,0 0-1,1 1 0,-1-1 0,0 0 1,0 1-1,0-1 0,1 0 1,-1 1-1,0-1 0,1 0 0,-1 1 1,0-1-1,1 1 0,-1-1 0,1 1 1,-1-1-1,1 1 0,-1-1 0,1 1 1,0-1-1,3-1-42,1 0 0,-1 1 0,1 0 0,-1 0 0,1 0 1,-1 0-1,1 1 0,-1 0 0,1 0 0,-1 0 0,1 0 0,7 2 0,10 0 55,42-4 148,75-11 0,-89 8-213,53 1 1,-89 3-26,-11 1-14,0-1 0,0 1 1,1 0-1,-1 0 0,0 1 0,0-1 0,0 0 0,0 1 0,4 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53.69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238 1 3618,'2'0'291,"0"0"1,-1 0-1,1 0 0,-1 0 1,1 1-1,0-1 1,-1 1-1,1-1 1,-1 1-1,1-1 1,-1 1-1,5 3 875,-4-2-875,1 1-106,-1-1 1,0 1-1,-1 0 0,1-1 0,0 1 0,-1 0 0,3 6 0,0 5-330,-1-1 1,0 1-1,1 16 0,-1-11 665,103 497 675,-101-496-1168,-1-1-1,-1 1 1,-1 0 0,0-1 0,-2 1-1,0 0 1,-1 0 0,-1 0-1,-1 0 1,-1-1 0,-1 0-1,0 1 1,-1-2 0,-11 21-1,15-34-15,0-1-1,-1 0 0,1 0 0,-1-1 1,0 1-1,0-1 0,-1 1 0,1-1 1,-1 0-1,0 0 0,1 0 0,-1-1 0,-1 0 1,1 1-1,0-1 0,-7 2 0,4-2 1,-1-1 0,1 0 0,-1 0-1,1 0 1,-1-1 0,0 0-1,1 0 1,-1-1 0,-10-2 0,-3-2 47,1-2 0,0 0 0,0 0 0,1-2 0,0-1 0,-26-17 1,40 23-55,0 0 0,-1-1 0,1 0 0,1 0 0,-1 0 0,1-1 0,0 1 0,0-1 0,1 0 0,-1 0 1,1-1-1,1 1 0,-1-1 0,1 1 0,0-1 0,-1-8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55.11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67 1 4562,'-5'1'5493,"5"0"-5445,-12 34 750,0 3-537,2 2 0,1 0 0,2 0 0,-3 60 0,10-98-256,-1 0 1,1 0-1,0-1 1,0 1 0,0 0 0,0-1-1,0 1 1,0 0 0,0 0 0,0-1-1,1 1 1,-1 0 0,1-1 0,-1 1-1,1-1 1,0 1 0,-1-1 0,1 1-1,0-1 1,2 3 0,-1-3 2,1 1 0,-1-1 1,1 1-1,0-1 0,0 0 0,-1 0 0,1 0 1,0 0-1,3 0 0,6 2 3,-2-1-2,1-1 0,-1-1 0,1 1 0,-1-1-1,1-1 1,-1 0 0,1-1 0,-1 0 0,0 0 0,0-1 0,0 0 0,0-1 0,-1 0 0,1-1-1,-1 0 1,0 0 0,13-11 0,-18 12-11,-1-1 0,1 1 0,-1-1 0,0 0 0,0 0 0,0 0 0,-1 0 0,0-1 0,0 1 0,0 0 0,-1-1 0,0 0 0,0 1-1,0-1 1,0-7 0,-1 4 0,1 1-1,-2-1 0,1 0 0,-1 0 0,0 1 0,-1-1 0,0 1 0,0-1 1,-6-10-1,12 32-17,-2 1 0,0 0-1,0 0 1,-1 0 0,-3 26 0,3 3-3,5 38 177,4-1 1,38 152 0,-45-223-144,7 44 90,-2-144-5045,-8 69 1783,3-3-1684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8:53.6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25 8180,'0'-1'119,"1"1"1,-1 0-1,0-1 1,0 1-1,0 0 1,0-1-1,0 1 0,0 0 1,-1 0-1,1-1 1,0 1-1,0 0 1,0-1-1,0 1 1,0 0-1,0 0 1,0-1-1,-1 1 1,1 0-1,0 0 1,0-1-1,0 1 0,0 0 1,-1 0-1,1 0 1,0-1-1,0 1 1,-1 0-1,1 0 1,0 0-1,0 0 1,-1 0-1,1 0 1,0-1-1,-1 1 1,1 0-1,0 0 0,0 0 1,-1 0-1,1 0 1,0 0-1,-1 0 1,1 0-1,-14 10 872,-9 18-1334,22-26 343,0 0 1,0 0-1,0 0 0,0 0 1,1 0-1,-1 0 1,0 0-1,1 0 1,0 0-1,-1 0 0,1 0 1,0 0-1,0 0 1,0 0-1,0 0 1,0 1-1,1-1 0,-1 0 1,1 0-1,-1 0 1,1 0-1,0 0 1,1 2-1,-1-3 4,1 0-1,-1 0 1,1 0 0,-1 0 0,1 0-1,-1 0 1,1 0 0,-1-1 0,1 1-1,0 0 1,0-1 0,-1 0 0,1 1-1,0-1 1,0 0 0,-1 0-1,1 0 1,0 0 0,0 0 0,0 0-1,-1-1 1,1 1 0,0 0 0,0-1-1,-1 0 1,1 1 0,2-2 0,-1 1 32,1 0 0,0-1 1,0 1-1,0-1 0,-1 0 1,1 0-1,-1 0 0,0 0 1,1-1-1,-1 1 0,0-1 1,0 0-1,-1 0 0,1 0 1,-1 0-1,1 0 0,-1-1 1,0 1-1,0-1 0,0 1 1,-1-1-1,1 0 1,0-4-1,21 42 215,-14-18-296,-1-1 0,0 2 0,-1-1 0,-1 1 0,5 20 0,-10-32-44,0 0 1,0 0-1,0 0 0,-1 1 0,0-1 0,0 0 1,-1 0-1,1 1 0,-1-1 0,0 0 1,0 0-1,-1 0 0,0 0 0,0 0 1,0 0-1,0-1 0,-1 1 0,0-1 1,0 1-1,0-1 0,-6 7 0,1-4-72,0 0 0,0-1 0,-1 1 0,-15 7 0,20-12 177,0 0 0,1 0 0,-1 0 1,0-1-1,0 0 0,0 0 0,0 0 0,0 0 0,0 0 1,0-1-1,0 0 0,0 0 0,0 0 0,-9-1 0,13 0 3,-1 1 0,0 0 0,0 0 0,0-1 0,1 1 0,-1-1 0,0 1 0,0 0 0,1-1 0,-1 1-1,0-1 1,1 0 0,-1 1 0,0-1 0,1 0 0,-1 1 0,1-1 0,-1 0 0,1 0 0,0 1 0,-1-1-1,1 0 1,0 0 0,-1 0 0,1 1 0,0-1 0,0-2 0,0 1 17,0-1 0,0 1 0,0-1 1,1 1-1,-1-1 0,1 1 0,0-1 0,0 1 0,2-4 1,2-3 39,0 1 0,0 0 0,1 0 1,7-8-1,24-21 69,53-60 120,-79 82-206,1 0-1,-2-1 0,0 0 1,-1 0-1,7-19 0,-16 35-51,1-1 0,-1 0 0,0 1 0,1-1 0,-1 0 0,0 1 0,0-1 0,1 0 0,-1 0 0,0 1 0,0-1 0,0 0 0,0 0 0,0 1 0,0-1 0,0 0 0,0 0 0,0 1 0,0-1 0,0 0 0,-1 0-1,1 1 1,0-1 0,-1-1 0,0 2-2,0 0-1,1-1 1,-1 1-1,0 0 1,1 0-1,-1 0 1,0 0 0,0 0-1,1 0 1,-1 0-1,0 0 1,0 0-1,1 0 1,-1 0-1,0 1 1,1-1-1,-1 0 1,0 0-1,-1 1 1,-3 2-7,1-1 1,-1 1 0,0 0-1,1 0 1,-8 8-1,10-9 6,-1 1-1,1-1 1,0 1-1,0 0 1,0 0-1,0 0 0,1 0 1,-1 0-1,1 0 1,0 1-1,0-1 1,0 0-1,0 1 0,1-1 1,-1 1-1,1-1 1,0 1-1,0-1 1,0 1-1,0-1 0,1 0 1,-1 1-1,1-1 1,0 1-1,0-1 0,0 0 1,1 0-1,-1 0 1,1 1-1,0-1 1,0-1-1,0 1 0,0 0 1,0 0-1,0-1 1,1 1-1,-1-1 1,1 0-1,0 0 0,0 0 1,0 0-1,0 0 1,0-1-1,0 1 1,0-1-1,0 0 0,1 0 1,-1 0-1,0 0 1,1 0-1,-1-1 0,1 0 1,-1 0-1,1 0 1,-1 0-1,1 0 1,-1-1-1,0 1 0,5-2 1,-5 1 4,1 1 0,-1-1 0,1 0-1,-1-1 1,1 1 0,-1-1 0,0 1 0,1-1 0,-1 0 0,0 0 0,0 0 0,-1-1 0,1 1-1,3-4 1,-1-1 3,-1 1-1,0-1 0,0 0 0,-1 0 1,3-7-1,7-17-49,-6 78-105,-6-45 146,-1 0 0,0 1 0,1-1-1,0 0 1,-1 0 0,1 0 0,0 0 0,0 0 0,0 0-1,2 3 1,-2-5-1,-1 1 0,0-1 0,1 0 0,-1 1 1,1-1-1,-1 0 0,1 1 0,-1-1 0,1 0 0,-1 0 0,1 0 0,-1 1 0,1-1 0,-1 0 0,1 0 0,-1 0 0,1 0 0,-1 0 0,1 0 0,-1 0 0,1 0 1,-1 0-1,1 0 0,-1 0 0,1-1 0,-1 1 0,2 0 0,2-3 4,0 0 1,0 0-1,0 0 0,0-1 1,0 1-1,0-1 1,3-5-1,-5 6-11,0 0 1,1 0-1,-1 1 1,1-1-1,0 0 1,0 1-1,0 0 1,0 0-1,5-3 1,-7 5 12,-1 0 0,1 1 0,0-1 0,-1 0 1,1 0-1,0 1 0,-1-1 0,1 0 0,0 1 1,-1-1-1,1 0 0,-1 1 0,1-1 0,-1 1 0,1-1 1,-1 1-1,1-1 0,-1 1 0,0 0 0,1-1 1,-1 1-1,0-1 0,1 1 0,-1 0 0,0-1 1,0 1-1,0 0 0,0-1 0,1 1 0,-1 0 1,0 0-1,4 31 136,-3-23-186,-1-8-380,4 17 420,2-11-7393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3:56.19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222 31 4178,'-3'-3'326,"0"0"1,0 1-1,0-1 1,0 1-1,0-1 1,-1 1-1,1 0 0,-1 0 1,1 1-1,-1-1 1,0 1-1,1 0 1,-1 0-1,0 0 1,0 0-1,0 1 1,0-1-1,0 1 0,-5 1 1,4 0-291,0 0 0,0 0 1,0 1-1,1 0 0,-1 0 1,0 0-1,1 0 0,0 1 1,0-1-1,0 1 0,0 1 1,0-1-1,0 0 0,1 1 1,-5 6-1,-2 5 64,0 1 1,1 1 0,2-1-1,-1 1 1,2 1-1,0-1 1,1 1-1,1 0 1,-2 20 0,5-21-53,1 0 0,0 0 0,1 0 0,1 0 0,1 0 0,0 0 0,1 0 0,1-1 0,1 0 0,0 0 0,1 0 0,1-1 0,0 0 0,13 17 0,-11-21-39,0-1 0,1 1 0,1-2 1,-1 0-1,2 0 0,-1-1 0,1 0 0,0-1 0,1-1 0,0 0 1,0-1-1,0 0 0,16 2 0,-25-6-6,-1-1 0,1 0 0,0 0 0,0 0-1,0-1 1,0 0 0,0 0 0,0 0 0,-1 0 0,1-1 0,0 0 0,-1 0 0,1 0-1,-1 0 1,0-1 0,0 0 0,6-5 0,-5 5 1,-1-1 0,0 0 0,0 0 0,0 0 0,0-1 0,-1 0 0,0 1 0,0-1 0,0 0 0,0 0 0,-1-1 0,0 1 0,0 0 0,2-11 0,-4 14 2,0 0-1,0 0 1,0 0-1,0-1 1,0 1 0,-1 0-1,1 0 1,-1 0-1,0 1 1,0-1 0,1 0-1,-1 0 1,0 0-1,-1 0 1,1 1 0,0-1-1,0 0 1,-1 1-1,1-1 1,-1 1 0,1 0-1,-1 0 1,0-1-1,1 1 1,-1 0 0,0 0-1,0 0 1,-2 0-1,-8-4 29,0 1 0,0 0-1,-18-3 1,14 3 3,-41-4 174,1-1-918,19-5-6099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23:40.67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0 120 3570,'17'-1'7116,"65"-9"-7074,147-45 304,-91 31-274,-22 5-10,-97 12-43,-31 4-163,-34 3-2255,19 2-1966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23:41.375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243 0 4466,'4'1'3557,"13"7"-3251,-8 8-150,-1 0 0,0 0 0,-1 0 0,-1 1 0,5 19-1,3 9 153,0-7-45,-2 0-1,12 73 1,-21-93-237,-2 1 1,0-1-1,-1 0 0,-1 0 1,-1 0-1,0 1 0,-1-2 1,-9 29-1,-2-5 1,-40 109 90,45-129-94,-1-1-1,0 0 0,-2 0 1,-27 33-1,36-49-12,0-1 0,0 1 1,0-1-1,-1 0 0,1 0 0,-1 0 0,0 0 1,0-1-1,0 1 0,0-1 0,-1 0 0,1-1 1,-1 1-1,-6 1 0,8-3-1,-1 0 0,1 0 1,-1 0-1,1 0 0,-1-1 0,1 1 0,-1-1 0,1 0 0,0 0 1,-1-1-1,1 1 0,0 0 0,0-1 0,0 0 0,0 0 1,0 0-1,0 0 0,1 0 0,-6-6 0,-2-2 2,1-1-1,0 0 1,0-1 0,1 0-1,0 0 1,1-1 0,1 0-1,-9-23 1,15 35-30,0 1 1,0-1-1,0 1 0,0-1 0,0 1 0,0-1 1,0 1-1,0-1 0,0 1 0,1-1 0,-1 1 1,0 0-1,0-1 0,0 1 0,1-1 1,-1 1-1,0-1 0,0 1 0,1 0 0,-1-1 1,0 1-1,1 0 0,-1-1 0,1 1 0,-1 0 1,0-1-1,1 1 0,-1 0 0,1 0 0,-1 0 1,1-1-1,-1 1 0,1 0 0,-1 0 0,1 0 1,0 0-1,23-5-3209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23:42.33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199 72 2625,'-26'-8'2650,"20"7"-2166,0 0-1,1-1 1,-1 0 0,1 0 0,0 0-1,-1 0 1,1-1 0,-5-4-1,-3-4-166,-13-11-18,25 21-284,-1 0 0,1 0 0,0 0 0,0 1 0,0-1 0,-1 0 0,1 1 0,0-1 0,0 1 0,-1 0 0,1-1 0,0 1 0,-1 0 0,1 0 0,-1 0 0,1 0 0,-3 0 0,-27 41 116,28-36-110,0 0 0,0 0-1,1 0 1,0 0 0,0 0 0,0 0 0,0 1 0,1-1-1,0 1 1,0 10 0,0 64 175,2-48-106,-1-20-71,1 0 1,0 0-1,1-1 1,0 1-1,1 0 1,0-1-1,1 0 1,0 0-1,0 0 1,2 0-1,-1-1 1,13 18-1,-14-23-5,1-1 0,0 1-1,0-1 1,0 0 0,0 0 0,1-1-1,-1 1 1,1-1 0,0-1 0,0 1 0,0-1-1,0 0 1,1 0 0,-1-1 0,11 2-1,-3-2 9,0 0-1,0 0 1,1-2-1,-1 0 1,0 0 0,15-4-1,-24 4-75,0 0 0,1-1 0,-1 1-1,0-1 1,0 0 0,0 0 0,-1-1 0,1 0-1,4-3 1,-6 4-424,-1-1-1,1 0 0,-1 0 1,0 0-1,0 0 1,0 0-1,0 0 0,-1-1 1,1 1-1,-1-1 1,0 1-1,0-1 0,0 1 1,0-5-1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23:42.797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1 4338,'7'7'531,"-1"0"0,-1 1-1,1 0 1,-2 0 0,1 1 0,-1-1-1,0 1 1,4 14 0,17 82 167,-17-65-253,-6-30-379,1-1-1,0 1 1,1 0-1,0-1 1,0 0-1,1 0 1,0 0-1,10 12 1,-13-17-670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23:43.230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6 47 4354,'21'-8'5390,"-33"-12"-3329,-2 1-3980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23:44.07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147 71 2753,'-1'-5'455,"1"0"-1,-1 0 1,0 0-1,0 0 0,-1 0 1,1 1-1,-1-1 1,0 0-1,0 1 1,-1-1-1,-4-5 0,5 9-406,0 0-1,-1 0 0,1 0 1,0 0-1,-1 0 1,1 1-1,-1-1 0,0 1 1,1 0-1,-1 0 0,1 0 1,-1 0-1,1 0 0,-1 1 1,1-1-1,-1 1 0,1-1 1,-1 1-1,-3 2 1,3-2 17,-1 1 0,1-1 1,0 1-1,-1 0 1,1 0-1,0 0 1,0 0-1,1 1 1,-1-1-1,0 1 1,1 0-1,-5 6 1,3-2-50,0 1 1,1 0 0,-1-1-1,1 1 1,1 1-1,0-1 1,0 0 0,0 1-1,1-1 1,1 1 0,-1-1-1,1 1 1,1-1 0,-1 1-1,2-1 1,-1 1 0,1-1-1,0 0 1,1 0 0,0 0-1,0 0 1,1 0-1,-1-1 1,10 14 0,9 3 148,45 40 0,-47-47-60,0 2 1,-2 0 0,30 38-1,-46-54-89,0 1-1,-1-1 1,0 1 0,1-1-1,-1 1 1,0 0 0,-1-1-1,1 1 1,-1 0-1,1-1 1,-1 1 0,0 0-1,-1 0 1,1-1 0,-1 1-1,1 0 1,-1-1-1,0 1 1,0 0 0,-1-1-1,1 1 1,-1-1 0,0 0-1,0 0 1,0 1-1,0-1 1,0 0 0,-1-1-1,-4 6 1,3-4 7,0 0 1,1-1-1,-2 1 0,1-1 0,0 0 1,-1 0-1,1 0 0,-1-1 1,0 1-1,0-1 0,0 0 0,0-1 1,0 1-1,-1-1 0,1 0 0,0 0 1,-1-1-1,1 1 0,-1-1 1,-7-1-1,11 0 16,-1 0 1,1 0-1,-1-1 1,1 1-1,0 0 1,0-1-1,0 1 0,0-1 1,-4-4-1,2-5-1265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0:49.05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26 2028 3089,'-5'4'6670,"-10"-8"-4888,9-3-632,7 5-1148,0 0 0,0 1 0,0-1 0,0 0 0,1 1 0,-1-1 0,0 1-1,1-1 1,-1 1 0,1 0 0,0 0 0,-1 0 0,1-1 0,0 2 0,0-1 0,-1 0 0,3-1 0,47-22 14,-41 20-15,0-1 0,-1 0 0,14-9 0,-13 8 3,0 0 0,22-9 0,-23 11 0,1-1 0,-1 0 1,14-11-1,16-9-5,78-45 19,-88 50-14,0 2-1,2 1 0,51-22 1,-59 29-1,1-1 0,-2-1 0,1-1 0,38-30 0,-27 18-2,-13 13 1,0 1 0,1 1 0,0 1 0,1 0 1,0 2-1,25-5 0,53-18 18,-34 5-2,-2-2 1,-1-3 0,66-42-1,-44 4-4,-58 44-11,37-24-1,-10 16 4,68-29-1,-65 35-1,64-41 0,-36 16 15,-44 27-10,-1-2-1,51-42 1,-69 49-9,1 1 0,1 1 0,0 1 0,1 1 0,1 1 0,40-14 0,-15 8 1,167-68 29,-164 62-22,97-60 1,255-154 39,-151 100-16,-189 96 40,-51 33-38,0 0-1,1 0 1,0 2 0,29-12-1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0:51.41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4050,'0'0'2340,"22"25"39,-20-23-2334,0 0-1,1 0 0,-1 0 1,1 0-1,0-1 1,-1 1-1,1-1 0,0 0 1,0 0-1,0 0 0,6 1 1,14 5 399,1-1 115,-21-6-497,1 0 1,-1 1-1,0 0 0,1 0 1,-1 0-1,0 0 1,0 0-1,6 4 0,0-1 7,0 0 0,0 0-1,1-1 1,-1-1 0,1 1-1,0-1 1,0-1 0,16 1-1,-10-1 31,-1 1 0,25 6 0,94 45 81,-25-8 54,191 72 256,-23-8-353,-270-107-135,212 86 131,-193-74-118,-1 0 0,0 1 0,0 1 0,-2 2 0,0 0 0,22 24 0,-30-28-9,0 0 0,1-1-1,1 0 1,0-1 0,25 12 0,99 40 50,-89-43-28,56 31 0,4 20 20,128 107 0,-189-144-38,1-2 1,2-2 0,60 23-1,-12-4 9,113 71 41,-169-91 26,-2 2 0,61 55 0,-92-74-73,3 3 2,0 0-1,2-1 1,0 0-1,0-2 0,1 0 1,41 20-1,-23-20 97,64 15 0,-66-19-31,-27-6-70,1 0 1,-2 1 0,1 0-1,0 0 1,-1 0 0,1 1 0,-1 1-1,6 5 1,-6-4-1,0-1 1,1-1-1,-1 0 0,1 0 1,1 0-1,-1-1 0,14 5 1,20 1 49,-24-6-39,0 0 0,0 2 0,20 8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0:53.61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4 1 4130,'-3'2'7217,"71"21"-6881,-49-18-250,0 1 1,0 0-1,-1 1 1,22 13-1,124 91 333,-137-93-382,0 2 0,-1 1 0,-1 1 0,-1 1 0,-1 1 0,25 33 0,-15-19 9,1-1 1,70 57-1,90 52 13,-6-6-7,-141-105-12,92 55 0,62 14-1,-5-1 2,-96-46-4,284 146 86,-311-172-111,-1 4 0,-2 3 0,66 47 0,-4-1 35,16 12 53,-112-71-83,40 21-1,-21-14 2,-33-18-4,-11-7 25,0 0 1,0-1-1,1 0 1,0 0-1,22 6 1,-35-16-407,-1 0 0,1 0 1,0 0-1,-1 0 0,0 0 1,0 1-1,-4-6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8:58.4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70 13 6371,'0'-1'247,"0"1"0,0-1-1,-1 1 1,1-1 0,0 0 0,-1 1 0,1-1 0,0 1-1,-1-1 1,1 1 0,0-1 0,-1 1 0,1-1 0,-1 1-1,1-1 1,-1 1 0,1 0 0,-1-1 0,1 1 0,-1 0 0,0-1-1,1 1 1,-1 0 0,0-1 0,-20 1 1012,18 0-1291,0 1-1,0 0 1,0 0 0,1-1 0,-1 1 0,0 1-1,1-1 1,-1 0 0,1 1 0,-1 0-1,-4 3 1,7-4 34,0 0 0,0 1 0,0-1 0,0 0 0,0 0 0,0 1 0,0-1 0,0 0 0,1 0-1,-1 1 1,0-1 0,1 0 0,-1 0 0,1 0 0,-1 0 0,1 0 0,0 1 0,-1-1 0,1 0 0,0 0 0,0-1 0,0 1 0,1 2 0,23 21 63,-23-23-57,0 1-1,0-1 1,0 1 0,0-1-1,0 1 1,0 0-1,0 0 1,-1 0 0,1 0-1,-1 0 1,1 0-1,1 4 1,-3-5-4,0 1 0,-1-1 0,1 0 0,0 1 0,0-1 0,-1 0 0,1 1 0,-1-1 0,1 0 1,-1 0-1,0 0 0,1 1 0,-1-1 0,0 0 0,0 0 0,0 0 0,0 0 0,0 0 0,0-1 0,0 1 0,0 0 0,0 0 0,0-1 0,0 1 0,-1 0 0,-1 0 0,-21 11 209,20-11-538,15-8-1494,11-8-4016,-8 5-133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0:55.68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1911 4338,'9'-1'5132,"-9"0"-5012,21-15 1245,21-22-1259,75-61 459,-80 71-359,55-55 0,-73 65-166,0 1 1,1 1 0,1 0 0,43-24 0,100-39 94,-147 71-122,104-41 100,-67 29-55,-1-3-1,68-40 0,355-271 154,-364 253-211,-46 35 17,87-80 1,-107 87-7,3 1 0,1 3 0,99-52 0,-88 53-11,-1-2 1,83-66-1,-117 80 5,20-19 17,75-49-1,-47 45 0,53-35 155,-109 66-88,-1 0 0,16-18 1,-33 32-103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1:04.55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 0 3666,'3'10'3251,"-7"12"-2985,1-6 840,5-8-886,0 0 0,1 1 0,0-1 0,0 0 0,7 12 0,5 13-35,-4-5-73,17 46 139,-2 1 1,18 96 0,-4 113 5,-12-71-53,34 261 117,-26-185-225,-13-60 44,-6 232 0,-24-315 268,-29 171 0,1-29-234,-4 61 173,-6 80 23,31-264-621,29-280-6952,-7 62 1131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1:07.52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12 0 2609,'0'0'2220,"-11"11"234,13-8-2373,0 0 0,0 0 0,0 0 0,0 0 0,0 1 0,-1-1-1,1 0 1,-1 1 0,0 0 0,1 5 0,4 44 588,-4-33-197,2 6-265,1 0 0,2 0 0,0 0 0,1-1 0,17 33 0,69 111 2,-38-74 84,-33-50-178,-1 2-1,29 94 1,11 104 12,-52-205-83,39 139 102,-24-97-60,16 97 0,45 312 77,-28 45 136,-38-280-132,-13-167-98,-5 0-1,-16 178 1,-16 4 355,7 312 0,20-420-165,1-142-215,-1 0 1,-1 0-1,-1 0 1,0-1-1,-15 35 1,9-26-27,2 0-1,1 1 1,1 0 0,2 0 0,0 0 0,1 32-1,-9 58 51,10-110-28,0 0 1,0 0 0,-1 0-1,-7 13 1,-8 23-15,13-31-7,-1 1-1,-15 26 1,14-29-6,1 1 1,1 0-1,-7 19 1,9-21-10,-5 30 21,1-86-7775,8 18 840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1:44.83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24 3426,'11'-2'8021,"43"-5"-7991,21-2 119,-1 3-1,141 8 1,-212-2-269,19 2 417,-14-2-583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1:45.52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46 2865,'10'-9'8262,"37"-9"-8264,-21 12 90,0 1 0,1 1 0,-1 1 0,1 2 0,40 3 0,-18-1-40,1 8 642,-30-4-1965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1:49.52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44 4210,'0'2'6823,"21"1"-5726,33 3-1622,113-12 769,-141 4-219,0-2 1,0-1-1,0-1 1,32-13-1,-56 18-153,35-10 498,-20 10-806,-16 1 375,-1 1 0,0-1 0,1 0 0,-1 0 0,0 0 0,0 0 0,1 1 0,-1-1 1,3 4-733,-3-4 732,0 0 1,0 1-1,0-1 0,0 0 0,0 1 0,0-1 0,0 0 0,0 1 0,0-1 0,0 0 0,0 1 0,0-1 0,-1 1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1:50.424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167 4 4226,'7'-3'5695,"8"18"-4711,16 28-1239,-6 1 376,-2 1 0,-2 1 0,-2 1 0,-3 0 0,-1 2 0,11 60 0,-22-81-99,0-1 0,-2 1-1,-1 0 1,-1 0 0,-1-1 0,-2 1 0,0 0 0,-2-1 0,-1 0 0,-2 0 0,0-1-1,-23 48 1,27-65-7,0-1 0,-1-1 0,0 1-1,-1-1 1,0 0 0,0 0 0,0 0-1,-15 10 1,18-14-15,0-1 1,-1 0-1,1-1 1,-1 1-1,1-1 1,-1 1-1,0-1 1,0 0-1,1 0 1,-1-1-1,0 1 1,0-1-1,0 0 1,0 0-1,0 0 1,0-1-1,1 1 1,-1-1-1,0 0 1,0 0-1,0 0 1,-6-3-1,0-1-24,1 0 0,-1-1 0,1 0 0,0 0 0,1-1 0,0 0 0,0-1 0,0 0 0,-10-14 0,8 8 16,1-1 1,0 0-1,1 0 1,1-1-1,-7-22 1,13 36 23,1 1-1,0 0 1,0 0 0,0 0 0,-1 0-1,1 0 1,0-1 0,1 1-1,-1 0 1,0 0 0,0 0-1,0 0 1,1-1 0,-1 1 0,0 0-1,1 0 1,-1 0 0,1 0-1,-1 0 1,1 0 0,0 0 0,1-1-1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14.30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81 286 3762,'7'-3'6224,"26"-12"-5632,-25 9-565,0 0-1,0-1 0,-1 0 1,1 0-1,-2-1 0,1 0 1,-1 0-1,0 0 1,-1-1-1,0 0 0,-1 0 1,6-14-1,-4 5-13,-1-1 0,-1 1-1,0-1 1,-2 1 0,0-1 0,0-22-1,-2 41-25,7 53-259,37 88 242,-30-103 66,-1 2 1,13 79 0,-24-105-24,-1 1 1,0-1-1,-2 0 1,1 0-1,-2 0 1,0 0 0,-1-1-1,0 1 1,-1 0-1,0-1 1,-1 0-1,-12 23 1,12-27 1,0 0 1,-1 0-1,0-1 0,0 0 0,-1 0 1,0 0-1,0-1 0,-1 0 0,0-1 1,0 1-1,0-1 0,-1-1 0,0 0 1,0 0-1,0-1 0,-1 0 0,0 0 1,1-1-1,-1-1 0,-1 0 0,1 0 1,0-1-1,0 0 0,-18-1 1,24 0-10,-36-1 63,38 1-64,0 0 0,0 0 0,1 0 1,-1-1-1,0 1 0,0 0 0,1-1 0,-1 1 0,0-1 0,1 0 0,-1 1 1,0-1-1,1 0 0,-1 0 0,1 0 0,-3-2 0,4 2-4,0 0 0,0 0 0,0 0-1,0 0 1,0 0 0,0 0 0,0 0-1,0 0 1,1 0 0,-1 0 0,0 0-1,0 0 1,1 0 0,-1 0 0,1 0-1,-1 0 1,1 0 0,-1 0 0,1 1-1,0-1 1,-1 0 0,1 0 0,0 1-1,-1-1 1,1 0 0,0 1 0,0-1-1,0 1 1,0-1 0,0 1 0,1-1-1,35-17 30,-32 15-33,55-19 92,0 2 0,1 2-1,1 3 1,0 3 0,1 3 0,70-2 0,-66 13-7,-68-2-55,1 0-8,0-2-14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15.93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11 20 2817,'-11'-20'4590,"13"38"-3658,-2-15-990,4 31 1062,15 61 1,-15-81-899,0-1 1,1-1 0,0 1 0,1-1-1,1 0 1,0 0 0,14 18 0,-18-27-82,0 0 0,0 0 0,1-1 0,-1 1 0,1-1 0,0 0 0,-1 0 0,1 0 0,0 0 0,0-1 0,0 1 0,0-1 0,0 0 0,1 0 0,-1-1 0,0 1 0,1-1 0,-1 0 0,0 0 0,0 0 0,1-1 0,-1 0 0,0 1 0,0-2 0,0 1 0,0 0 0,0-1 0,6-2 0,-4 1-13,1 0 0,-1 0-1,0-1 1,0 0 0,-1 0-1,1 0 1,-1-1-1,0 0 1,0 0 0,0 0-1,0 0 1,-1-1-1,0 0 1,0 0 0,-1 0-1,5-12 1,-4 0-53,-1 1 0,0-1 0,-2 0-1,0 0 1,-2-28 0,0 1-27,4 95 54,19 97 0,-11-86 281,4 70 1,-14-111-206,0 1 0,1-1 0,2 0 0,7 28-1,-12-63 111,1 7-972,0 1 0,-1-1 0,0 0 0,-2-8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18.29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6 45 2785,'-5'-7'7812,"230"-5"-7094,-155 1-624,-38 5-81,-1 1 0,1 2 0,60 2 0,-68 10-155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8:59.4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91 31 7716,'-1'-1'131,"1"1"0,-1-1 0,1 1 0,-1 0 1,0 0-1,1-1 0,-1 1 0,0 0 0,1 0 1,-1 0-1,0-1 0,1 1 0,-1 0 0,0 0 1,1 0-1,-1 0 0,0 0 0,1 1 1,-1-1-1,0 0 0,1 0 0,-1 0 0,0 0 1,1 1-1,-1-1 0,1 0 0,-1 1 0,1-1 1,-2 1-1,1 1-32,-1-1 1,1 1-1,0 0 1,0-1-1,0 1 1,0 0 0,0 0-1,0 0 1,-1 4-1,-6 45 265,8-30-215,2 1-1,0-1 1,8 33-1,3 26-470,-13-79 307,1-1 0,-1 1-1,0 0 1,0 0 0,0 0-1,0 0 1,0 0-1,0 0 1,0 0 0,0 0-1,0 0 1,0 0 0,0 0-1,-1 0 1,1 0 0,0 0-1,-1-1 1,1 1-1,0 0 1,-1 0 0,0 0-1,1 0 1,-1-1 0,0 2-1,0-2 7,0 0 0,0 0-1,0 0 1,1 0 0,-1 0 0,0-1-1,0 1 1,0 0 0,0 0 0,0-1-1,1 1 1,-1 0 0,0-1 0,0 1-1,1-1 1,-1 1 0,0-1 0,0 1 0,0-2-1,-35-37 113,35 37-77,-6-6 28,-4-9 469,11 16-513,0 1 0,1-1 0,-1 1 0,0-1 1,1 1-1,-1-1 0,0 1 0,1-1 0,-1 1 0,1-1 0,-1 1 0,1 0 0,-1-1 0,1 1 0,-1 0 0,1-1 1,-1 1-1,1 0 0,-1 0 0,1-1 0,0 1 0,-1 0 0,1 0 0,-1 0 0,1 0 0,0 0 0,-1 0 1,1 0-1,0 0 0,-1 0 0,1 0 0,0 1 0,25-5-235,0 0 0,-1-2 0,41-15 0,-41 13-409,-9 6 93,-13 9 516,-3-6 93,-1 1 0,1-1 0,-1 1-1,0-1 1,0 0 0,0 1 0,0-1 0,0 0 0,0 0 0,0 0 0,0 0 0,-1 0-1,1 0 1,0 0 0,-2 1 0,-26 19 690,28-20-751,0-1 0,1 1 1,-1 0-1,0-1 0,0 1 0,1 0 0,-1-1 1,0 1-1,1 0 0,-1 0 0,1 0 0,-1 0 1,1-1-1,-1 1 0,1 0 0,0 0 0,-1 0 0,1 0 1,0 0-1,0 0 0,0 0 0,0 0 0,0 0 1,0 0-1,0 0 0,0 0 0,0 0 0,0 0 1,0 0-1,1 0 0,-1 0 0,1 1 0,0-1-5,0-1 0,0 1 0,0-1-1,1 0 1,-1 0 0,0 1 0,0-1-1,0 0 1,1 0 0,-1 0 0,0 0-1,0 0 1,0 0 0,1-1 0,-1 1-1,0 0 1,0-1 0,0 1 0,0-1-1,0 1 1,0-1 0,0 1 0,0-1-1,2-1 1,25-15 16,3-18 176,2 51-82,-31-16-127,-1 0 0,1 0 0,0-1 0,0 1 0,0 0 0,-1-1-1,1 1 1,0-1 0,-1 0 0,1 1 0,0-1 0,-1 0 0,1 0-1,-1 0 1,1 0 0,-1 0 0,0-1 0,1 1 0,-1 0 0,0-1-1,0 1 1,0-1 0,0 1 0,0-1 0,0 1 0,0-1 0,0-2-1,4-7-196,-1-1-1,0 1 0,2-13 0,-4 14 77,8-31-302,-8 25 507,2 0 1,0 1-1,1-1 1,9-19-1,-17 41 33,0 1-1,0-1 0,1 1 0,0 0 1,0-1-1,1 1 0,-1 0 1,1 0-1,1 1 0,0-1 0,0 0 1,0 0-1,2 8 0,1 2-152,1 0-1,1 0 1,1-1-1,11 24 1,-15-37-69,-1 0-1,1 0 1,-1 1 0,0-1-1,0 0 1,-1 1 0,1-1-1,-1 6 1,0-8 97,0-1 0,0 1 0,0-1 0,0 0 0,0 1 0,0-1 0,0 0 0,0 1 0,0-1 0,0 0 0,-1 1 0,1-1 0,0 0 0,0 1 0,0-1 0,-1 0 0,1 1 0,0-1 0,-1 0 0,1 0 0,0 0 0,0 1 0,-1-1 0,1 0 0,0 0 0,-1 0 0,1 0 0,0 1 0,-1-1 0,0 0 0,-19-7-299,14 3 488,0-1 1,1 0-1,0 0 1,0 0-1,0-1 1,1 1-1,0-1 1,0 0-1,-4-9 1,-12-15 366,61 22-370,-6 3-1465,-11 4-4597,-12 1-904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19.044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46 2561,'15'-6'2367,"0"0"0,26-8 0,36 0-779,-30 11-1753,71 3 0,-38-1 183,-52 0 0,-1 1 0,1 1 0,40 7 0,-51 1 26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23.07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35 93 2577,'-28'-18'6634,"22"12"-5971,13 3-617,1 1 0,-1 0 0,1 1 0,0-1-1,8 1 1,18-4 66,38-12 72,1 4 0,1 2 0,92-1 0,-164 12-183,26 0 15,38 5-1,-57-4-10,0 1 0,0 0 0,0 0 0,-1 1 0,1 0 0,-1 1 0,1 0 0,9 6 0,-15-8 50,0-1-1,0-1 0,1 1 1,-1 0-1,0-1 0,1 0 1,-1 0-1,7 0 0,4 0-574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23.934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208 54 2577,'4'-6'677,"-1"0"-1,2 0 1,-1 1-1,0 0 1,1 0-1,0 0 1,7-5 0,-11 9-644,1 1 1,-1-1 0,1 0 0,0 1-1,-1-1 1,1 1 0,0-1 0,-1 1 0,1 0-1,0 0 1,0 0 0,-1 0 0,1 0 0,0 0-1,-1 0 1,1 1 0,0-1 0,0 0 0,-1 1-1,1 0 1,-1-1 0,1 1 0,0 0-1,-1 0 1,1 0 0,-1 0 0,0 0 0,1 0-1,-1 0 1,0 0 0,0 1 0,0-1 0,0 0-1,1 3 1,22 24 261,24 41 0,8 11 201,-40-58-390,-1 1-1,-1 1 1,-1 0 0,0 1 0,-3 0-1,0 1 1,-1 0 0,-1 0-1,-2 1 1,5 42 0,-7-26-47,-2 0-1,-1 0 1,-3 0 0,-1 0 0,-2 0-1,-12 44 1,14-73-48,-1 0 0,-1-1 0,0 1 0,-1-1 0,0-1 0,-1 1 0,0-1-1,-1 0 1,-1-1 0,0 0 0,0 0 0,-20 17 0,21-22 2,0 0 1,-1 0-1,0 0 0,0-1 1,-1-1-1,1 0 0,-1 0 1,0 0-1,0-1 0,-1-1 0,1 0 1,0 0-1,-1-1 0,1-1 1,-1 1-1,1-2 0,-21-2 1,26 2-10,-17-2 21,1-1 1,0-1-1,-26-10 1,41 12-20,0 0 1,-1 0-1,1 0 1,0-1 0,1 0-1,-1 0 1,1-1 0,0 1-1,0-1 1,0-1-1,1 1 1,0 0 0,0-1-1,-4-7 1,2 1-1,2 1 0,-1 0 0,1-1 0,-2-13 0,-4-13-185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24.86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26 134 4322,'-2'-1'251,"1"0"1,-1 0 0,1 0-1,-1 0 1,1 0-1,-1 0 1,1-1-1,-1 1 1,1 0-1,0-1 1,0 1-1,0-1 1,0 1-1,0-1 1,0 0-1,0 1 1,1-1-1,-2-3 1,1 2-131,1 1-1,0-1 1,0 0-1,0 0 1,0 0 0,0 0-1,1 1 1,-1-1 0,1 0-1,0 0 1,1-3 0,0 1-77,0 0 0,1 0 1,0 0-1,0 0 0,0 1 1,0-1-1,1 1 0,0 0 1,0 0-1,0 0 0,0 0 1,6-3-1,-7 6-26,0 0 0,0 0-1,-1 0 1,1 0 0,0 0 0,0 1-1,0-1 1,0 1 0,0 0 0,0 0-1,0 0 1,0 1 0,0-1 0,0 0-1,0 1 1,0 0 0,-1 0 0,1 0-1,0 0 1,0 0 0,-1 1 0,1-1-1,2 3 1,1 0-6,-1-1 0,0 1 0,0 0 0,-1 1 1,1-1-1,-1 1 0,0 0 0,0 0 0,5 10 0,-6-9-5,0-1 0,-1 1 0,0 0 0,0 0 0,0 0 0,-1 0 0,0 0-1,0 0 1,0 0 0,-1 1 0,0-1 0,0 0 0,0 0 0,-1 0 0,0 1 0,-2 6 0,0-6 6,0 0 0,-1 0 0,1 0-1,-1-1 1,-1 1 0,1-1 0,-1 0 0,0 0 0,-1-1 0,1 0 0,-1 1 0,-10 6-1,-4 2 31,11-9-11,1 1 0,0-1 0,1 2 0,-13 13 0,17-17-23,1 0-1,0 0 0,1 0 0,-1 0 1,0 0-1,1 1 0,0-1 1,0 1-1,0-1 0,0 1 1,0-1-1,1 1 0,0 0 0,0-1 1,0 1-1,0-1 0,1 6 1,-1-8 1,1 0 0,-1 0 1,1 1-1,-1-1 1,1 0-1,0 0 0,-1 0 1,1 0-1,0 0 1,0 0-1,0 0 0,0 0 1,0 0-1,0 0 1,0 0-1,0 0 0,0-1 1,0 1-1,0 0 1,1-1-1,-1 1 0,0-1 1,1 0-1,-1 1 0,0-1 1,2 0-1,40 5 147,-35-5-133,187-4 407,-101 1-1953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25.87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8 114 3938,'-3'-4'927,"2"3"-695,1 0 0,-1 0-1,1-1 1,-1 1 0,1 0 0,-1 0 0,1 0 0,0-1-1,-1 1 1,1 0 0,0 0 0,0-1 0,0 1-1,0 0 1,0-1 0,1 1 0,-1-2 0,2-2-35,-1 1 0,0 0 1,1 1-1,0-1 1,0 0-1,5-7 1,-3 6-130,0 0 1,0 0 0,0 0-1,1 1 1,0-1 0,0 1-1,0 0 1,0 1 0,8-5-1,-11 8-40,0-1-1,0 0 1,0 1-1,0 0 0,0-1 1,0 1-1,0 0 0,1 0 1,-1 0-1,0 1 1,0-1-1,0 0 0,0 1 1,0-1-1,0 1 0,0 0 1,3 1-1,0 1-2,-1 0-1,0-1 1,0 1 0,-1 1-1,1-1 1,-1 1-1,5 5 1,-1 0-4,-1 0 0,0 0 0,-1 1 1,0 0-1,0 0 0,4 14 0,-8-16-6,0-1 0,0 1-1,-1 0 1,0-1 0,0 1 0,-1 0 0,0-1-1,0 1 1,-1-1 0,0 1 0,0-1-1,-1 0 1,0 1 0,0-1 0,-1-1 0,0 1-1,0 0 1,0-1 0,-1 0 0,0 0-1,0 0 1,0-1 0,-1 0 0,0 0 0,-10 6-1,31-21-15,1 0 1,0 1-1,0 1 0,0 0 0,30-8 0,-42 14 0,1 1-1,-1 0 1,0 0 0,0 1-1,0-1 1,0 1 0,1 0-1,-1 0 1,0 1 0,0-1-1,1 1 1,-1 0 0,0 0-1,0 0 1,0 1 0,0-1-1,0 1 1,-1 0 0,1 0-1,0 0 1,-1 1 0,0-1-1,1 1 1,-1 0 0,0 0-1,0 0 1,0 0 0,-1 0-1,1 1 1,-1-1 0,0 1-1,0 0 1,2 4 0,-1-2 6,0 1 1,-1-1-1,0 1 1,0 0-1,0 0 1,-1 0-1,0 0 1,0 0-1,-1 0 1,0 0-1,0 0 0,-1 0 1,1 0-1,-2 0 1,1 0-1,-1-1 1,0 1-1,0 0 1,-1-1-1,0 1 1,0-1-1,0 0 1,-1 0-1,0 0 1,0 0-1,-1-1 1,1 0-1,-1 0 1,-1 0-1,1 0 1,0-1-1,-1 0 1,0 0-1,-8 4 1,-1-2 9,0-1 0,0 0 0,-1-1 1,-26 3-1,33-6-9,-1 0 0,1-1 1,0 0-1,-1 0 0,1-1 0,0-1 1,-1 1-1,1-1 0,-13-5 0,21 6-32,0 0 0,-1 0-1,1 1 1,0-2-1,-1 1 1,1 0-1,0 0 1,0 0 0,0 0-1,0-1 1,0 1-1,0-1 1,1 1-1,-1 0 1,0-1 0,0-2-1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27.017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30 3362,'13'3'4666,"-12"-3"-4511,26-6 606,-16 4-191,76-7 349,-14 0-566,125 3-1,-187 6-428,-1 1-1,1 1 0,16 3 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27.46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35 3986,'21'-2'5586,"16"-5"-4821,-9 1-412,57-5 183,168 2 1,-246 10-997,9-1 1559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30.137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26 85 2993,'-24'-5'6719,"23"4"-6427,1 0-187,1 0 0,-1 0 0,1 0 0,-1 0 0,1 0 0,0 0 0,0 1 0,-1-1 0,1 0 0,0 0 0,0 1 0,0-1 0,0 0 0,0 1-1,0-1 1,0 1 0,1-1 0,55-24-249,-34 16 169,0 2-1,0 0 0,0 2 0,0 1 1,1 0-1,0 2 0,0 1 1,0 1-1,36 4 0,45 3 2,-72-6-8,0 1 0,58 12 0,-90-14-31,0 0 0,-1 0 0,1 0 0,0 0 0,0 0 0,0 1 0,-1-1 0,1 0 0,0 1 0,0-1 0,0 1 0,-1-1 0,1 1-1,0-1 1,-1 1 0,1-1 0,-1 1 0,1-1 0,0 1 0,-1 0 0,1-1 0,-1 2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30.854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206 8 3842,'5'-3'4375,"7"-1"-2836,-8 6-1465,1 1-1,0-1 1,-1 1-1,0 0 0,1 1 1,-1-1-1,-1 1 1,1 0-1,0 0 0,-1 0 1,0 0-1,4 6 1,7 7 49,6 6-31,-1 1 0,-1 0 0,-1 1 0,-1 1 1,-2 0-1,0 2 0,-2-1 0,-1 2 0,-1-1 0,-1 1 0,7 47 0,-12-45-71,0 0-1,-2 0 1,-2 1 0,0-1 0,-2 0-1,-2 0 1,-1 0 0,-1 0 0,-1-1 0,-2 0-1,-1 0 1,-2-1 0,-20 38 0,24-53-12,0 0 1,-1 0-1,-1-1 1,0-1-1,-1 1 1,-17 14 0,21-21-3,0-1 1,-1 0 0,1 0 0,-1-1 0,0 0-1,-1 0 1,1-1 0,0 0 0,-1 0-1,0-1 1,0 0 0,1-1 0,-12 1 0,6-1 9,0-1 0,0-1 0,0 0 0,0 0 0,0-2 0,-21-5 1,32 7-15,0 0 0,-1-1 1,1 1-1,0-1 0,-1 1 1,1-1-1,0 0 1,0 0-1,0 0 0,1-1 1,-1 1-1,0-1 1,1 1-1,0-1 0,-1 0 1,1 0-1,0 0 0,1 0 1,-1 0-1,0-1 1,1 1-1,0-1 0,0 1 1,0-1-1,0 1 1,0-1-1,1 1 0,0-1 1,0-7-1,1-5-24,1 0-1,1 1 1,1-1 0,0 1-1,1-1 1,0 1 0,10-19-1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32.53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89 213 3906,'-5'-5'4480,"-5"-8"-3192,9 8-1199,-1 1 0,1-1 0,0 0 0,0 0 0,1 0 0,-1 0 0,1 1 0,0-1 0,0 0 0,1 0 0,-1 0 0,1 0 0,0 0 1,1 0-1,-1 1 0,1-1 0,4-7 0,2-1-29,0 1 1,2 0 0,-1 1-1,19-17 1,-27 27-52,5-6 3,-4 6 2,-1-1-1,0 1 0,1-1 0,-1 1 1,1-1-1,0 1 0,-1 0 1,1 0-1,0 0 0,0 0 0,3-2 1,-3 4-8,-1-1 1,1 0-1,-1 1 0,0-1 1,1 1-1,-1-1 1,0 1-1,1 0 1,-1-1-1,0 1 1,0 0-1,1 0 1,-1 0-1,0 0 0,0 0 1,0 0-1,0 0 1,-1 0-1,1 1 1,1 1-1,1 0 1,6 8 19,-1 0 0,0 1 0,0 0 0,8 20-1,-14-28-19,-1 0-1,1 1 0,-1-1 1,0 0-1,-1 1 0,1-1 1,-1 1-1,0-1 0,0 1 1,0-1-1,-1 1 0,1-1 1,-1 0-1,0 1 0,-1-1 1,1 0-1,-1 1 0,-3 6 1,0-1 10,-1-1 0,1 0 0,-1 0 1,-1-1-1,0 1 0,0-1 0,-1-1 1,1 1-1,-13 7 0,20-15-13,0 0 1,0 0-1,0 0 0,0 0 0,0 0 0,0 0 0,0 0 0,0 0 0,0-1 1,0 1-1,0 0 0,0 0 0,0 0 0,0 0 0,0 0 0,0 0 1,0 0-1,0 0 0,0 0 0,0 0 0,0 0 0,0 0 0,0 0 1,0-1-1,0 1 0,0 0 0,0 0 0,0 0 0,0 0 0,0 0 0,0 0 1,0 0-1,0 0 0,0 0 0,0 0 0,0 0 0,0 0 0,-1 0 1,1 0-1,0 0 0,0 0 0,0 0 0,0 0 0,0 0 0,0 0 0,0 0 1,0 0-1,0 0 0,0 0 0,0 0 0,0 0 0,0 0 0,-1 0 1,1 0-1,0 0 0,0 0 0,0 0 0,0 0 0,0 0 0,0 0 0,0 0 1,5-10 18,11-11-36,-14 19 17,0-1 0,1 1 0,0-1 0,-1 1 0,1 0-1,0 0 1,0 0 0,1 0 0,-1 1 0,0-1 0,0 1 0,1 0 0,-1 0 0,1 0-1,-1 0 1,1 1 0,-1-1 0,1 1 0,6 0 0,-3 2 11,-1-1-1,0 1 1,0 1 0,1-1-1,-1 1 1,-1 0 0,1 0-1,0 1 1,-1 0 0,6 4-1,0 1 3,-3-3-3,0 0-1,0 0 1,0 1 0,-1 0-1,10 13 1,-15-16-9,0-1-1,0 1 1,-1-1 0,1 1 0,-1 0-1,0 0 1,0-1 0,0 1 0,0 0-1,-1 0 1,0 0 0,1 0-1,-2 0 1,1 0 0,0 0 0,-1 0-1,0 0 1,-1 4 0,-2 6 6,-1 0 0,0 0 0,-1 0 0,-1-1 0,0 0 0,-1-1 0,0 0 0,-1 0 0,-1 0 0,-17 16 0,14-16-3,0-1 0,0 0 0,-1-1 0,0-1 0,-1-1 0,0 0 0,0 0 0,-33 9 0,42-15-6,-1-1 0,1 0-1,-1 0 1,0-1 0,1 0 0,-1 0-1,0-1 1,1 0 0,-1 0 0,0-1-1,1 1 1,0-1 0,-1-1-1,-9-4 1,13 6-7,1-1-1,-1 1 1,1-1-1,-1 0 1,1 1-1,-1-1 1,1 0 0,0 0-1,0-1 1,0 1-1,0 0 1,1-1-1,-1 1 1,1-1-1,-1 1 1,1-1-1,0 0 1,0 0 0,0 1-1,0-1 1,1 0-1,-1 0 1,1 0-1,0 0 1,-1 0-1,1 0 1,1 0-1,-1 0 1,0 0 0,1 0-1,-1 0 1,1 0-1,0 1 1,0-1-1,2-3 1,-2 4-22,0-1-1,0 1 1,0-1 0,1 1 0,0 0 0,-1-1-1,1 1 1,0 0 0,0 0 0,0 0-1,0 0 1,1 1 0,-1-1 0,0 0 0,1 1-1,-1 0 1,1 0 0,2-2 0,18-4-3629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00.1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1 133 6963,'14'-16'5625,"3"-9"-4122,-16 24-1501,0 0 0,0 0 0,0 0 0,0-1 0,0 1 0,-1 0 0,1-1 0,0 1 0,-1 0 0,1-1 0,-1 1 0,0-1 0,1 1 0,-1-1 0,0 1 0,0-1 0,0 1 0,0-1 0,0 1 0,0-1 0,0 1 0,-1-1 0,1 1 0,-1-1 0,1 1 0,-1 0 0,1-1 0,-1 1 0,0 0 0,-1-3 0,2 4-2,-1 0 0,1 0 1,0-1-1,-1 1 0,1 0 0,-1 0 0,1-1 0,0 1 1,-1 0-1,1 0 0,-1 0 0,1 0 0,0 0 0,-1 0 0,1 0 1,-1 0-1,1 0 0,-1 0 0,1 0 0,-1 0 0,1 0 1,0 0-1,-1 0 0,1 0 0,-1 0 0,1 1 0,0-1 1,-1 0-1,1 0 0,-1 1 0,1-1 0,-1 1 0,-10 15 14,2 21 66,9-35-70,0-1 0,0 1 0,0 0 0,0-1 1,0 1-1,0-1 0,1 1 0,-1-1 0,0 1 0,1-1 1,0 1-1,-1-1 0,1 1 0,0-1 0,0 0 0,0 1 0,0-1 1,0 0-1,0 0 0,0 1 0,0-1 0,0 0 0,3 1 1,-2-1 1,0 0 1,1 0-1,-1-1 1,0 1 0,1-1-1,-1 1 1,0-1 0,1 0-1,-1 0 1,1 0 0,-1 0-1,1 0 1,-1-1-1,3 0 1,0 0-11,-1 0-1,0-1 0,0 1 1,0-1-1,0 0 1,0 0-1,0 0 1,0 0-1,0-1 0,-1 0 1,0 1-1,1-1 1,-1 0-1,0-1 0,0 1 1,-1-1-1,4-5 1,-2-3-126,-1 0 0,0-1 1,1-21-1,-2 16 107,-8 27 171,5-7-153,0 0 0,-1 0 0,1 0-1,0 0 1,0 0 0,0 0 0,0 0 0,0 1-1,0 3 1,0-5 0,1 1-1,0 0 0,0 0 1,0 0-1,1 0 0,-1 0 1,0 0-1,1 0 0,0-1 1,-1 1-1,1 0 0,0 0 1,0-1-1,0 1 0,0 0 1,0-1-1,0 1 0,0-1 1,2 2-1,30 18 113,-29-19-104,1 0 1,-1 0-1,0 0 0,-1 1 0,1 0 1,0-1-1,-1 1 0,0 0 0,1 1 0,2 3 1,-6-7-19,0 1-1,0 0 1,0 0 0,0-1 0,0 1 0,0 0 0,0 0 0,0-1 0,0 1 0,0 0 0,0 0 0,0-1-1,0 1 1,-1 0 0,1-1 0,0 1 0,-1 0 0,1-1 0,0 1 0,-1 0 0,1-1 0,-1 1 0,1-1-1,-1 1 1,1-1 0,-1 1 0,0-1 0,1 1 0,-1-1 0,1 1 0,-1-1 0,0 0 0,1 0 0,-1 1 0,0-1-1,0 0 1,1 0 0,-1 0 0,-1 1 0,0 0-70,-1 0 0,0 0 0,0 0-1,1-1 1,-1 1 0,0-1 0,0 1 0,0-1 0,-4 0-1,14-9-7096,-3 6 925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33.37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170 6 3954,'-2'-1'155,"0"0"0,1 0-1,-1 0 1,0 1 0,0-1 0,0 1 0,0 0 0,0-1 0,0 1-1,0 0 1,0 0 0,0 0 0,0 0 0,0 1 0,0-1 0,0 0 0,0 1-1,0 0 1,0-1 0,-2 2 0,1 0 30,-1 1 0,0-1 0,1 1 1,-1 0-1,1 0 0,0 0 0,0 0 0,-5 7 0,-1 4 199,1 1 0,0 0 0,-10 30-1,5-12 100,2 1 0,-9 43-1,18-65-417,1 0-1,0 0 0,0 0 1,1 0-1,1 0 0,0 0 1,1 0-1,0 0 0,0 0 1,7 17-1,-2-11-17,0 0 1,2-1-1,0 0 1,0 0-1,25 30 0,-32-44-40,1 1-1,1-1 1,-1 1-1,0-1 0,1 0 1,-1 0-1,1-1 1,0 1-1,0-1 0,0 1 1,0-1-1,1-1 1,-1 1-1,1-1 0,-1 1 1,1-1-1,-1-1 1,1 1-1,-1 0 0,1-1 1,0 0-1,-1 0 1,1-1-1,0 1 1,-1-1-1,1 0 0,-1 0 1,1-1-1,-1 1 1,5-3-1,-2 0-2,0 0 0,0 0 0,0-1 0,-1 0 0,1 0 0,-1 0 0,0-1 0,-1 0 0,6-8 0,-7 10-16,-1 0-1,-1-1 1,1 0 0,0 1-1,-1-1 1,0 0 0,0 0-1,-1-1 1,1 1 0,-1 0-1,0-1 1,-1 1 0,1 0-1,-1-1 1,0-5 0,-1 7 4,0-1 0,-1 1 0,1 0 0,-1-1 0,0 1 1,0 0-1,-1 0 0,1 0 0,-1 0 0,1 1 0,-1-1 1,0 1-1,-1-1 0,1 1 0,-1 0 0,1 0 1,-1 1-1,0-1 0,0 1 0,0 0 0,0 0 0,0 0 1,-9-2-1,2 0-18,0 1 1,0 0 0,-1 1-1,1 0 1,-1 1 0,1 0-1,-1 1 1,-15 1-1,15 4-1038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34.71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51 3874,'23'-9'5990,"17"0"-4751,43-2-1329,236-7 461,-304 16-363,-12 2-44,-1-1 0,1 1 0,-1 0 0,1-1 0,-1 1 0,1 0 0,-1 1 0,1-1 0,-1 0 0,0 1 0,4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35.317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7 3746,'2'4'3214,"-2"-2"-3052,1 0 1,0 1-1,0-1 0,0 0 0,0 0 1,1 0-1,-1 0 0,0 0 0,1 0 0,0 0 1,-1 0-1,1-1 0,0 1 0,3 2 1,16-2 108,0-2 0,0 0 0,0-1 0,0-2 0,37-8 0,14-1 13,-64 11-256,62-8 218,-1 3 0,84 4 0,-147 2-240,-2 0-5,-1 0 0,0 0 0,0 0 0,1 1 1,-1-1-1,0 1 0,0 0 0,1 0 0,-1 0 0,0 0 1,0 1-1,5 2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37.90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115 32 3217,'-11'-3'4353,"-11"-5"-2164,19 7-2131,-1-1 0,1 1-1,-1 0 1,0 0 0,1 1-1,-1-1 1,0 1 0,1-1 0,-1 1-1,0 0 1,1 1 0,-1-1 0,-4 1-1,-19 2 504,66 9-36,-9-7-417,0-2 0,1-1 0,44-3-1,93-18 108,-107 10-162,0 3-1,70 2 0,-111 4-44,-12 0-3,0 0-1,0 0 0,0 1 0,16 3 1,-26 0-104,1-1 1,-1 0 0,1-1-1,-1 1 1,0 0-1,0 0 1,0-1 0,-4 5-1,2-4-168,2 1-148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38.700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105 8 4018,'0'-7'4681,"4"26"-3981,6 13-337,-1-2-37,2-1 1,15 30-1,-8-21-176,-2 1-1,-1 1 1,-2 0 0,-1 1-1,5 46 1,16 213 258,-23-173-273,-8-112-119,-1 0 0,-1 1 0,0-1 0,-1 0 0,-1 0 1,-7 30-1,8-41-9,0-1 1,0 1-1,-1 0 1,0-1-1,1 1 1,-1 0-1,-1-1 1,1 0-1,0 0 1,-1 0-1,0 0 0,1 0 1,-1 0-1,0 0 1,0-1-1,-1 0 1,1 1-1,-1-1 1,1-1-1,-1 1 1,1 0-1,-1-1 1,0 0-1,0 0 0,0 0 1,0 0-1,0-1 1,0 1-1,0-1 1,0 0-1,-5-1 1,-6 1 33,1-2 0,-1 0 1,1-1-1,-19-6 0,28 7 4,-1 0-1,0 0 1,1-1-1,0 0 1,-1 0-1,1 0 0,0-1 1,0 0-1,1 0 1,-1 0-1,1 0 1,-7-10-1,3 3-501,5 8 554,0-1 0,0 0 0,1-1-1,-1 1 1,-2-8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2:39.978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7 3185,'5'-7'7657,"-6"13"-7590,0 0 0,0-1 0,1 1 0,0 0-1,0 0 1,0 0 0,2 6 0,-1 2 65,0 4 33,1-1-1,0 1 0,2-1 0,5 21 1,-6-31-112,-1 1 1,1-2 0,1 1 0,-1 0 0,1-1-1,0 1 1,1-1 0,-1 0 0,1-1 0,0 1-1,1-1 1,8 7 0,-10-10-39,0 0 0,-1-1 0,1 1 0,0-1 0,0 0 0,0 0 0,0 0 0,0-1 0,0 1 0,0-1 0,0 0-1,0 0 1,0-1 0,0 1 0,0-1 0,0 0 0,8-3 0,-1 1 2,0-1-1,0-1 1,0 0 0,18-11-1,-25 13-18,1 0 0,-1 0 0,0 0 0,-1-1 0,1 0-1,0 1 1,-1-1 0,0 0 0,0 0 0,0-1 0,-1 1 0,1-1 0,-1 1-1,0-1 1,0 0 0,-1 0 0,0 0 0,1 0 0,-2 0 0,1 0 0,0 0 0,-1 0-1,0 0 1,0 0 0,-1 0 0,1 0 0,-1 0 0,-2-6 0,7 52-379,10 66 500,12 51 50,-5-27 14,-22-137-187,-3-52-2057,-2 17-4099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24:01.579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5 68 3041,'-5'-30'7251,"6"29"-7186,145-15 220,157 0-109,-248 12-248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24:02.49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168 0 1601,'20'1'6402,"-19"0"-6379,1 0 1,0 0 0,0 0-1,0 0 1,-1 0 0,1 0-1,0 0 1,-1 1 0,1-1-1,-1 1 1,1-1 0,1 3-1,9 10 46,0 0 0,-1 1-1,-1 0 1,0 1-1,-1 0 1,-1 1-1,0 0 1,-1 0 0,7 29-1,-4-4 83,-2 1 0,-2 0 1,-1 0-1,-3 1 0,-1-1 0,-3 1 0,-1-1 1,-15 71-1,18-110-130,-1 0 0,0-1-1,0 1 1,0-1 0,-1 1 0,1-1 0,-1 1 0,0-1 0,0 0 0,0 0 0,0 0 0,-1 0 0,1 0 0,-1 0 0,1-1-1,-1 1 1,0-1 0,0 0 0,0 0 0,-1 0 0,-4 2 0,4-3 3,-1 1 1,0-1 0,1-1-1,-1 1 1,0-1-1,0 0 1,1 0-1,-1 0 1,0-1 0,0 0-1,1 0 1,-1 0-1,0 0 1,1-1-1,-1 1 1,-5-5-1,-11-5 28,2-2-1,0 0 0,0-1 0,1-1 0,-30-32 0,35 35-67,10 9-135,-1 0 1,1-1-1,0 1 0,-1-1 1,2 1-1,-1-1 0,-2-4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24:03.746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30 1 4450,'-3'7'4545,"-9"28"-4352,8-18-84,0 0 0,2 1-1,-1-1 1,2 0 0,1 1-1,0-1 1,1 1 0,1-1-1,0 1 1,1-1 0,1 0-1,1-1 1,1 1 0,9 20-1,0 4 97,-8-23-97,0 1 1,1-1-1,10 17 0,-15-31-88,-1 0 0,1 0 0,-1-1-1,1 1 1,0-1 0,1 0 0,-1 0 0,1 0-1,-1 0 1,1 0 0,0-1 0,0 0-1,0 1 1,0-2 0,0 1 0,0 0 0,1-1-1,4 1 1,1 0 29,-1-2-1,0 1 0,1-1 1,-1 0-1,0-1 1,1 0-1,12-4 1,-20 5-80,0-1 0,0 1 0,1-1 0,-1 0 0,0 0 0,0 0 0,0 0 0,0 0 0,0 0 0,-1 0 0,1 0 0,0-1 0,0 1 0,-1-1 0,1 0 0,-1 1 0,1-1 0,-1 0 0,0 0 0,0 0 0,0 0 0,0 0 0,0 0 0,0 0 0,0 0 0,-1 0 0,1 0 0,-1 0 0,0-1 0,1 1 0,-1 0 0,0 0 0,0-1 0,-1 1 0,0-4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24:04.39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82 3394,'6'-4'308,"-1"-1"1,1 1-1,0 0 1,0 1-1,1-1 1,-1 1-1,1 0 1,-1 1-1,12-3 1,70-12 3583,-59 13-3458,-4 0-438,23-4-78,84-3 0,-119 13-88,-7 0-1233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4:11.1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37 5795,'10'43'3563,"-9"-33"-3312,1-1 0,0 0 0,0 0 1,1 0-1,0 0 0,8 14 0,-9-21-233,-1 0-1,1-1 1,0 1-1,-1 0 1,1-1 0,0 1-1,0-1 1,0 0-1,0 1 1,0-1-1,0 0 1,0 0 0,0-1-1,0 1 1,1 0-1,-1-1 1,0 1-1,1-1 1,-1 0 0,0 1-1,1-1 1,-1-1-1,0 1 1,1 0-1,-1 0 1,0-1 0,0 1-1,1-1 1,-1 0-1,0 0 1,0 0-1,3-1 1,2-1 73,-1 0 0,1-1 0,-1 1 0,0-1 1,0 0-1,0-1 0,-1 1 0,1-1 0,-1 0 0,0-1 0,5-7 0,2-5 271,-1 0-1,12-29 0,-9 17 119,-14 36-460,0 1-1,1-1 1,-1 0-1,1 1 0,0-1 1,1 0-1,3 10 1,-4-13-13,5 16-10,1-1 1,0 0 0,2 0-1,0-1 1,17 25-1,67 75 5,-10-13 11,-66-81-13,40 64 4,-52-78-6,0 0 0,-1 1 1,0-1-1,0 1 0,-1 0 0,-1 0 0,3 18 0,-5-24 4,0-1-1,0 0 1,0 1 0,0-1-1,-1 1 1,0-1-1,0 0 1,0 1-1,0-1 1,0 0 0,0 0-1,-1 0 1,0 0-1,0 0 1,1 0-1,-4 3 1,0-1 5,0 0 0,0 0-1,-1 0 1,1-1 0,-1 0 0,0 0 0,-10 4-1,-3 0 19,0-1 0,-1 0 0,0-2 0,-30 5 0,34-7-4,-1-1-1,-32-1 1,46-1-26,0 0 0,0 0 0,1 0 0,-1 0 0,0-1 0,0 1 0,0-1 0,0 0 0,1 0-1,-1 0 1,0 0 0,1 0 0,-1-1 0,1 1 0,-1-1 0,1 1 0,0-1 0,0 0 0,0 0 0,0 0 0,0 0 0,0 0 0,0-1 0,1 1-1,-3-4 1,4 4-20,-1-1 0,1 1-1,0 0 1,0-1 0,0 1 0,0 0-1,0-1 1,0 1 0,1 0-1,-1-1 1,1 1 0,0 0-1,0 0 1,0 0 0,0 0-1,1-3 1,25-34-1522,-18 27 416,18-24-3087,2-3-3097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01.9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79 7379,'-1'0'147,"1"0"-1,-1 0 0,1 0 1,-1-1-1,0 1 0,1 0 1,-1 0-1,1 0 0,-1 0 1,0 0-1,1 0 0,-1 0 1,1 1-1,-1-1 1,0 0-1,1 0 0,-1 0 1,1 0-1,-1 1 0,1-1 1,-1 0-1,1 1 0,-1-1 1,1 0-1,-1 1 0,1-1 1,-1 1-1,1-1 0,-1 1 1,1-1-1,0 0 0,-1 1 1,1 0-1,-1 1-27,1 0 1,0 0-1,-1 1 0,1-1 1,0 0-1,0 0 0,1 0 0,-1 0 1,0 0-1,1 3 0,21 53-476,-20-54 683,6 13-259,-1 0 0,8 32 0,-13-43-56,-1 0-1,0 0 1,-1 0 0,0 0 0,1 0 0,-2 0-1,1 0 1,-1 0 0,0 0 0,0 0-1,0 0 1,-4 9 0,1-23 10,1 0 0,1 0 0,-1 0 0,2 0 0,-2-10-1,-16-58 40,13 61-65,2 0-1,0-1 1,1 1-1,0-1 1,1 0-1,1 0 1,1-20-1,0 35 5,0-1-1,1 0 0,-1 1 1,0-1-1,1 1 0,-1-1 1,1 1-1,0-1 0,-1 1 1,1-1-1,0 1 0,0 0 1,0-1-1,0 1 0,0 0 1,0 0-1,0 0 0,1 0 0,-1 0 1,0 0-1,1 0 0,-1 0 1,0 0-1,1 1 0,-1-1 1,3 0-1,-1 0 14,1 1 1,0-1-1,0 1 0,-1 0 0,1 0 1,0 0-1,0 0 0,-1 1 1,1-1-1,0 1 0,5 2 0,-4-1 5,1 0-1,-1 1 1,0-1 0,1 1-1,-1 0 1,0 1-1,6 4 1,-9-6-22,0 0-1,-1-1 1,1 1 0,0 0-1,-1 0 1,1 0 0,-1 0-1,0 0 1,0 0 0,0 0-1,0 1 1,0-1 0,0 0-1,0 1 1,-1-1 0,1 5 0,-1-5-10,0 0 1,-1 0-1,1 0 1,-1 0 0,0 0-1,1 0 1,-1 0-1,0-1 1,0 1 0,0 0-1,0 0 1,-3 2-1,4-4 10,-1 1-1,1 0 1,-1 0-1,1-1 0,-1 1 1,0 0-1,0-1 1,1 1-1,-1-1 0,0 1 1,0-1-1,0 1 1,1-1-1,-1 0 1,0 1-1,0-1 0,0 0 1,0 0-1,0 1 1,0-1-1,0 0 0,0 0 1,0 0-1,1 0 1,-1 0-1,0 0 0,0-1 1,0 1-1,-1 0 1,2-1-5,-1 1 0,1 0 0,0 0 0,0 0 0,-1 0-1,1 0 1,0-1 0,0 1 0,0 0 0,0 0 0,-1 0 0,1-1 0,0 1 0,0 0 0,0 0 0,0-1 0,0 1 0,0 0 0,0 0 0,-1-1 0,1 1 0,0 0 0,0 0 0,0-1 0,0 1 0,0 0 0,0 0 0,0-1 0,0 1 0,0 0 0,0-1-1,1 1 1,-1 0 0,0 0 0,0-1 0,0 1 0,0 0 0,10-13-302,12-6-157,6 1 114,-21 14 374,0-1-1,0 1 1,0-1 0,0 0-1,-1-1 1,0 0-1,7-7 1,-13 12-4,0 1-1,0 0 1,1 0-1,-1-1 1,0 1-1,0 0 1,0-1 0,1 1-1,-1 0 1,0-1-1,0 1 1,0-1-1,0 1 1,0 0 0,0-1-1,1 1 1,-1 0-1,0-1 1,0 1-1,0-1 1,0 1 0,-1 0-1,1-1 1,0 1-1,0-1 1,0 1-1,0 0 1,0-1 0,0 1-1,-1 0 1,1-1-1,0 1 1,0 0-1,0-1 1,-1 1-1,1 0 1,0 0 0,0-1-1,-1 1 1,1 0-1,0 0 1,-1-1-1,1 1 1,0 0 0,-1 0-1,1 0 1,0 0-1,-1-1 1,1 1-1,-1 0 1,1 0 0,0 0-1,-1 0 1,1 0-1,-1 0 1,1 0-1,-1 0 1,-4 2 105,18 3-207,3-2 88,-13-3 1,0 1 0,0-1 0,-1 1 0,1-1 0,0 1 0,-1 0 0,1 0 0,-1 0 0,4 2 0,-6-2 4,1 0-1,-1-1 0,1 1 0,0 0 0,-1 0 0,1 0 0,-1 0 1,0 0-1,1 0 0,-1 0 0,0 0 0,0 0 0,0 0 1,1 0-1,-1 0 0,0 0 0,0 0 0,-1 0 0,1 0 0,0 0 1,0 0-1,0 0 0,-1 0 0,1 0 0,0 0 0,-1 0 0,1 0 1,-1 0-1,0 1 0,-2 4 24,1 1 0,-1-1 0,2 0 0,-1 1 0,1-1 0,0 1 0,0 8 0,1-14-28,0 1 1,0-1 0,0 0-1,0 0 1,0 0 0,0 0-1,1 0 1,-1 0 0,1 0 0,-1 0-1,0 0 1,1 0 0,-1 0-1,1-1 1,0 1 0,-1 0-1,1 0 1,0 0 0,0-1-1,1 2 1,0-1 1,-1 0 0,1-1-1,0 1 1,0-1 0,0 0 0,-1 0 0,1 0-1,0 0 1,0 0 0,0 0 0,-1 0 0,1 0-1,0-1 1,0 1 0,-1-1 0,1 1 0,2-2-1,4-1 14,-1-1 0,1 0 0,0 0 0,-1 0 0,0-1-1,0-1 1,-1 1 0,10-11 0,-11 12 10,-1-1 0,0 1 0,0-1 1,-1 0-1,1-1 0,-1 1 0,0-1 0,-1 1 1,1-1-1,-1 0 0,0 0 0,1-9 0,-5 0 257,-7 17-66,7-1-211,0 1 0,0 0-1,0 0 1,0 0 0,1 0 0,-1 0-1,1 0 1,-1 0 0,-1 3 0,2 0 3,0-1 0,0 1 1,0-1-1,1 1 0,-1-1 0,1 1 0,0 0 1,0-1-1,1 1 0,-1-1 0,1 1 1,0-1-1,0 1 0,1-1 0,-1 0 0,1 1 1,4 5-1,-5-7-110,0-1 1,1 1 0,-1-1-1,1 0 1,0 0-1,0 0 1,0 0-1,0 0 1,0 0-1,0 0 1,0-1-1,1 1 1,-1-1 0,1 1-1,-1-1 1,1 0-1,-1 0 1,1 0-1,0-1 1,-1 1-1,1-1 1,0 1-1,0-1 1,-1 0 0,1 0-1,0 0 1,0 0-1,0-1 1,-1 1-1,5-2 1,1-1-4241,-1-2-3321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24:05.802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21 282 5330,'-1'0'133,"0"0"1,0-1-1,0 1 0,0 0 0,0 0 0,1-1 0,-1 1 0,0 0 0,0-1 0,0 1 0,1-1 0,-1 1 0,0-1 0,1 0 0,-1 1 0,0-1 0,1 0 0,-1 1 0,1-1 0,-1 0 0,1 0 0,-1 1 0,1-1 0,0 0 0,-1 0 0,1 0 1,0 0-1,0 1 0,-1-1 0,1 0 0,0-1 0,-2-32 620,3 27-548,0-15-146,1-1-1,2 1 0,10-39 1,2-14 142,-16 74-188,0 1-1,1-1 1,-1 0 0,0 0-1,0 0 1,0 0 0,1 0-1,-1 1 1,0-1 0,1 0-1,-1 0 1,0 0-1,1 1 1,-1-1 0,1 0-1,-1 1 1,1-1 0,0 0-1,-1 1 1,1-1 0,0 1-1,0-1 1,22 0 10,-19 1-30,58 7 31,-27-2-32,36-1 0,-70-3-30,0 0 1,0 0-1,0-1 1,0 1-1,-1 0 1,1 0-1,0 0 0,0 0 1,-1 0-1,1 0 1,0 0-1,-1 0 1,1 0-1,-1 0 1,1 1-1,-1-1 0,0 0 1,0 0-1,1 0 1,-1 1-1,0-1 1,0 0-1,0 0 1,0 0-1,-1 3 1,1 46 18,0-37 13,-1 8 141,-1-1 0,-2 1 0,-5 21 0,5-29-35,1 1 0,0 0 0,1 0 1,0 0-1,1 0 0,1 1 0,0-1 0,4 25 0,-2-35-77,0 1 0,0-1 0,1 0 0,-1 1 0,1-1 0,0 0 0,0-1 0,1 1 0,-1 0 0,1-1 0,-1 0 0,1 0 0,0 0 0,0 0 1,1-1-1,-1 0 0,0 1 0,7 1 0,0 0 1,-1 0 1,1-1 0,1 0 0,-1 0-1,0-1 1,22 1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24:07.597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146 72 3650,'-7'-17'2018,"5"11"-1492,-1 1 0,1-1 0,-1 1 0,0-1 0,-1 1 0,1 0 0,-6-5 0,9 9-484,-1 0 0,0 1 0,0-1 1,1 1-1,-1-1 0,0 1 0,0-1 0,0 1 1,0 0-1,0-1 0,1 1 0,-1 0 1,0 0-1,0 0 0,0 0 0,0 0 0,0 0 1,0 0-1,0 0 0,0 0 0,-1 0 1,0 1-52,0 0 0,0 0 0,0 0 0,0 0 1,0 1-1,0-1 0,0 0 0,1 1 0,-1-1 1,0 1-1,1 0 0,-3 3 0,-4 6 40,0 0-1,1 1 1,0 0-1,1 0 1,0 1-1,1 0 1,1 0-1,-4 15 1,7-23-12,-1 0 0,2 1 1,-1-1-1,0 0 0,1 1 0,0-1 1,0 0-1,1 1 0,0-1 0,0 0 1,0 0-1,0 0 0,1 1 0,0-1 0,0 0 1,0-1-1,0 1 0,1 0 0,0-1 1,0 1-1,0-1 0,1 0 0,6 6 1,-8-8-15,1-1 0,-1 0 0,1 1 0,0-1 1,-1 0-1,1-1 0,0 1 0,-1 0 0,1-1 1,0 1-1,0-1 0,0 0 0,0 0 0,-1 0 1,1 0-1,0-1 0,0 1 0,0-1 0,-1 0 1,1 0-1,0 0 0,-1 0 0,1 0 0,3-2 1,1-1-51,0 0 1,0 0 0,-1 0 0,0-1-1,1 0 1,-1-1 0,8-9-1,-9 8 25,-1-1-1,0 0 1,0-1-1,-1 1 1,0 0-1,0-1 0,-1 0 1,0 0-1,0 0 1,-1 0-1,0 0 0,-1 0 1,-1-17-1,5 11 15,4 18-196,-5-1 162,-1 1 1,0-1 0,0 1 0,-1 0-1,1 0 1,-1-1 0,3 7-1,7 24 220,1 1-1,2-2 0,1 0 1,33 51-1,-23-55-41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24:08.401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0 4 6787,'1'-4'3873,"6"12"-3541,-4-4-284,1 0 1,-1 0-1,0 1 1,0-1-1,0 1 1,-1 0-1,1 0 0,-1 0 1,2 10-1,8 53 25,-11-54-55,2 1 0,-1-1 0,7 20 0,13 8 80,-21-40-88,0 0 1,0 0-1,1-1 1,-1 1-1,0-1 1,1 1-1,-1-1 1,1 0-1,0 0 1,-1 1-1,1-1 0,0 0 1,0 0-1,0-1 1,0 1-1,0 0 1,0-1-1,0 1 1,4 0-1,-6-1 35,0-1-34,-1 0-24,1-1-1,-1 0 1,1 0-1,0 0 0,0 0 1,0 0-1,0 0 1,0 0-1,1 0 1,-1 0-1,1 0 1,-1 0-1,1 0 0,0 1 1,1-4-1,-1 1-22,5-13-26,0 0 0,2 1 0,-1 0 0,2 0 0,0 1 0,1 0 0,1 1 0,20-22 0,-31 36 68,1 0 0,0 0 0,-1 0 0,1 0 0,0 0 0,0 0-1,-1 0 1,1 0 0,0 1 0,-1-1 0,1 0 0,-1 0 0,1 1 0,0-1 0,-1 1 0,1-1-1,-1 0 1,1 1 0,-1-1 0,1 1 0,-1-1 0,1 1 0,-1-1 0,1 1 0,-1 0 0,0-1 0,1 1-1,-1 0 1,0-1 0,0 1 0,1 1 0,16 29 57,-13-24-45,13 25 7,-2-4 44,31 46-1,-39-65-363,12 16 1018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24:09.10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152 61 6227,'0'-2'439,"-1"0"1,1-1-1,-1 1 0,0-1 1,0 1-1,0 0 0,0 0 1,0-1-1,-3-2 0,2 1-248,-1 0 0,0 0 0,0 1 0,0-1-1,0 1 1,-1 0 0,-6-5 0,8 7-193,0 1 0,0 0 0,0 0-1,0 0 1,0 0 0,0 0 0,0 0 0,0 0 0,0 1 0,0-1 0,0 1 0,0-1 0,0 1-1,0 0 1,0 0 0,0 0 0,1 0 0,-3 2 0,-31 22 13,33-24-8,-2 2-6,1 0 0,-1 0 1,0 0-1,1 1 0,0-1 0,0 1 0,-4 6 0,6-8 5,1-1-1,-1 0 0,1 1 0,0-1 0,0 1 0,0-1 0,0 1 0,0-1 0,0 1 1,0-1-1,0 1 0,1-1 0,-1 0 0,0 1 0,1-1 0,-1 1 0,1-1 1,0 0-1,-1 0 0,1 1 0,0-1 0,0 0 0,0 0 0,0 0 0,0 0 1,0 0-1,0 0 0,2 1 0,42 39 95,-29-28-84,-1 0-1,21 26 1,-33-36-8,0 0-2,-1-1 1,0 1-1,0 0 0,0 0 0,0 0 0,-1 0 1,1 0-1,-1 0 0,2 4 0,-3-6 15,0 0-1,-1 0 0,1 0 0,0 1 0,-1-1 0,1 0 0,0 0 0,-1 0 0,1 0 0,-1 0 0,0 0 0,1 0 1,-1 0-1,0 0 0,0 0 0,1 0 0,-1 0 0,0-1 0,0 1 0,0 0 0,0-1 0,0 1 0,0-1 1,0 1-1,0-1 0,-1 1 0,1-1 0,0 1 0,0-1 0,0 0 0,-3 0 0,-28 3 655,5-2-1928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28:58.625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6 89 3682,'-6'-34'7630,"13"33"-7593,0 0 1,0 0-1,0-1 0,-1 0 1,8-3-1,26-6-2,167-20 173,-185 30 153,-12 3-1680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28:59.693"/>
    </inkml:context>
    <inkml:brush xml:id="br0">
      <inkml:brushProperty name="width" value="0.2" units="cm"/>
      <inkml:brushProperty name="height" value="0.2" units="cm"/>
      <inkml:brushProperty name="color" value="#5B2D90"/>
    </inkml:brush>
  </inkml:definitions>
  <inkml:trace contextRef="#ctx0" brushRef="#br0">1 1 5491,'5'24'5491,"-3"-22"-5202,17 34 120,-2-9-341,-2 0 0,0 1 0,-2 1 0,-1 1 0,8 31 0,-20-61-53,0 0 0,0 0-1,0 0 1,0 1 0,-1-1-1,1 0 1,0 0 0,0 0-1,0 0 1,0 1 0,0-1-1,0 0 1,1 0 0,-1 0-1,0 0 1,0 1 0,0-1-1,0 0 1,0 0 0,0 0 0,0 0-1,0 1 1,0-1 0,0 0-1,0 0 1,1 0 0,-1 0-1,0 0 1,0 0 0,0 1-1,0-1 1,0 0 0,1 0-1,-1 0 1,0 0 0,0 0-1,0 0 1,0 0 0,1 0-1,-1 0 1,0 0 0,0 0-1,0 0 1,0 0 0,1 0 0,-1 0-1,0 0 1,0 0 0,0 0-1,0 0 1,1 0 0,-1 0-1,0 0 1,0 0 0,0 0-1,0 0 1,1 0 0,-1 0-1,0 0 1,0-1 0,0 1-1,10-17 298,9-42-448,-13 39 184,-4 12-51,1 0 0,0 0-1,0 0 1,1 0 0,0 1 0,0-1 0,1 1-1,0 0 1,7-8 0,-9 14 2,1 1 0,-1-1 1,0 1-1,1 0 0,-1 0 0,1 0 0,-1 0 1,0 1-1,1-1 0,-1 1 0,0 0 0,1 0 1,-1 0-1,0 0 0,5 3 0,13 3-2,-12-6 1,0 2-1,0-1 1,-1 1 0,1 1-1,-1-1 1,0 1 0,0 1-1,0-1 1,-1 1-1,1 1 1,-1 0 0,-1 0-1,1 0 1,5 8 0,-7-8 0,-1 0 0,0 0 0,0 0 1,-1 1-1,0-1 0,0 1 0,-1 0 1,0 0-1,0 0 0,0 0 1,-1 1-1,0-1 0,0 0 0,-1 1 1,0-1-1,0 0 0,-3 14 0,-2-3 16,0 1-1,-1-1 0,-1 0 1,-1 0-1,0 0 0,-1-1 1,-1-1-1,-1 0 0,-23 28 1,28-38 16,-1 0 1,-1 0-1,1 0 1,-1-1-1,0 0 1,0 0-1,0-1 0,-1 0 1,0-1-1,1 0 1,-14 3-1,19-5-13,0 0 0,0 0 0,0-1 0,0 0-1,0 1 1,0-1 0,0 0 0,0 0 0,0-1 0,0 1-1,0-1 1,0 1 0,0-1 0,1 0 0,-1 0 0,0 0-1,0 0 1,1-1 0,-1 1 0,1-1 0,-1 0-1,1 0 1,-1 0 0,1 0 0,0 0 0,0 0 0,0 0-1,0-1 1,1 1 0,-1-1 0,1 1 0,-1-1 0,1 0-1,0 1 1,0-1 0,0 0 0,0 0 0,0-5 0,1-11-224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02.3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64 20 6275,'1'-1'391,"0"1"-1,0-1 1,0 0 0,0 1-1,-1-1 1,1 0 0,0 1 0,-1-1-1,1 0 1,0 0 0,-1 0-1,1 0 1,-1 1 0,1-1 0,-1 0-1,0 0 1,1-1 0,-1 1-309,-1 1 1,1 0 0,0 0-1,0-1 1,-1 1-1,1 0 1,0 0 0,-1-1-1,1 1 1,0 0-1,-1 0 1,1 0 0,0-1-1,-1 1 1,1 0 0,0 0-1,-1 0 1,1 0-1,-1 0 1,1 0 0,0 0-1,-1 0 1,1 0-1,-1 0 1,1 0 0,0 0-1,-1 0 1,-4 1-58,1 0 1,-1 0-1,1 0 1,0 0-1,0 1 1,-7 2-1,9-3-21,0 0 0,0 1-1,0-1 1,1 0 0,-1 0 0,0 1-1,1-1 1,-1 1 0,1 0 0,-1-1-1,1 1 1,0 0 0,0 0 0,0 0-1,0 0 1,0 0 0,0 0 0,0 0-1,1 0 1,-1 3 0,1-3-3,0-1 0,1 1 1,-1-1-1,1 1 0,-1-1 0,1 0 1,0 1-1,0-1 0,-1 1 0,1-1 1,0 0-1,0 0 0,0 0 0,0 1 1,1-1-1,-1 0 0,0 0 0,0-1 1,1 1-1,-1 0 0,0 0 0,1-1 0,-1 1 1,1 0-1,-1-1 0,1 0 0,-1 1 1,4-1-1,31 3 70,-31-3-72,-1 0 0,1 0-1,-1 0 1,0 1 0,1-1 0,-1 1-1,1 0 1,-1 1 0,6 1 0,-10-2-8,0-1 0,1 1 0,-1 0 0,0-1 0,0 1 0,0-1 0,0 1 0,0-1 0,0 1 0,-1 0 1,1-1-1,0 1 0,0-1 0,0 1 0,0-1 0,-1 1 0,1-1 0,0 1 0,0-1 0,-1 1 0,1-1 0,-1 0 0,1 1 1,0-1-1,-1 1 0,1-1 0,-1 0 0,1 1 0,-1-1 0,1 0 0,0 1 0,-1-1 0,0 0 0,0 0 0,-10 9-2265,2-4-4661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03.3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20 110 7908,'2'-6'6989,"7"-16"-6634,-6 17-366,-1 0 0,0 0 0,-1 0 0,1-1 0,-1 1 0,1-9 0,-1 13-2,-1 0-1,0 0 1,0 0 0,1-1-1,-1 1 1,0 0 0,0 0-1,0-1 1,0 1 0,0 0-1,-1 0 1,1-1 0,0 1-1,-1 0 1,1 0 0,0 0-1,-1 0 1,0-1 0,1 1-1,-1 0 1,0 0 0,1 0-1,-1 0 1,0 0 0,0 0-1,0 1 1,0-1-1,0 0 1,0 0 0,0 1-1,0-1 1,0 0 0,0 1-1,-2-1 1,2 1 10,0 0 0,0 0-1,0 0 1,0 0 0,0 1 0,0-1 0,0 0-1,0 1 1,0-1 0,0 0 0,0 1 0,1 0-1,-1-1 1,0 1 0,0-1 0,0 1-1,0 0 1,1 0 0,-1-1 0,0 1 0,1 0-1,-1 0 1,1 0 0,-1 0 0,1 0 0,-1 0-1,1-1 1,0 1 0,-1 0 0,1 0 0,0 0-1,0 1 1,-1-1 0,1 0 0,0 2-1,0 1 5,-1 1-1,1 0 1,0-1 0,0 1-1,0 0 1,2 8-1,-1-11 1,-1 0 0,1 0 0,0 0 0,-1 0 0,1 0 0,0 1 0,0-1 0,0-1 0,1 1 0,-1 0 0,0 0 0,1 0 0,-1-1 0,1 1 0,-1-1 0,1 1 0,0-1 0,0 1 0,0-1 0,0 0 0,0 0 0,0 0 0,0 0 0,0 0 0,0-1 0,0 1 0,4 0 0,-4-1-1,1-1 0,-1 1 0,1 0 0,-1-1 1,0 0-1,1 0 0,-1 1 0,0-1 0,0-1 0,0 1 1,1 0-1,-1 0 0,0-1 0,-1 1 0,1-1 1,0 0-1,0 1 0,-1-1 0,1 0 0,-1 0 0,1 0 1,-1 0-1,0-1 0,2-3 0,-1 1 1,13-24-28,-15 28 31,0 1 1,0-1-1,0 0 0,1 1 1,-1-1-1,0 0 0,1 1 1,-1-1-1,1 1 0,-1-1 1,1 1-1,-1-1 0,1 1 1,-1-1-1,1 1 1,-1-1-1,1 1 0,0-1 1,-1 1-1,1 0 0,0 0 1,-1-1-1,1 1 0,0 0 1,-1 0-1,1 0 0,0-1 1,0 1-1,-1 0 0,1 0 1,0 0-1,0 1 0,0 0 15,0 0 0,0 1 0,0-1-1,0 1 1,0-1 0,-1 1-1,1 0 1,-1-1 0,1 1 0,-1 0-1,0-1 1,1 1 0,-1 0-1,0 0 1,0 2 0,-1-3-17,1 0 1,0 1-1,0-1 0,0 0 1,0 0-1,0 1 0,0-1 1,0 0-1,0 1 0,1-1 1,-1 0-1,0 0 1,1 1-1,-1-1 0,1 0 1,-1 0-1,1 0 0,0 0 1,0 0-1,-1 0 0,1 0 1,0 0-1,0 0 0,0 0 1,0 0-1,0 0 1,2 0-1,-1-1-1,1-1 0,0 0 0,-1 0 0,1 0 1,0-1-1,-1 1 0,0-1 0,1 1 0,-1-1 0,0 0 0,0 1 0,4-5 1,15-10-46,-21 16 49,1-1 0,-1 1 0,1 0 0,0 0 0,-1-1 0,1 1 0,-1 0 0,1 0 0,0 0 1,0-1-1,-1 1 0,1 0 0,0 0 0,-1 0 0,1 0 0,0 0 0,-1 1 0,1-1 0,0 0 1,-1 0-1,1 0 0,0 0 0,-1 1 0,1-1 0,0 0 0,-1 1 0,1-1 0,-1 1 0,1-1 1,-1 0-1,1 1 0,-1-1 0,1 1 0,-1-1 0,1 1 0,-1 0 0,0-1 0,1 1 0,-1-1 0,0 1 1,1 0-1,-1-1 0,0 1 0,0 0 0,0-1 0,0 1 0,1 0 0,-1 1-218,0-1 0,0 0 1,1 0-1,-1 0 0,1 0 0,-1 0 0,1-1 0,0 1 0,-1 0 0,1 0 0,0 0 0,-1 0 0,1-1 0,0 1 1,0 0-1,1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03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69 0 7748,'-1'69'4987,"-9"-1"-3650,6-43-1471,1 1-1,0 0 1,3 35-1,-2-72-274,1 1-1,-1 0 0,-1 0 1,0 0-1,-4-10 1,5 16 581,0-1 0,0 1 1,-1 0-1,1 0 0,-1 0 0,0 0 1,0 1-1,-6-6 0,13 10 41,-1 0 0,1 0 0,0 0 0,-1-1 0,1 1-1,0-1 1,0 0 0,5 0 0,22-1-7020,-31 1 6648,11 0-7418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04.5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164 41 7972,'0'-2'238,"0"1"1,0-1-1,-1 0 1,1 0-1,-1 0 1,1 0-1,-1 0 1,0 0-1,0 1 1,0-1-1,0 0 1,0 1-1,0-1 1,0 0-1,0 1 1,-1 0-1,1-1 1,-1 1-1,1 0 1,-1 0-1,1-1 1,-1 1-1,0 0 1,0 1-1,-2-2 1,2 2-214,0 0 1,0 0 0,0 0 0,-1 0-1,1 1 1,0-1 0,0 1 0,0-1-1,0 1 1,0 0 0,0 0 0,0 0-1,0 0 1,0 0 0,1 0 0,-1 0 0,0 1-1,1-1 1,-1 1 0,1-1 0,-1 1-1,1 0 1,-2 2 0,-1 1-14,0 1 1,1-1-1,-1 1 1,1 0-1,0 0 1,1 1-1,-1-1 1,1 0-1,1 1 1,-1-1 0,1 1-1,0 0 1,1-1-1,-1 1 1,2 13-1,2 1-24,1-1 1,1 1-1,13 33 1,-12-35-66,-5-18 49,-1 0 1,1 0-1,-1 0 0,0 0 0,1 0 0,-1 0 1,0 0-1,1 1 0,-1-1 0,0 0 0,0 0 1,0 0-1,0 1 0,0-1 0,0 0 0,-1 0 1,1 0-1,0 0 0,-1 1 0,1-1 0,0 0 1,-1 0-1,1 0 0,-1 0 0,0 0 0,1 0 1,-1 0-1,0 0 0,0 0 0,1-1 0,-1 1 1,0 0-1,0 0 0,0-1 0,0 1 1,0 0-1,-2 0 0,1-1-21,0 1 1,0-1 0,1 0-1,-1 0 1,0 0-1,0 0 1,0 0-1,0 0 1,0-1-1,0 1 1,1-1-1,-1 1 1,0-1-1,0 0 1,1 0-1,-1 0 1,0 1-1,1-2 1,-1 1-1,1 0 1,-1 0-1,1 0 1,-2-3-1,-23-35-366,25 37 433,0 0 0,0 0 0,0 0 1,0 0-1,0-1 0,1 1 0,-1 0 1,1 0-1,-1 0 0,1-1 0,0 1 1,0 0-1,0 0 0,0-1 0,0 1 0,1 0 1,-1 0-1,2-4 0,-1 5 4,-1 0-1,1 0 1,0 0-1,0 1 0,0-1 1,0 1-1,0-1 1,1 0-1,-1 1 1,0 0-1,0-1 1,0 1-1,0 0 1,1-1-1,-1 1 1,0 0-1,0 0 1,0 0-1,2 0 1,31 2-136,-15-1-119,11-6-97,-26 4 459,0-1 0,0 2 0,0-1 0,0 0 0,0 1 0,0 0 0,0 0 0,-1 0 0,8 1 0,-10-1-115,0 1 0,1-1 0,-1 0 0,1 0 0,-1 0 0,1 0 0,-1 0 0,1 0 0,-1 0 0,1 0 0,-1-1 0,1 1 0,-1 0 0,0-1 0,1 1 0,-1-1 0,0 0 0,1 1 0,-1-1 0,0 0 0,0 0 0,1 0 0,-1 0 0,0 0 0,0 0 0,0 0 0,0 0 0,0 0 0,-1-1-1,1 1 1,0 0 0,0 0 0,-1-1 0,1 1 0,-1-1 0,1 1 0,-1-1 0,0 1 0,0 0 0,1-1 0,-1 1 0,0-1 0,0 1 0,-1-1 0,1 1 0,0-1 0,0 1 0,-1-1 0,1 1 0,0 0 0,-1-1 0,0 1 0,1-1 0,-1 1 0,0 0 0,0 0 0,0-1 0,1 1 0,-1 0 0,0 0 0,-1 0 0,-1-1 0,1 0 5,1 1 0,-1 0 1,0-1-1,-1 1 1,1 0-1,0 0 0,0 1 1,0-1-1,0 0 0,-1 1 1,1-1-1,0 1 1,-1 0-1,1 0 0,0 0 1,-1 0-1,1 0 0,0 0 1,-1 1-1,-2 0 1,4-1-43,0 1 1,-1-1 0,1 1-1,0-1 1,0 1 0,-1-1 0,1 1-1,0 0 1,0-1 0,0 1-1,0 0 1,0 0 0,0 0 0,0 0-1,0 0 1,1 0 0,-1 0-1,0 0 1,1 0 0,-1 0-1,0 0 1,1 1 0,-1-1 0,1 0-1,0 0 1,-1 1 0,1-1-1,0 0 1,0 1 0,0-1 0,0 0-1,0 1 1,0-1 0,0 0-1,0 0 1,1 1 0,-1 0-1,1-1-298,-1 0 0,0-1 0,0 1 0,1-1-1,-1 1 1,0-1 0,1 1 0,-1-1 0,0 1-1,1-1 1,-1 1 0,1-1 0,-1 1-1,1-1 1,-1 0 0,1 1 0,-1-1 0,1 0-1,1 1 1,6 2-7317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05.5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48 8516,'-25'-23'5765,"25"22"-5760,-1 1-1,1 0 1,-1-1 0,1 1-1,0-1 1,-1 1 0,1 0 0,0-1-1,-1 1 1,1-1 0,0 1-1,0-1 1,-1 1 0,1-1-1,0 0 1,0 1 0,0-1-1,0 1 1,0-1 0,0 1 0,0-1-1,0 1 1,0-1 0,0 0-1,0 1 1,0-1 0,0 1-1,0-1 1,0 1 0,1-1 0,-1 1-1,0-1 1,0 1 0,1-1-1,-1 1 1,0-1 0,1 1-1,-1-1 1,0 1 0,1-1-1,-1 1 1,1 0 0,-1-1 0,1 1-1,-1 0 1,1-1 0,-1 1-1,1 0 1,-1 0 0,1 0-1,-1-1 1,1 1 0,-1 0 0,1 0-1,-1 0 1,1 0 0,0 0-1,0 0-4,0 0 0,0 0 0,-1 0 0,1 0 0,0 0 1,0 1-1,0-1 0,0 0 0,-1 0 0,1 1 0,0-1 0,0 1 0,-1-1 0,1 0 0,0 1 0,-1-1 0,1 1 0,0 0 0,-1-1 0,1 1 0,-1-1 0,1 1 0,-1 0 0,1 0 0,-1-1 0,0 1 0,1 0 0,-1 0 0,0-1 0,0 1 0,1 0 0,-1 0 0,0 0 0,0-1 0,0 1 0,0 0 1,0 0-1,0 0 0,0 0 0,0-1 0,0 1 0,-1 1 0,-4 37 76,5-39-110,-2 4 71,1-1-1,0 1 1,1-1 0,-1 1-1,0-1 1,1 1-1,0-1 1,0 5-1,0-7-113,0-1-1,1 1 1,-1-1-1,0 1 0,0-1 1,1 1-1,-1-1 1,0 1-1,0-1 1,1 0-1,-1 1 0,0-1 1,1 1-1,-1-1 1,1 0-1,-1 1 0,1-1 1,-1 0-1,0 0 1,1 1-1,-1-1 0,2 0 1,19 0-6846,-14-1 704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06.0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0 5378,'-11'6'7190,"2"8"-4913,-2 20-3065,8-25 1530,-2 10-642,-65 225 131,110-327-429,-30 51 18,10-48 0,-14 48 114,18-51-1,-24 82 74,0 1 0,0 0 1,0 0-1,0-1 1,0 1-1,0 0 0,0 0 1,0-1-1,0 1 1,0 0-1,1 0 0,-1 0 1,0-1-1,0 1 1,0 0-1,0 0 0,0 0 1,0-1-1,0 1 1,0 0-1,1 0 1,-1 0-1,0-1 0,0 1 1,0 0-1,0 0 1,1 0-1,-1 0 0,0 0 1,0 0-1,0-1 1,1 1-1,-1 0 0,0 0 1,0 0-1,0 0 1,1 0-1,-1 0 0,0 0 1,0 0-1,1 0 1,-1 0-1,0 0 0,0 0 1,1 0-1,-1 0 1,0 0-1,0 0 0,0 0 1,1 1-1,5 13 188,1 26-31,-7-39-151,10 58 135,-5-33-141,-1 0 1,1 31 0,-11-30-187,-2-17-1513,-5-9-4614,6-3-876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06.4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 7892,'5'1'1840,"4"-2"49,0 0-1376,2-1-81,1 0-64,0 0-144,0-1-208,-2-1-208,-1 0-1697,-2 0-1617,-3-1-4081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06.8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53 8724,'20'-15'5027,"25"-14"-3484,-42 28-1571,-1-1 0,0 1-1,0 0 1,1 0 0,-1 1-1,1-1 1,-1 0-1,1 1 1,-1 0 0,1-1-1,-1 1 1,1 0 0,-1 0-1,1 0 1,-1 1-1,5 0 1,-6 0 26,-1-1-1,1 1 1,0 0-1,0 0 1,0-1-1,0 1 1,-1 0-1,1 0 1,0 0-1,-1 0 1,1 0-1,-1 0 0,1 0 1,-1 0-1,1 0 1,-1 1-1,0-1 1,1 0-1,-1 2 1,3 30 107,-2-18-37,1-6-80,0 0 1,0 0 0,0-1-1,1 1 1,1-1 0,4 9-1,9 8-7183,-11-19-465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17.9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5122,'-2'52'7772,"4"-30"-7612,0 0 1,1 0-1,1 0 1,0-1-1,13 33 1,-17-53-152,0-1 0,0 1 0,1 0-1,-1-1 1,0 1 0,0-1 0,0 1 0,1-1 0,-1 1 0,0-1 0,0 1-1,1-1 1,-1 1 0,0-1 0,1 1 0,-1-1 0,1 0 0,-1 1 0,1-1-1,-1 0 1,0 1 0,1-1 0,-1 0 0,1 0 0,0 1 0,-1-1-1,1 0 1,-1 0 0,1 0 0,-1 0 0,1 0 0,-1 1 0,2-1 0,-1-1 1,0 0 0,0 0 0,0 0 0,0 0 1,0 0-1,0 0 0,0 0 0,-1 0 0,1 0 1,0-1-1,-1 1 0,1 0 0,0-3 1,13-50 29,-13 49-39,0-1-4,1 0 1,-1 0-1,1 0 1,5-10-1,-6 15 2,-1 1 0,0-1 0,0 1 0,1 0 0,-1-1 0,0 1 0,1-1 0,-1 1 0,0 0 0,1-1 0,-1 1 0,1 0 0,-1-1 0,0 1 0,1 0 0,-1 0 0,1-1 0,-1 1 0,1 0 0,-1 0 0,1 0 0,-1 0 0,1 0 0,-1 0 0,1 0 0,0 0 0,0 0 0,0 1 0,0-1 0,0 1-1,0 0 1,0-1 0,0 1 0,0 0 0,0 0 0,0 0 0,0 0 0,-1 0-1,1 0 1,0 0 0,-1 0 0,1 0 0,0 2 0,4 4-20,-1 1 0,0 0 0,0 0 0,-1 0 1,0 1-1,-1-1 0,1 1 0,-2 0 0,1 0 0,-1 9 0,3-21-6784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4:11.8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0 163 5138,'104'221'6094,"-38"-78"-5462,-59-129-557,-1 1 46,1 0 0,1 0 0,0 0 0,1-1 0,0-1 0,1 0 0,17 18 0,-36-40-30,1 0 0,-1 0 1,2 0-1,-1-1 0,1-1 0,1 1 0,0-1 0,1 0 0,-1 0 0,2-1 0,0 0 0,0 1 1,2-1-1,-3-13 0,-2-27-172,-2-104 1,8 129 166,-1-18-74,1 22 11,0 0-1,1-1 1,1 1-1,7-38 1,-7 59-21,-1 1 1,0-1-1,0 1 0,1-1 0,-1 0 1,1 1-1,0 0 0,-1-1 1,1 1-1,0-1 0,0 1 1,0 0-1,0-1 0,0 1 1,0 0-1,0 0 0,0 0 0,0 0 1,0 0-1,1 0 0,-1 0 1,2 0-1,-1 0 0,-1 1-1,1 0 1,-1 0-1,1 0 1,-1 1 0,1-1-1,-1 0 1,1 1-1,-1-1 1,0 1 0,1-1-1,-1 1 1,1-1-1,-1 1 1,0 0-1,0 0 1,0 0 0,2 1-1,6 7 9,0 0-1,-1 0 1,-1 0-1,9 13 1,54 95 51,-35-162-885,-24 33 532,1 1 0,0 1 0,0 0 0,25-14 1,-32 20 228,0 1 0,0 1 0,0-1 0,1 1 0,-1 0 0,1 0 0,0 1 0,-1-1 0,1 1 0,0 1 0,0-1 0,0 1 0,0 0 0,0 0 0,0 1 0,6 0 0,-9 1 75,1-1 0,-1 1 0,0 0 0,0 0 0,0 0 0,0 0-1,0 0 1,0 1 0,0-1 0,-1 1 0,1 0 0,-1-1-1,0 1 1,0 1 0,0-1 0,0 0 0,-1 0 0,1 1-1,-1-1 1,0 1 0,2 6 0,-1-4 57,0 0 0,0-1 0,1 1 0,-1-1 1,1 0-1,7 9 0,-10-13-63,1-1 0,-1 1 1,1-1-1,-1 1 0,1-1 0,0 1 1,-1-1-1,1 1 0,-1-1 1,1 0-1,0 1 0,-1-1 0,1 0 1,0 0-1,0 0 0,-1 1 0,1-1 1,0 0-1,-1 0 0,1 0 1,0 0-1,0 0 0,-1 0 0,1 0 1,0-1-1,0 1 0,0 0 0,20-16 168,-15 9-101,-1-1 1,1 1-1,6-15 1,-7 9 48,0 0 1,0 0-1,-1-1 0,-1 0 1,0 1-1,-1-1 1,-1 0-1,0-16 1,-1 29-114,0 1 0,0 0 0,0 0 0,1 0 0,-1-1 0,0 1 0,0 0 0,0 0 0,0 0 0,0-1 0,0 1 0,0 0 1,0 0-1,-1 0 0,1-1 0,0 1 0,0 0 0,0 0 0,0 0 0,0 0 0,0-1 0,0 1 0,0 0 0,0 0 0,0 0 1,-1 0-1,1-1 0,0 1 0,0 0 0,0 0 0,0 0 0,-1 0 0,1 0 0,0 0 0,0 0 0,0-1 0,0 1 0,-1 0 0,1 0 1,0 0-1,0 0 0,0 0 0,-1 0 0,1 0 0,0 0 0,0 0 0,0 0 0,-1 0 0,1 0 0,0 0 0,-13 9 185,-9 16-87,16-17-174,-32 44 107,35-47-256,1-1-1,-1 1 0,1 0 0,0 0 0,1 0 0,-1 0 0,1 0 0,0 0 1,0 0-1,0 6 0,1-10 18,0-1 1,0 1 0,0 0-1,0 0 1,0 0-1,0-1 1,1 1 0,-1 0-1,0 0 1,0 0-1,1-1 1,-1 1 0,0 0-1,1 0 1,-1-1-1,1 1 1,-1 0 0,1-1-1,-1 1 1,1-1-1,-1 1 1,1 0 0,0-1-1,-1 1 1,1-1-1,0 0 1,-1 1 0,1-1-1,1 1 1,14 4-5853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18.3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0 7315,'-4'1'443,"0"1"-1,-1-1 0,1 1 1,0 0-1,0 0 0,0 0 1,0 0-1,0 1 0,0-1 1,1 1-1,-4 4 0,6-6-400,0 0 1,0 0-1,0 0 0,0 0 0,0 1 0,0-1 0,1 1 1,-1-1-1,0 0 0,1 1 0,-1-1 0,1 1 0,0-1 0,-1 1 1,1-1-1,0 1 0,0-1 0,0 1 0,0 0 0,0-1 1,0 1-1,1-1 0,-1 1 0,0-1 0,1 1 0,-1-1 0,1 1 1,0-1-1,-1 0 0,1 1 0,0-1 0,0 0 0,0 0 1,0 1-1,0-1 0,0 0 0,1 1 0,0-1-33,-1 0 0,1 1 0,0-1 0,-1 0 0,1 0 0,0-1 0,-1 1 0,1 0 0,0-1 0,0 1 0,0-1 0,0 1 0,-1-1 0,1 0 0,0 0-1,0 0 1,0 0 0,0 0 0,0 0 0,0 0 0,0-1 0,0 1 0,-1-1 0,1 1 0,0-1 0,0 0 0,0 0 0,-1 1 0,1-1 0,0 0 0,1-2 0,-1 2-3,0-1 1,-1 1-1,1 0 1,0-1-1,-1 1 1,1-1 0,-1 1-1,0-1 1,1 0-1,-1 0 1,0 0-1,0 1 1,0-1-1,0 0 1,0 0-1,-1 0 1,1-1-1,-1 1 1,1 0-1,-1 0 1,0 0 0,0 0-1,0 0 1,0-1-1,0 1 1,0 0-1,-1-4 1,2 10 32,1 0 0,1 0 0,-1 0 1,1 0-1,-1 0 0,1-1 0,5 6 0,-6-7-140,-1-1 0,1 0-1,0 1 1,-1-1-1,1 0 1,0 0-1,0 0 1,0 0-1,0 0 1,-1 0-1,1 0 1,1-1-1,-1 1 1,0-1 0,0 1-1,0-1 1,0 0-1,0 0 1,4 0-1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18.7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40 7812,'-1'20'6663,"12"18"-6065,-7-29-13,9 26-399,-13-34-182,1 1-1,-1-1 1,1 0-1,-1 1 1,1-1-1,0 0 1,0 0-1,-1 1 1,1-1-1,0 0 1,0 0-1,0 0 1,0 0-1,1 0 1,-1 0-1,0-1 1,0 1-1,0 0 1,1 0-1,-1-1 1,0 1-1,3 0 1,-3-2 1,0 0 0,0 1 0,0-1 0,0 0 0,0 0 0,0 1 0,0-1 0,0 0 0,0 0 1,-1 0-1,1 0 0,0 0 0,0-1 0,-1 1 0,1 0 0,-1 0 0,1-2 0,11-27 0,-11 25-5,8-23-19,-7 19 28,1 0 0,-1 0 0,2 0-1,-1 1 1,1 0 0,0 0 0,1 0 0,5-8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19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3 130 9076,'0'-1'236,"-1"0"1,1 1-1,0-1 0,-1 0 1,1 1-1,0-1 0,0 0 0,0 1 1,0-1-1,0 0 0,0 0 1,0 1-1,0-1 0,0 0 0,0 1 1,0-1-1,0 0 0,1 0 0,-1 1 1,0-1-1,0 0 0,1 1 1,-1-2-1,11-21-589,-7 15 731,6-33-272,-9 39-103,-1 0-1,1 0 0,-1 0 1,0 0-1,0-1 1,0 1-1,0 0 0,0 0 1,0 0-1,-1 0 1,1-1-1,-1 1 0,0 0 1,1 0-1,-1 0 0,-2-3 1,2 5-8,1 1 0,-1-1 1,1 0-1,-1 1 0,1-1 0,-1 1 0,1-1 1,-1 1-1,1 0 0,-1-1 0,1 1 1,0-1-1,-1 1 0,1 0 0,0-1 1,-1 1-1,1 0 0,0-1 0,0 1 0,0 0 1,0-1-1,0 2 0,-6 19 27,6-18 33,-1 0 0,1 1 0,-1-1 0,1 0 0,0 0-1,0 0 1,0 0 0,1 0 0,-1 1 0,1-1 0,0 0 0,0 0 0,0 0 0,0 0 0,0-1 0,1 1 0,-1 0 0,1 0 0,0-1 0,0 1 0,2 2 0,-1-3-253,0 0-1,1 0 1,-1-1 0,1 1 0,-1 0 0,1-1 0,0 0 0,-1 0 0,1 0 0,0-1 0,0 1 0,0-1 0,0 0 0,-1 0 0,1 0 0,7-2-1,3 1-4429,0-1-3416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39.7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50 3 6307,'0'0'59,"0"0"1,0-1-1,0 1 0,-1 0 1,1 0-1,0 0 0,0 0 1,0-1-1,0 1 0,-1 0 1,1 0-1,0 0 1,0 0-1,0 0 0,-1 0 1,1 0-1,0 0 0,0-1 1,0 1-1,-1 0 0,1 0 1,0 0-1,0 0 0,-1 0 1,1 0-1,0 0 1,0 0-1,0 0 0,-1 0 1,1 1-1,0-1 0,0 0 1,0 0-1,-1 0 0,1 0 1,0 0-1,0 0 1,0 0-1,-1 0 0,1 1 1,0-1-1,0 0 0,0 0 1,0 0-1,0 0 0,-1 1 1,1-1-1,0 0 0,0 0 1,0 0-1,0 1 1,0-1-1,0 0 0,0 0 1,0 0-1,0 1 0,-14 22 689,-7 29-808,20-47 183,0 0 0,0-1 0,0 1 0,0 0 0,1 0 0,0 0 0,0 0 0,0 0 0,1 0 0,1 8 0,12-47 832,-8 13-967,-4 14 2,0 0 0,0 0 0,0 0 0,1 0-1,0 0 1,0 1 0,1-1 0,0 1 0,0 0 0,5-7 0,-8 13 8,-1 0-1,1-1 1,-1 1-1,1 0 1,-1-1 0,1 1-1,-1 0 1,1-1-1,-1 1 1,1 0 0,0 0-1,-1 0 1,1-1-1,-1 1 1,1 0 0,0 0-1,-1 0 1,1 0-1,0 0 1,-1 0 0,1 0-1,-1 0 1,1 1-1,0-1 1,-1 0-1,1 0 1,-1 0 0,2 1-1,12 16 3,2 27 81,-15-42-76,-1 0-52,3 7-248,0 1 0,-1 0 1,0 0-1,0 10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40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30 6179,'0'-1'71,"-1"1"1,1 0-1,0 0 1,-1 0-1,1-1 1,-1 1-1,1 0 1,-1 0 0,1-1-1,0 1 1,-1 0-1,1-1 1,0 1-1,-1-1 1,1 1-1,0 0 1,0-1-1,-1 1 1,1-1-1,0 1 1,0-1-1,0 1 1,-1-1-1,1 1 1,0-1-1,0 1 1,0-1-1,0 1 1,0-1-1,0 1 1,0-1 0,0 1-1,0-1 1,0 1-1,1-1 1,-1 1-1,0-1 1,0 1-1,0-1 1,1 1-1,-1 0 1,0-1-1,0 1 1,1-1-1,-1 1 1,0 0-1,1-1 1,-1 1-1,0 0 1,1-1-1,-1 1 1,1 0-1,-1-1 1,1 1-1,-1 0 1,1 0 0,-1 0-1,0-1 1,2 1-1,-1-1 2,1 0-1,-1 0 1,1 1-1,0-1 1,0 0-1,-1 1 1,1-1-1,0 1 1,0 0-1,-1-1 1,1 1-1,0 0 1,0 0-1,0 0 1,0 0 0,-1 1-1,1-1 1,2 1-1,16 11-241,22 9 1113,-20-17-2703,-2-10-3321,-16 3-704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40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59 6755,'0'-1'153,"-1"-1"1,1 1-1,-1 0 0,1-1 1,0 1-1,0 0 0,0-1 1,0 1-1,0-1 0,0 1 1,0 0-1,0-1 0,1 1 1,-1 0-1,0-1 0,1 1 1,-1 0-1,1-1 0,-1 1 1,1 0-1,0 0 0,0 0 1,0-2-1,2 1-32,-1 0-1,0 0 1,0 0-1,1 1 0,0-1 1,-1 1-1,1-1 1,0 1-1,-1 0 1,5-1-1,0 0-91,0 0 0,0 1-1,0 0 1,0 0 0,0 0 0,0 1-1,1 0 1,10 2 0,-15-1-52,0 0 0,-1 0 0,1 0 0,0 0 0,0 0-1,-1 1 1,1-1 0,-1 1 0,1-1 0,-1 1 0,0 0 0,3 3 0,6 10-5378,-7-7-917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00.3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12 4610,'16'-2'6373,"32"3"-5360,5-1-1102,219-4 397,-63 1-101,-115 3-178,40-2 22,-132 1-50,0 1-1,0 0 1,0-1 0,1 1 0,-1 0 0,0 0 0,0 1 0,0-1 0,1 0-1,-1 1 1,0-1 0,0 1 0,0 0 0,0 0 0,0-1 0,0 1 0,0 1-1,0-1 1,-1 0 0,1 0 0,0 1 0,2 2 0,-3-2 0,-1 0 0,1 0 1,-1 1-1,1-1 0,-1 0 0,0 0 1,0 1-1,0-1 0,0 0 0,0 1 1,0-1-1,-1 0 0,1 0 1,-1 1-1,0-1 0,0 0 0,1 0 1,-1 0-1,-1 0 0,1 0 0,-2 3 1,1-2 9,1 0 1,-1-1-1,1 1 0,-1 0 1,1 0-1,0 0 1,0 1-1,1-1 1,-1 0-1,1 0 0,-1 0 1,1 1-1,0 3 1,2-2-3,-1 1 0,1-1 1,0 1-1,1-1 0,-1 0 1,5 7-1,-5-9-10,5 15 1,0 0-1,-2 0 1,0 0 0,-1 1 0,0-1 0,-2 1-1,0 30 1,1-9 37,1 28 16,-4-47 12,1 0 0,1-1 0,1 1 0,0-1-1,1 0 1,2 0 0,0 0 0,9 19 0,-13-35-72,6 11 152,-6-16 19,-3-11 33,-3 1 266,-2 10-217,-7 17-115,1-2 19,-49 18-115,-47 1 0,56-16-9,0-2 1,0-3-1,-59 7 1,41-12 82,-1-4 1,0-2-1,0-4 0,-77-13 1,130 12 133,1-1 1,-22-9 0,-20-7 47,130 42-1641,-69-20 424,3 0-5245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06.0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21 5523,'8'-7'4565,"1"10"-3236,7 4-1426,-12-7 129,0 0 0,0 0 0,0 0 0,-1 0 0,1-1 0,0 1 0,0-1 0,0 0 0,0 0 0,0-1 0,3-1 0,-3 1-14,-1 1 0,1-1 0,0 1 1,-1 0-1,1 0 0,0 1 1,0-1-1,0 1 0,-1 0 1,1 0-1,0 0 0,4 1 0,95 16 481,-80-17-247,-21 0-1,-6 2-40,-6 3-114,8-5-506,4-2 188,12-8 167,-8 7 98,-1 0 0,1 0 0,0 0 0,11-4 0,-17 8-5,1-1-1,-1 0 1,1 1 0,-1-1-1,1 1 1,-1-1-1,1 1 1,-1-1 0,1 1-1,-1-1 1,0 1 0,1-1-1,-1 1 1,0 0-1,0-1 1,1 1 0,-1-1-1,0 1 1,0 0-1,0-1 1,0 1 0,1 0-1,-1-1 1,0 1-1,0 0 1,-1-1 0,1 2-1,0 3-7492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07.8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5394,'15'4'5318,"26"5"-4731,117 12 5,-120-29 64,-37 8-614,-1-1-1,1 1 1,-1-1 0,1 1-1,-1-1 1,0 1 0,1-1-1,-1 0 1,0 1 0,0-1-1,1 1 1,-1-1 0,0 0-1,0 1 1,0-1 0,0 0-1,0 1 1,0-1 0,0 1-1,0-1 1,0 0 0,0 0-1,-4-5-703,-4 13-5466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08.7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5314,'3'6'5040,"5"19"-3829,3 5-1413,-1-5 377,0 1 1,-2-1-1,-1 1 1,6 46-1,-12-57-135,2 0-1,0-1 0,6 21 1,7-6-6155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4:12.7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445 93 6899,'0'-1'125,"-1"0"0,1 0-1,-1 0 1,1 0 0,-1 0 0,1 0-1,-1 0 1,0 0 0,1 0 0,-1 1 0,0-1-1,0 0 1,0 0 0,0 1 0,0-1-1,0 0 1,0 1 0,0-1 0,0 1-1,0 0 1,0-1 0,0 1 0,0 0-1,0-1 1,0 1 0,-2 0 0,1 0-55,0 1 0,0 0 1,1-1-1,-1 1 0,0 0 1,0 0-1,1 0 0,-1 0 1,1 0-1,-1 1 0,1-1 1,0 0-1,-1 1 0,0 1 1,-5 6-50,1 1 0,0-1 1,1 1-1,-7 15 0,3 3 33,1-1 0,1 1-1,1 0 1,2 1 0,-1 28-1,4 149 274,2-157-258,12 195 114,-10-196-145,-2-44 1,-1 1-1,1-1 1,-1 1 0,-1-1-1,1 0 1,-1 1-1,1-1 1,-1 1-1,-1-1 1,1 0-1,-4 8 1,4-10-4,-1 0 1,0 0-1,0 0 0,0 0 1,0-1-1,0 1 0,0-1 1,0 1-1,0-1 1,-1 0-1,1 0 0,-1 0 1,1 0-1,0 0 0,-1 0 1,0-1-1,1 1 0,-1-1 1,1 0-1,-1 0 1,-4 0-1,-22-1 8,-1-2 1,1 0-1,0-2 0,0-2 1,0 0-1,1-2 0,-37-16 1,65 25-46,0 0 1,-1 0-1,1-1 1,0 1 0,0 0-1,0 0 1,-1 0-1,1 0 1,0 0 0,0 0-1,-1 0 1,1 0-1,0 0 1,0-1-1,0 1 1,-1 0 0,1 0-1,0 0 1,0 0-1,0-1 1,0 1-1,0 0 1,-1 0 0,1 0-1,0-1 1,0 1-1,0 0 1,0 0 0,0 0-1,0-1 1,0 1-1,0 0 1,0 0-1,0-1 1,0 1 0,0 0-1,0 0 1,0-1-1,0 1 1,0 0-1,0-1 1,11-5-42,22-3-43,-30 8 69,98-22-591,154-57 0,-211 63 656,-1-2 0,-1-2 0,-1-1 0,-1-3 0,70-56 0,-89 61 49,-1-1 1,-1 0 0,-1-1-1,-1-1 1,-2-1-1,0-1 1,-1 0-1,19-48 1,-3-12 110,26-125-1,-50 184-132,1-9 90,-7 35-162,0 0 0,0 0-1,0 0 1,0 1 0,0-1-1,0 0 1,0 0 0,0 0 0,-1 0-1,1 0 1,0 0 0,0 0-1,0 0 1,0 0 0,0 0 0,0 0-1,0-1 1,0 1 0,0 0 0,0 0-1,0 0 1,0 0 0,0 0-1,0 0 1,0 0 0,0 0 0,-1 0-1,1 0 1,0 0 0,0 0 0,0 0-1,0 0 1,0 0 0,0 0-1,0 0 1,0 0 0,0 0 0,0 0-1,0 0 1,0 0 0,0-1-1,-8 20 72,-12 43-131,3 0 1,2 2 0,-10 109 0,8 199-285,16-350 325,-1 14 13,-1-2 5,3-26 78,3-11 95,2-5-168,0-1 0,1 1 0,-1 1 0,2-1 0,-1 1 0,1 0 0,0 0 0,0 1 0,1 0 0,0 0 1,11-6-1,-12 8-18,1 0 1,0 0-1,0 0 1,0 1-1,0 0 1,1 1 0,-1 0-1,1 0 1,0 1-1,-1 0 1,1 0-1,16 2 1,-22-1 2,0 1-1,0 0 1,0 0 0,0 0-1,0 0 1,0 1 0,-1-1 0,1 1-1,-1 0 1,1 0 0,-1 0-1,1 0 1,-1 0 0,3 4 0,27 43-26,-7-11 48,-22-34-8,0-1 0,0 1 0,0-1 0,0 0 0,1 0 0,0 0 0,-1 0 0,1-1 0,0 1 0,0-1 0,1 0 0,-1 0 0,0-1 0,1 1 1,-1-1-1,8 1 0,-6-2 11,0 0-1,0 0 1,0-1 0,0 0 0,-1 0 0,1 0 0,0-1 0,-1 0 0,1 0 0,-1 0 0,1-1 0,8-6 0,9-5 14,-1-2 1,-1 0 0,28-27 0,-39 32-18,0 1 0,-1-1 0,0-1 0,0 0 0,-1 0 0,-1 0 0,0-1 0,5-14 0,-12 26-12,1 1 0,-1-1-1,0 1 1,1-1 0,-1 1 0,0-1 0,0 1 0,1-1-1,-1 1 1,0-1 0,0 1 0,0-1 0,0 1-1,0-1 1,0 1 0,0-1 0,0 1 0,0-1 0,0 0-1,0 1 1,0-1 0,0 1 0,0-1 0,0 1-1,-1-1 1,1 1 0,0-1 0,0 1 0,-1-1 0,1 1-1,0-1 1,-1 1 0,1-1 0,-18 8 29,-18 25-31,22-19-10,1 1-1,0 1 0,1 0 1,-10 18-1,19-29 8,1 1 0,-1-1 1,0 1-1,1 0 0,0 0 0,0 0 0,1 0 1,0 0-1,-1 1 0,2-1 0,-1 0 0,0 1 1,1-1-1,0 0 0,1 1 0,-1-1 0,1 0 1,0 1-1,2 6 0,-1-9-6,0 0-1,0 0 1,0 0 0,0 0 0,1-1-1,-1 1 1,1-1 0,0 1 0,0-1-1,0 0 1,0 0 0,0 0 0,0-1-1,0 1 1,1-1 0,-1 1 0,0-1-1,1 0 1,-1-1 0,1 1-1,0 0 1,-1-1 0,1 0 0,6 0-1,9-1-176,0 0 0,-1-1 0,26-6 0,-22 2-604,0 0 0,34-15 0,7-11-4316,-26 9-1022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09.3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13 4626,'0'0'169,"0"0"0,-1-1-1,1 1 1,0 0 0,-1 0 0,1-1-1,0 1 1,0 0 0,-1-1 0,1 1 0,0-1-1,0 1 1,0 0 0,-1-1 0,1 1-1,0-1 1,0 1 0,0-1 0,0 1-1,0 0 1,0-1 0,0 1 0,0-1-1,0 1 1,0-1 0,0 1 0,0-1 0,0 1-1,0 0 1,0-1 0,1 0 0,-1 1-141,1 0 0,-1 1 1,1-1-1,-1 0 0,0 0 1,1 0-1,-1 1 1,1-1-1,-1 0 0,0 0 1,1 1-1,-1-1 0,0 0 1,1 1-1,-1-1 0,0 0 1,1 1-1,-1-1 1,0 1-1,0-1 0,0 0 1,1 1-1,-1-1 0,0 1 1,0-1-1,0 1 0,0-1 1,0 1-1,0-1 1,0 1-1,0-1 0,0 0 1,0 1-1,0-1 0,0 2 1,8 32 674,24 62 0,5 14-562,-34-94-627,10 29 1244,2-17-7139,-12-24-105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09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25 6 6931,'0'-6'3505,"0"10"-1399,-1 21-802,1 40-1328,1-12-146,-9 68-1,0-46-2791,3-29-1258,2-15-2079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12.0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21 126 5491,'-1'-1'207,"1"1"1,-1 0-1,1 0 1,-1 0 0,1 0-1,-1 0 1,1 0 0,-1 0-1,1 0 1,-1 0 0,1 1-1,-1-1 1,1 0 0,-1 0-1,1 0 1,-1 1 0,1-1-1,0 0 1,-1 0 0,1 1-1,-1-1 1,1 0 0,0 1-1,-1-1 1,1 0 0,0 1-1,-1 0 1,-6 17 1118,7-15-1333,0-1 1,-1 1-1,1-1 1,0 1-1,1 0 1,-1-1 0,0 1-1,1-1 1,-1 1-1,1-1 1,0 1 0,1 3-1,-2-6 12,1 1 0,-1-1 0,0 1 0,1-1 0,-1 1 0,1-1 0,-1 1 0,0-1 0,1 1 0,-1-1 0,1 0 0,-1 1 0,1-1 0,0 0 0,-1 0 0,1 1 0,-1-1 0,1 0 0,-1 0 0,1 0 0,0 0 0,-1 0 0,1 1 0,-1-1 0,1 0 0,0-1 0,-1 1 0,1 0 0,0 0 0,-1 0 0,1 0 0,0-1 0,1 0 4,-1 0 0,1 0-1,-1 0 1,0-1 0,1 1 0,-1 0-1,0-1 1,0 1 0,0-1-1,0 1 1,0-3 0,16-42 57,-13 31-38,-1 0 0,-1 0 0,0 0 0,-1 0-1,0 0 1,-3-22 0,-4 49 357,-1 12-418,5-4 54,1 39-1,1-55-19,0 1-1,0-1 1,1 1-1,-1-1 1,1 1-1,1-1 0,-1 0 1,0 1-1,1-1 1,0 0-1,0 0 0,0 0 1,1 0-1,-1-1 1,4 5-1,-5-8 3,0 1-1,-1 0 0,1 0 1,0-1-1,0 1 0,0 0 1,0-1-1,0 1 0,0-1 1,0 0-1,0 1 0,0-1 1,0 0-1,0 1 1,0-1-1,0 0 0,1 0 1,-1 0-1,0 0 0,0 0 1,0 0-1,0 0 0,0 0 1,0-1-1,0 1 0,0 0 1,2-1-1,-1-1-3,1 0-1,-1 1 0,0-1 1,1 0-1,-1 0 1,0 0-1,0-1 1,-1 1-1,1 0 0,2-4 1,1-3-7,-1 1 1,0-1-1,-1 0 0,1 0 1,2-16-1,-7 11 40,-7 20-42,-7 23 113,15-26-97,0-1 1,-1 0-1,1 0 0,0 1 0,0-1 0,1 0 0,-1 0 0,0 1 1,1-1-1,0 0 0,-1 0 0,1 0 0,0 0 0,0 0 0,0 0 1,0 0-1,0 0 0,1 0 0,-1 0 0,1-1 0,-1 1 1,1 0-1,-1-1 0,1 1 0,0-1 0,0 0 0,0 0 0,0 1 1,0-1-1,0 0 0,0-1 0,0 1 0,0 0 0,0-1 0,0 1 1,1-1-1,-1 0 0,0 1 0,0-1 0,1 0 0,-1 0 1,0-1-1,0 1 0,1 0 0,-1-1 0,0 0 0,0 1 0,0-1 1,0 0-1,0 0 0,0 0 0,0 0 0,0 0 0,0-1 0,0 1 1,0-1-1,-1 1 0,4-4 0,-2 0-96,1 0 1,-1 0-1,1-1 1,-2 1-1,1-1 1,3-10-1,-4 9 30,1 1 1,-1 0-1,1 0 1,1 0-1,4-7 1,-3 28 533,-5-14-470,0-1 0,0 0 0,0 1 0,1-1 0,-1 1 0,0-1 0,0 1 0,0-1 0,0 1 0,0-1 0,0 1 0,0-1 0,0 1 0,-1-1 0,1 1 0,0-1 0,0 1 0,0-1 0,0 0 0,-1 1 0,1-1 0,0 1 0,0-1 0,-1 0 0,1 1 0,0-1 0,-1 0 0,1 1 0,0-1 0,-1 0 0,1 1 0,-1-1 0,1 0 0,0 0 0,-1 1 0,1-1 0,-1 0 0,1 0 0,-1 0 0,1 0 1,-1 0-1,1 0 0,-1 0 0,0 1-2,0-1 1,0 1 0,1-1 0,-1 1-1,0-1 1,1 1 0,-1-1 0,0 1 0,1-1-1,-1 1 1,1 0 0,-1-1 0,1 1-1,-1 0 1,1 0 0,0-1 0,-1 1 0,1 0-1,0 0 1,0 0 0,-1-1 0,1 1-1,0 0 1,0 0 0,0 0 0,0 1 0,-1 24 228,1-25-226,0 0 0,0 0-1,0-1 1,1 1 0,-1 0-1,0-1 1,0 1 0,0 0-1,1-1 1,-1 1 0,0-1 0,1 1-1,-1 0 1,0-1 0,1 1-1,-1-1 1,1 1 0,-1-1-1,1 1 1,-1-1 0,1 0-1,0 1 1,-1-1 0,1 1-1,-1-1 1,1 0 0,0 0-1,-1 1 1,1-1 0,0 0-1,-1 0 1,1 0 0,0 0-1,-1 0 1,1 0 0,0 0-1,-1 0 1,1 0 0,0 0-1,0 0 1,-1 0 0,1 0-1,0-1 1,-1 1 0,1 0 0,-1 0-1,1-1 1,0 1 0,-1-1-1,1 1 1,-1 0 0,1-1-1,-1 1 1,1-1 0,-1 1-1,1-1 1,-1 1 0,1-1-1,-1 0 1,0 1 0,1-2-1,2-2 7,0 0 0,0 0 0,0-1 0,-1 1-1,0-1 1,4-9 0,5 40-91,17 32 255,-27-54-167,1 1 1,-1-1 0,0 0 0,0 0 0,-1 0 0,1 1 0,-1-1 0,0 0 0,0 1 0,0-1 0,0 0 0,-3 9 0,2-9-6,-1 1 0,0-1 0,0 0 0,0 1 0,-1-1 0,1-1 0,-1 1 0,0 0 0,0 0 0,0-1 0,-1 0 0,1 0 0,-1 0 0,0 0 0,-7 4 0,11-7-3,-1 0 0,1 0 0,0 0 0,0 0 0,0 0 0,-1 1 0,1-1 0,0 0 0,0 0 0,-1 0 0,1-1 0,0 1 0,0 0 0,0 0 0,-1 0 0,1 0 0,0 0 0,0 0 0,0 0 0,-1 0 0,1 0 0,0 0 0,0-1 0,0 1 0,-1 0 0,1 0 0,0 0 0,0 0 0,0 0 0,0-1 0,0 1 0,0 0 0,-1 0 0,1 0 0,0-1 0,0 1 0,0 0 0,0 0 0,0-1 0,0-12 0,7-11 0,15-32-149,17-52-260,-30 81 354,-8 26 81,-4 16 46,2-7-14,0-1 1,0 1-1,1 0 1,0-1-1,2 14 1,-2-19-43,0 0-1,0-1 1,1 1 0,-1-1-1,1 1 1,-1-1 0,1 1-1,0-1 1,0 1 0,-1-1-1,1 0 1,0 1 0,0-1-1,2 2 1,-2-2-9,0-1 0,0 0 0,0 1 0,0-1 0,0 0 0,-1 0 1,1 0-1,0 0 0,0 0 0,0 0 0,0 0 0,0 0 0,0 0 0,0 0 0,0 0 0,0 0 0,0-1 0,0 1 0,-1 0 1,1-1-1,0 1 0,0-1 0,0 1 0,0-1 0,-1 1 0,1-1 0,1-1 0,1 0 1,-1 0-1,0-1 1,1 0-1,-1 1 1,0-1 0,-1 0-1,1 0 1,0 0-1,-1 0 1,2-5 0,-2 5-10,1-1 0,-1 1 0,1 0 0,0 0 0,0 0 0,0 0 1,0 0-1,4-4 0,-5 7 3,-1-1 1,0 1-1,0 0 1,0 0-1,1 0 1,-1-1-1,0 1 1,0 0-1,1 0 1,-1 0-1,0 0 1,0 0-1,1 0 1,-1-1-1,0 1 1,0 0-1,1 0 1,-1 0-1,0 0 1,1 0-1,-1 0 1,0 0-1,0 0 1,1 0-1,-1 0 1,0 1-1,1-1 1,-1 0-1,0 0 1,0 0-1,1 0 1,-1 0-1,0 0 1,0 1-1,1-1 1,-1 0-1,0 0 1,0 0-1,0 1 1,1-1-1,-1 0 1,0 0-1,0 0 1,0 1-1,0-1 1,0 0-1,1 0 1,-1 1-1,0 0 1,6 20 150,-6-20-145,0 0-1,0 0 0,0 0 1,0 0-1,0 0 1,0 0-1,0 0 0,0 0 1,1 0-1,-1 0 1,0 0-1,1-1 0,-1 1 1,1 0-1,-1 0 1,1 0-1,0 0 0,-1-1 1,1 1-1,0 0 1,1 1-1,-1-3-8,0 0 0,1 0 0,-1 1 0,0-1 0,0 0 0,0 0 0,0 0 0,0 0 0,0-1 0,0 1 0,0 0 0,0 0 0,1-2 0,6-5-29,-4 26 23,-4-8-256,1 15-584,5-12-6630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12.4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 20 7956,'0'0'111,"0"0"1,0 0-1,-1 0 0,1 0 1,0 0-1,0-1 1,0 1-1,-1 0 1,1 0-1,0 0 0,0-1 1,0 1-1,0 0 1,-1 0-1,1-1 1,0 1-1,0 0 1,0 0-1,0-1 0,0 1 1,0 0-1,0-1 1,0 1-1,0 0 1,0 0-1,0-1 1,0 1-1,0 0 0,0-1 1,0 1-1,0 0 1,0 0-1,0-1 1,0 1-1,0 0 1,0 0-1,1-1 0,-1 1 1,0 0-1,0 0 1,0 0-1,0-1 1,1 1-1,-1 0 0,0 0 1,0 0-1,0-1 1,1 1-1,-1 0 1,0 0-1,0 0 1,1 0-1,-1 0 0,20 0 454,-19 1-574,-1-1 0,1 0 0,0 0 0,0 1 0,-1-1-1,1 0 1,0 0 0,0 0 0,0 0 0,-1 0 0,1 0 0,0 0-1,0 0 1,-1 0 0,1 0 0,0 0 0,0-1 0,0 1-1,-1 0 1,1-1 0,0 1 0,-1 0 0,2-2 0,-3-5-6298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12.9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44 112 5426,'-15'7'2741,"13"-6"-2438,0 0-1,-1 1 1,1-1 0,0 0 0,-1-1 0,1 1 0,0 0 0,-1-1 0,1 1 0,-4-1 0,23-37 2231,-11 27-2457,-3 7-63,-1 0 0,0 0 1,1-1-1,-2 1 1,1 0-1,0-1 1,-1 0-1,1 1 0,-1-1 1,0 0-1,0 1 1,0-8-1,-1 11-8,0 0 0,0-1 0,0 1-1,0 0 1,0 0 0,0 0 0,0 0 0,0 0 0,0-1-1,0 1 1,0 0 0,0 0 0,0 0 0,-1 0-1,1 0 1,0 0 0,0-1 0,0 1 0,0 0 0,0 0-1,0 0 1,-1 0 0,1 0 0,0 0 0,0 0-1,0 0 1,0 0 0,0 0 0,-1 0 0,1 0 0,0 0-1,0 0 1,0 0 0,0 0 0,-1 0 0,1 0-1,0 0 1,0 0 0,0 0 0,0 0 0,0 0 0,-1 0-1,1 0 1,0 0 0,0 0 0,0 0 0,0 0-1,-1 1 1,-6 8 158,-1 13 54,7-20-209,1-1 0,0 1-1,0-1 1,0 1-1,0-1 1,0 1 0,1 0-1,-1-1 1,0 1 0,1-1-1,-1 0 1,1 1 0,-1-1-1,1 1 1,0-1 0,0 0-1,0 1 1,-1-1 0,3 2-1,-2-3-1,0 1-1,0-1 0,0 1 1,0-1-1,0 1 0,0-1 1,1 0-1,-1 1 0,0-1 1,0 0-1,0 0 0,0 0 1,1 0-1,-1 0 0,0 0 1,0 0-1,0 0 0,3-1 0,2-1-3,-1 0 0,1-1 0,-1 1-1,0-1 1,0 0 0,0 0-1,0-1 1,5-4 0,10-13-190,-17 16 136,1 0-1,0 1 1,0 0 0,0 0 0,1 0-1,0 0 1,-1 1 0,9-5-1,-12 8 61,-1 1-1,1-1 1,-1 0 0,1 0-1,-1 0 1,1 0-1,-1 1 1,1-1-1,-1 0 1,1 0 0,-1 1-1,1-1 1,-1 0-1,1 1 1,-1-1-1,0 0 1,1 1-1,-1-1 1,0 1 0,1-1-1,-1 1 1,0-1-1,1 1 1,-1-1-1,0 1 1,0-1 0,0 1-1,1-1 1,-1 1-1,0 0 1,0-1-1,0 1 1,0-1-1,0 1 1,0-1 0,0 1-1,0-1 1,0 1-1,-1 0 1,1-1-1,0 1 1,-1 26 185,1-26-193,-2 12 16,-3 26 86,5-37-128,0 0 0,0 0 0,0-1 0,0 1 0,0 0 0,0 0 0,1 0 0,-1 0 0,1 0 0,-1-1 0,1 1 0,0 0 0,-1 0 0,1-1 0,1 2 0,4-1-1857,1-7-5251,-3 1 1240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13.3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46 0 6899,'-2'1'175,"1"-1"-1,-1 1 1,0-1-1,0 1 1,0 0-1,0 0 1,1 0-1,-1 0 1,0 0-1,1 1 1,-1-1-1,1 0 1,0 1-1,-1-1 1,1 1-1,0-1 1,0 1-1,0 0 1,0-1-1,0 1 1,0 0 0,0 0-1,1 0 1,-2 4-1,0 0 308,0 1 0,0 0 0,1 0-1,0 0 1,-1 13 0,2-20-466,0 1 0,0-1-1,0 1 1,0 0 0,0-1 0,0 1 0,0-1-1,0 1 1,0 0 0,0-1 0,0 1-1,0 0 1,0-1 0,0 1 0,1-1-1,-1 1 1,0-1 0,0 1 0,1 0-1,-1-1 1,0 1 0,1-1 0,-1 1 0,1-1-1,-1 0 1,1 1 0,-1-1 0,1 1-1,-1-1 1,2 1 0,-1-2-8,0 1-1,0 0 1,0-1 0,0 1 0,-1-1-1,1 1 1,0-1 0,0 1-1,0-1 1,0 0 0,0 1 0,-1-1-1,1 0 1,0 0 0,0-1-1,23-36-11,-23 40-64,0 0-1,0 0 1,0 0 0,0 0-1,0 0 1,1 0-1,-1 0 1,0-1-1,1 1 1,0-1-1,-1 1 1,1-1-1,0 1 1,0-1-1,-1 0 1,1 0-1,0 0 1,0 0-1,0 0 1,0 0-1,1-1 1,-1 1-1,4 0 1,7-6-6274,-6 0-434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13.7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62 1 9220,'-9'61'4778,"2"-11"-5310,-26 93 0,20-208-2413,14 50 4446,8 24 680,11 10-2555,-7-15-5722,-5-3-1105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14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 31 9476,'-9'8'5687,"10"-19"-5373,11-17-1448,-15 31 1264,1 0 0,0 1 0,0-1 0,1 0 1,-1 1-1,1 0 0,0-1 0,-2 7 1,3-9-120,0 1 0,0 0 0,0 0 0,0-1 0,0 1 0,1 0 0,-1-1 1,0 1-1,1 0 0,-1-1 0,1 1 0,0 0 0,0-1 0,-1 1 0,1-1 1,0 1-1,0-1 0,0 0 0,1 1 0,-1-1 0,0 0 0,0 0 0,1 0 0,-1 1 1,1-2-1,-1 1 0,4 2 0,19 4-1872,-6-7-4026,-6-2-2191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18.6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 4178,'1'-5'6049,"1"12"-4674,1 2-939,-3-8-455,10 21 523,-4-23 3,4-13-286,-7 7-250,2-2 396,-5 21-126,-1-7-771,-1 11 1400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19.3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15 2545,'-1'-12'7654,"1"22"-5159,1 1-2514,1 0 210,5-22-110,-7 9-84,1 0-1,-1 1 0,1-1 1,-1 0-1,0 0 0,0 0 1,0 0-1,0 0 1,0 0-1,-1-3 0,2 6 112,5 12-64,-5-12-46,-1 0 0,1-1-1,-1 1 1,0 0 0,1 0-1,-1 0 1,0 0-1,0 0 1,0 0 0,1 0-1,-1 0 1,0 0 0,0 0-1,0-1 1,0 1 0,-1 0-1,1 0 1,0 0 0,0 0-1,-1 2 1,-4 5-4155,4-5 1883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4:13.1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347 24 8452,'-14'0'3396,"-11"-8"-2616,3 1-533,6 4-101,-1 0-1,-1 1 0,1 2 1,0-1-1,0 2 1,-33 5-1,42-5-100,1 1 0,0-1 0,1 1 0,-1 1-1,0-1 1,1 1 0,-1 0 0,1 1 0,0 0 0,0 0 0,0 0 0,1 0 0,-1 1-1,1 0 1,0 0 0,1 1 0,-1-1 0,1 1 0,-5 8 0,7-10-44,0 0 1,1 0 0,-1 0-1,1 0 1,0 0-1,0 0 1,0 0-1,1 0 1,0 0 0,-1 1-1,1-1 1,1 0-1,-1 0 1,1 0-1,-1 0 1,1 1 0,2 3-1,-1-2 5,1-1 0,0 1-1,0-1 1,1 0 0,0 1 0,0-2 0,0 1-1,0 0 1,1-1 0,6 5 0,9 5 14,1-1 0,0 0 0,1-2 0,34 13 0,-56-24-20,16 6 12,-12-6-11,0 2 1,0-1 0,0 0 0,0 1 0,0 0 0,-1 0-1,1 0 1,-1 0 0,1 1 0,4 4 0,-8-7-3,0 1 0,0-1 0,0 0 0,0 1 0,0-1 0,0 1 0,0-1 0,0 1 0,0-1 1,0 0-1,0 1 0,0-1 0,0 1 0,0-1 0,-1 0 0,1 1 0,0-1 0,0 1 0,0-1 0,-1 0 0,1 1 0,0-1 0,0 0 0,-1 1 0,1-1 1,0 0-1,-1 1 0,1-1 0,0 0 0,-1 0 0,1 0 0,0 1 0,-1-1 0,1 0 0,-1 0 0,1 0 0,-1 0 0,0 1 0,-18 6-70,18-7 61,-44 10-233,-15 6-2550,55-13 827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20.07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 2 6419,'0'0'136,"0"0"1,0 0-1,0-1 0,0 1 1,-1 0-1,1 0 0,0 0 1,0 0-1,0 0 1,0 0-1,-1-1 0,1 1 1,0 0-1,0 0 0,-1 0 1,1 0-1,0 0 0,0 0 1,0 0-1,-1 0 0,1 0 1,0 0-1,0 0 0,-1 0 1,1 0-1,0 0 1,0 0-1,0 0 0,-1 0 1,1 0-1,0 1 0,0-1 1,0 0-1,-1 0 0,1 0 1,0 0-1,0 0 0,0 0 1,0 1-1,-1-1 1,1 0-1,0 0 0,0 1 1,1 14 71,-1-13-189,0 0-1,0-1 1,1 1 0,-1 0 0,0-1-1,1 1 1,-1-1 0,1 1-1,0-1 1,-1 1 0,1-1-1,2 3 1,-3-5-10,1 1 1,0 0-1,-1-1 0,1 1 1,0-1-1,-1 1 0,1-1 1,-1 1-1,1-1 0,-1 0 1,1 1-1,-1-1 0,1 0 1,-1 1-1,0-1 0,1 0 1,-1 1-1,0-1 0,1 0 1,-1 0-1,0 0 0,0 1 1,0-2-1,3-6-767,2-2 2259,-3 13-2326,2 4-3831,-3-4 2489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20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2 7091,'-5'-2'3649,"7"7"-2597,4 5-684,0 1-485,-1-18 166,2-5-6426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48.78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27 5571,'0'0'138,"0"-1"0,1 1 0,-1 0 1,1-1-1,-1 1 0,0 0 0,1-1 1,-1 1-1,1 0 0,-1 0 0,1-1 1,-1 1-1,1 0 0,-1 0 0,1 0 1,-1 0-1,1-1 0,-1 1 1,1 0-1,-1 0 0,1 0 0,-1 0 1,1 0-1,-1 0 0,1 1 0,-1-1 1,1 0-1,0 0 0,22-4-116,-23 4-7,1 0 0,-1 0 0,1-1 0,-1 1-1,0 0 1,1 0 0,-1-1 0,0 1 0,1 0 0,-1 0 0,0-1 0,1 1 0,-1 0 0,0-1 0,0 1 0,0-1 0,1 1 0,-1 0 0,0-1 0,0 1-1,0-1 1,0 1 0,1 0 0,-1-1 0,0 1 0,0-1 0,0 1 0,0-1 0,0 1 0,0-1 0,0 1 0,-1 0 0,1-1 0,0 1 0,0-1 0,0 1 0,0 0-1,0-1 1,-1 1 0,1-1 0,0 1 0,0 0 0,-1-1 0,1 1 0,-2-2-289,5 7 1022,3 2-1582,4-3-4187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49.43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15 20 5314,'0'0'64,"0"0"0,0-1 0,0 1 0,0 0 0,-1 0-1,1-1 1,0 1 0,0 0 0,0 0 0,0 0-1,-1-1 1,1 1 0,0 0 0,0 0 0,0 0 0,-1 0-1,1 0 1,0-1 0,0 1 0,0 0 0,-1 0 0,1 0-1,0 0 1,0 0 0,-1 0 0,1 0 0,0 0-1,-1 0 1,1 0 0,0 0 0,0 0 0,-1 0 0,1 0-1,0 0 1,0 0 0,-1 0 0,1 0 0,0 0 0,0 1-1,0-1 1,-1 0 0,1 0 0,0 0 0,0 0 0,-1 0-1,1 1 1,0-1 0,0 0 0,0 0 0,0 0-1,-1 1 1,1-1 0,0 0 0,0 0 0,0 1 0,-4 18 1154,4-18-1207,0 0 0,0 0 0,0-1 0,0 1-1,0 0 1,1-1 0,-1 1 0,0 0 0,0-1 0,0 1 0,0-1 0,1 1-1,-1 0 1,0-1 0,1 1 0,-1-1 0,1 1 0,-1 0 0,0-1 0,1 1-1,-1-1 1,1 1 0,0-1 16,0 0 0,0-1 0,0 1-1,0 0 1,0-1 0,0 1 0,-1 0-1,1-1 1,0 1 0,0-1 0,0 1-1,-1-1 1,1 0 0,0 1 0,-1-1-1,1 0 1,-1 1 0,1-1 0,-1 0 0,1 0-1,-1 1 1,1-1 0,-1 0 0,1-1-1,5-23 248,-6 25-274,0-1 0,0 1 0,0-1 0,0 1 0,0 0 0,0-1 0,0 1 0,0-1 0,1 1 0,-2-1 0,1 1 1,0 0-1,0-1 0,0 1 0,0-1 0,0 1 0,0 0 0,0-1 0,0 1 0,-1-1 0,1 1 0,0 0 0,0-1 0,0 1 1,-1 0-1,1-1 0,0 1 0,-1 0 0,1-1 0,0 1 0,-1 0 0,1 0 0,0-1 0,-1 1 0,1 0 0,0 0 0,-1 0 0,1-1 1,-1 1-1,1 0 0,0 0 0,-1 0 0,1 0 0,-1 0 0,1 0 0,0 0 0,-1 0 0,1 0 0,-1 0 0,1 0 0,-1 0 1,1 0-1,0 1 0,-1-1 0,0 0 0,1 0 6,0 0 0,0 1 0,-1-1 0,1 0 1,0 0-1,0 0 0,0 1 0,-1-1 0,1 0 0,0 0 0,0 0 0,0 1 1,0-1-1,0 0 0,-1 0 0,1 1 0,0-1 0,0 0 0,0 0 1,0 1-1,0-1 0,0 0 0,0 1 0,0-1 0,0 0 0,0 0 1,0 1-1,0-1 0,0 0 0,0 0 0,0 1 0,0-1 0,1 0 1,-1 0-1,0 1 0,0-1 0,0 0 0,0 0 0,0 1 0,1-1 0,-1 0 1,0 0-1,0 0 0,0 1 0,1-1 0,-1 0 0,0 0 0,0 0 1,1 0-1,-1 0 0,1 1 0,7 3-957,1-5-4073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51.32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10 29 3362,'-9'3'4602,"10"-6"-2556,-3-24-629,2 27-1419,11 24-18,-5-23 122,-2-15 79,-6 2-1,-5 13 80,0 9-1853,8 2-3782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52.9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 0 4434,'-1'4'3122,"-3"10"-2504,4-14-568,-1 0 0,1 1 0,0-1-1,-1 0 1,1 0 0,-1 0-1,1 1 1,-1-1 0,1 0-1,0 0 1,-1 0 0,1 0-1,-1 0 1,1 0 0,-1 0 0,1 0-1,-1 0 1,1 0 0,-1 0-1,1 0 1,-1-1 0,1 1-1,0 0 1,-1 0 0,1 0 0,-1-1-1,1 1 1,0 0 0,-1 0-1,1-1 1,-1 1 0,1 0-1,0-1 1,0 1 0,-1 0-1,1-1 1,0 1 0,-1 0 0,1-1-1,0 1 1,0-1 0,0 1-1,0-1 1,-1 1 0,1 0-1,0-1 1,0 1 0,0-1 0,0 1-1,0-1 1,0 1-106,1 0 0,-1 0 0,0 0 0,1 0-1,-1 0 1,1 0 0,-1 0 0,0 1 0,1-1 0,-1 0 0,0 0 0,1 0 0,-1 0 0,0-1 0,1 1 0,-1 0 0,0 0-1,1 0 1,-1 0 0,1 0 0,-1 0 0,0-1 0,0 1 0,1 0 0,-1 0 0,0 0 0,1-1 0,-1 1 0,0 0-1,0 0 1,1-1 0,-1 1 0,0 0 0,0-1 0,0 1 0,1 0 0,-1-1 0,0 1 0,0 0 0,0-1 0,0 1-1,0 0 1,0-1 0,0 1 0,0 0 0,0-1 0,0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53.37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 23 6291,'-2'-5'5191,"-4"1"-4564,6 15-640,0-11-5,1 0 0,0 0 0,-1 0 0,1 0 0,0 0 0,-1 0 0,1 0 0,-1 0 0,1-1 0,0 1 0,-1 0 0,1 0 0,0-1 1,-1 1-1,1 0 0,-1-1 0,1 1 0,-1 0 0,1-1 0,-1 1 0,1-1 0,-1 1 0,1-1 0,0 0 0,14-15 104,-14 14-61,-2 5-423,-2 5-5242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53.92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19 13 7828,'-8'-5'3504,"8"5"-3491,0 0-1,-1 0 1,1 0-1,-1 0 0,1 0 1,0 0-1,-1 0 0,1 0 1,-1 0-1,1 0 1,-1 0-1,1 0 0,0 0 1,-1 0-1,1 0 1,-1 0-1,1 1 0,0-1 1,-1 0-1,1 0 0,0 0 1,-1 1-1,1-1 1,0 0-1,-1 1 0,1-1 1,-1 1-29,14-13-123,-22 34 125,9-13-14,11-12-45,-11 2 86,1 0-1,0 0 0,0 1 1,-1-1-1,1 0 0,0 0 0,-1 0 1,1 0-1,-1 0 0,1 0 1,-1 0-1,1 0 0,-1 0 1,0 0-1,0 0 0,1 0 1,-1 0-1,0 0 0,0 0 1,0-1-1,0 0 55,2 6-169,1 0-1110,3-3-3482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54.45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14 1 6099,'-1'0'144,"0"0"1,1 1-1,-1-1 1,1 0-1,-1 1 0,1-1 1,-1 0-1,1 1 1,-1-1-1,1 1 1,-1-1-1,1 1 1,0-1-1,-1 1 0,1-1 1,0 1-1,-1-1 1,1 1-1,0 0 1,0-1-1,-1 1 1,1 0-1,0-1 1,0 1-1,0 0 0,0-1 1,0 1-1,0-1 1,0 1-1,0 0 1,0-1-1,0 1 1,1 0-1,-1 0 0,2 6-410,-1-22 746,-1 14-476,0 1-1,0 0 1,0 0 0,0 0 0,0 0-1,0-1 1,0 1 0,0 0 0,0 0-1,-1 0 1,1 0 0,0-1 0,0 1 0,0 0-1,0 0 1,0 0 0,0 0 0,0 0-1,0-1 1,-1 1 0,1 0 0,0 0-1,0 0 1,0 0 0,0 0 0,0 0-1,0 0 1,-1 0 0,1 0 0,0 0-1,0 0 1,0 0 0,0-1 0,-1 1-1,1 0 1,0 0 0,0 0 0,0 0 0,0 0-1,-1 0 1,1 1 0,0-1 0,0 0-1,0 0 1,0 0 0,-1 0 0,1 0-1,0 0 1,0 0 0,0 0 0,0 0-1,0 0 1,-1 0 0,1 1 0,0-1-1,0 0 1,0 0 0,0 0 0,0 0 0,0 0-1,0 0 1,0 1 0,-1-1 0,1 0-1,0 0 1,0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55.02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5 19 5971,'-5'-15'4095,"8"25"-2732,5 2-1321,-2-17 12,-6 4-43,0 1 0,1-1 1,-1 0-1,0 1 0,0-1 0,1 0 0,-1 0 0,0 1 0,0-1 0,0 0 0,0 1 0,0-1 0,0 0 0,0 0 0,0 1 0,-1-1 0,1 0 0,0 1 0,0-1 0,-1 0 0,1 0 0,0 1 0,-1-1 0,1 1 0,0-1 0,-1 0 0,1 1 0,-2-2 0,5 11 24,1 3-1566,0-7-3335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4:13.4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5458,'11'1'1489,"-1"2"64,0 2-561,-1 3-271,-2 4-161,0 4-80,-2 4-96,-4 4-80,-1 2-31,-3 3-81,0 0-144,-4-2-128,2-2-224,-1-1-449,0-7-1040,1-2-15,2-6-1106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55.50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29 7539,'4'-11'3616,"1"-5"-3788,-5 14-138,-3 11 541,0-4-30,2-10-167,1 1-123,0 13-79,1-5 36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56.15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11 1 4674,'-7'14'3722,"7"-14"-3620,-1 1 1,1-1-1,0 1 1,0-1-1,-1 1 1,1-1-1,0 1 1,0-1-1,0 1 1,0-1-1,0 1 1,0-1-1,-1 1 1,1 0-1,0-1 1,1 1-1,-1-1 1,0 1-1,0-1 1,0 1-1,0-1 1,0 1-1,0-1 1,1 1-1,-1-1 1,0 1-1,0-1 1,1 1-1,-1-1 1,1 1-1,4-2-275,-9-5-327,-1 0-294,7 8-263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56.67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26 11 6163,'-19'-3'5821,"12"0"-5259,10 2-924,-1 1 519,0 2-199,2 5 53,-4-8-4,-1 1 0,1 0 0,0-1 0,0 1 0,0 0 0,0-1-1,0 1 1,0 0 0,0-1 0,0 1 0,0-1 0,0 1 0,0 0 0,0-1 0,0 1 0,0 0 0,0-1 0,0 1 0,1 0 0,-1-1 0,0 1 0,0 0 0,0-1 0,1 1 0,-1 0 0,0-1 0,0 1 0,1 0 0,-1 0 0,0-1 0,0 1 0,1 0 0,-1 0 0,0-1 0,1 1 0,-1 0 0,0 0 0,1 0 0,-1 0 0,1 0 0,-1 0 0,0 0 0,1-1 0,-1 1 0,0 0 0,1 0 0,-1 0 0,1 0 0,-1 1 0,0-1-1,1 0 1,-1 0 0,0 0 0,1 0 0,-1 0 0,0 0 0,1 1 0,-1-1 0,0 0 0,1 0 0,-1 0 0,0 1 0,1-1 0,-1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57.11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9 26 5955,'-8'-9'3771,"16"9"-2580,-7 0-1186,0 0 0,-1 1 0,1-1 0,0 0 1,-1 0-1,1 0 0,0 0 0,-1 0 0,1 0 0,0-1 0,0 1 0,-1 0 0,1 0 1,0 0-1,-1 0 0,1-1 0,-1 1 0,1 0 0,0-1 0,-1 1 0,1-1 0,-1 1 1,1 0-1,-1-1 0,1 1 0,-1-1 0,1 0 0,-1 1 0,0-1 0,1 1 1,-1-1-1,0 1 0,1-1 0,-1 0 0,0 1 0,0-1 0,1 0 0,-1 1 0,0-1 1,0 0-1,0 1 0,0-1 0,0-1 0,0 3 71,1 8-44,2-3-890,2-6-4161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57.46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23 21 5042,'-17'-8'4803,"17"8"-4771,0 0 1,0 0 0,-1 0-1,1 0 1,0 0-1,0-1 1,-1 1 0,1 0-1,0 0 1,0 0-1,-1 0 1,1 0 0,0-1-1,0 1 1,0 0 0,-1 0-1,1 0 1,0-1-1,0 1 1,0 0 0,0 0-1,-1 0 1,1-1-1,0 1 1,0 0 0,0 0-1,0-1 1,0 1-1,0 0 1,0-1 0,0 1-1,0 0 1,0 0-1,0-1 1,0 1 0,0 0-1,0 0 1,0-1-1,0 1 1,0 0 0,0-1-1,0 1 1,0 0 0,0 0-1,1-1 1,-1 1-1,0 0 1,0 0 0,0 0-1,0-1 1,1 1-1,-1 0 1,0 0 0,0 0-1,0-1 1,1 1-1,-1 0 1,6 1-991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57.8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 2 5635,'0'0'162,"-1"-1"1,1 1 0,-1 0 0,1 0 0,-1 0 0,1 0 0,-1 0 0,1 0-1,-1 0 1,1 0 0,-1 0 0,1 0 0,-1 0 0,1 0 0,-1 0 0,1 0-1,-1 0 1,1 0 0,-1 0 0,1 1 0,-1-1 0,1 0 0,0 0 0,-1 1-1,1-1 1,-1 0 0,1 1 0,0-1 0,-1 0 0,0 2 0,0 13 314,1-14-538,0 0 0,0-1 0,0 1 1,1 0-1,-1-1 0,0 1 1,0-1-1,1 1 0,-1 0 0,0-1 1,1 1-1,-1-1 0,1 1 0,-1-1 1,0 1-1,1-1 0,0 1 0,-1-1 1,1 0-1,-1 1 0,1-1 0,-1 1 1,1-1-1,0 0 0,-1 0 1,1 0-1,0 1 0,-1-1 0,1 0 1,0 0-1,-1 0 0,1 0 0,0 0 1,-1 0-1,1 0 0,0 0 0,-1 0 1,1 0-1,0-1 0,-1 1 1,1 0-1,0 0 0,-1-1 0,1 1 1,-1 0-1,1-1 0,0 1 0,-1 0 1,1-1-1,-1 1 0,1-1 0,-1 1 1,1-1-1,11-9-3992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58.14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 10 6323,'-2'-1'4747,"10"-7"-11901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58.495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61 91 8148,'-3'-3'1809,"1"1"15,0-1-1295,1 1-225,0 0-128,0 0-80,-1 0-32,1 0 0,-1 1-16,0-1-64,0 0-112,1-1-128,0 0-128,0 0-433,1-3-1056,-1-1-1376,0-1-3090</inkml:trace>
  <inkml:trace contextRef="#ctx0" brushRef="#br0" timeOffset="1">14 1 6659,'-3'3'1505,"0"0"-17,1 1-959,0 0-305,1 1-128,0-1-64,0-1 0,1 1 0,0 0 0,2-1-112,0 0-1329,2-2-96,0-4-1120,2-1-2385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59.64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 35 6291,'-2'-3'3759,"1"5"-1629,5 9-1206,3-3-1865,-7-9 954,1 1-1,0 0 1,-1-1 0,1 1 0,-1-1 0,1 1-1,-1-1 1,1 1 0,-1-1 0,0 1-1,1-1 1,-1 0 0,0 1 0,1-1-1,-1 1 1,0-1 0,0 0 0,0 1-1,1-1 1,-1 0 0,0 1 0,0-2-1,1-1 12,-1 1 0,1-1 0,-1 0 0,1 1 0,-1-1 0,0 0 0,0 1 0,0-1 0,-1 0 0,1 1 0,0-1 1,-2-4-1,2 17-20,1 6-691,7-10-4951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1:00.16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 51 4594,'-9'1'3312,"-3"1"745,25 6-3854,-13-8-209,0 1 0,1-1 1,-1 0-1,0 0 1,1 0-1,-1 0 0,1 0 1,-1 0-1,0 0 0,1 0 1,-1 0-1,1 0 1,-1 0-1,0 0 0,1 0 1,-1 0-1,0 0 1,1 0-1,-1 0 0,1 0 1,-1-1-1,0 1 0,1 0 1,-1 0-1,0 0 1,1-1-1,-1 1 0,0 0 1,0 0-1,1-1 1,-1 1-1,0 0 0,1-1 1,3-16 10,-9-16 117,5 33-115,0-1 0,0 1 0,0-1 0,0 1 0,0 0 0,0-1 0,0 1 0,0 0 0,0-1 0,-1 1 1,1 0-1,0-1 0,0 1 0,0 0 0,-1-1 0,1 1 0,0 0 0,0 0 0,-1-1 0,1 1 0,0 0 1,-1 0-1,1 0 0,0-1 0,-1 1 0,1 0 0,0 0 0,-1 0 0,1 0 0,0 0 0,-1 0 0,1-1 1,0 1-1,-1 0 0,1 0 0,0 0 0,-1 0 0,1 0 0,-1 1 0,1-1 0,0 0 0,-1 0 0,1 0 1,0 0-1,-1 0 0,1 0 0,0 0 0,-1 1 0,1-1 0,0 0 0,-1 0 0,1 1 0,0-1 0,0 0 1,-1 0-1,1 1 0,0-1 0,0 0 0,0 1 0,-1-1 0,1 0 0,0 1 0,0-1 0,0 0 0,0 1 1,0-1-1,-1 1 0,-1 13-1100,6-3-4641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4:13.8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56 7796,'-13'-21'1712,"1"6"-31,0 8-1393,4 5-160,-2 5-112,3 3-144,2 4-128,3 1-80,6 3-80,4-1-241,6-1-959,7-4-1170,7-1-2640</inkml:trace>
  <inkml:trace contextRef="#ctx0" brushRef="#br0" timeOffset="1">522 1 7716,'1'0'140,"0"0"1,0 0 0,0 0 0,0 0 0,0 0 0,0 0 0,0 0 0,0 0-1,0 0 1,0 0 0,0 1 0,0-1 0,0 0 0,0 1 0,0-1 0,0 0 0,0 1-1,0 0 1,0-1 0,-1 1 0,1-1 0,0 1 0,1 1 0,-2-1-95,0 0 1,0 0-1,0 0 0,0-1 1,0 1-1,-1 0 0,1 0 1,0 0-1,0 0 1,-1 0-1,1 0 0,0-1 1,-1 1-1,1 0 1,-1 0-1,1 0 0,-1-1 1,0 1-1,1 0 0,-2 0 1,-8 9-221,0-1 1,-18 13-1,19-15 456,-223 199-2532,167-146 616,64-58 1650,-1-1 0,0 1 0,1-1 0,-1 1 0,1 0 1,-1 0-1,1 0 0,0 0 0,0 0 0,-1 3 0,2-5 47,0 1 0,-1 0-1,1-1 1,0 1-1,0 0 1,0 0 0,0-1-1,0 1 1,0 0-1,0 0 1,1-1 0,-1 1-1,0 0 1,0-1-1,1 1 1,-1 0 0,0-1-1,0 1 1,1 0-1,-1-1 1,2 2 0,0 0 129,1 0 1,1 0 0,-1 0 0,0 0 0,0 0-1,1-1 1,-1 1 0,1-1 0,-1 0 0,1 0-1,3 0 1,32 6 49,-12-2 139,-1 1 0,44 15 0,-64-19-342,0 1 0,-1-1-1,1 1 1,-1 0 0,0 0 0,0 1 0,0-1 0,0 1-1,-1 0 1,1 0 0,-1 1 0,0 0 0,0-1-1,-1 1 1,1 0 0,-1 1 0,4 8 0,-6-10-47,-1 0 0,1 0 0,-1-1 0,0 1 0,0 0-1,0 0 1,0 0 0,0 0 0,-1 0 0,0 0 0,0 0 0,0 0 0,0-1 0,-1 1 0,1 0 0,-1-1 0,0 1 0,0-1 0,-1 0 0,1 1 0,-5 3 0,-4 6-51,-1-1 0,0 0-1,-23 16 1,5-6-593,-51 26-1,2-11-4538,30-16-1799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1:00.54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6 7443,'1'-3'1777,"1"1"0,0 1-1025,0 2-399,1 0-177,-1 2-1889,0 0-1553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20.4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96 7587,'0'0'100,"0"0"0,0 0 0,0 0 0,0-1 0,0 1 0,0 0 0,-1 0 0,1-1 0,0 1 0,0 0 0,0 0 0,0 0 0,0-1 0,0 1-1,-1 0 1,1 0 0,0 0 0,0 0 0,0 0 0,-1-1 0,1 1 0,0 0 0,0 0 0,0 0 0,-1 0 0,1 0 0,0 0 0,0 0-1,-1 0 1,1 0 0,0 0 0,0 0 0,0 0 0,-1 0 0,1 0 0,0 0 0,0 0 0,-1 0 0,1 0 0,0 0 0,0 0 0,0 0 0,-1 0-1,1 0 1,0 0 0,0 0 0,-1 1 0,-4 14 1312,2 26-1516,3-37 429,1 55-11,0-38-275,0-1 1,-2 0 0,-6 40-1,5-80 151,2-17-270,1 21 33,8-53-176,-8 63 218,0 0-1,1 0 0,0 0 1,0 0-1,1 0 0,-1 0 1,1 1-1,7-9 1,-10 13 7,0 1 1,1-1-1,-1 0 1,1 1 0,-1-1-1,1 1 1,-1-1-1,1 1 1,-1 0 0,1-1-1,-1 1 1,1-1-1,0 1 1,-1 0 0,1-1-1,-1 1 1,1 0-1,0 0 1,0 0 0,-1-1-1,1 1 1,0 0 0,-1 0-1,1 0 1,0 0-1,-1 0 1,1 0 0,0 1-1,0-1 1,-1 0-1,1 0 1,0 0 0,-1 1-1,1-1 1,-1 0-1,1 1 1,0-1 0,-1 0-1,1 1 1,-1-1-1,1 1 1,-1-1 0,1 1-1,-1-1 1,1 1 0,-1-1-1,1 1 1,-1 0-1,0-1 1,1 1 0,-1 0-1,1 1-2,1 0-1,-1 0 1,0 1-1,0-1 1,-1 0-1,1 1 1,0-1-1,-1 0 1,0 1-1,1-1 1,-1 0-1,0 1 1,0-1-1,-1 4 1,-3 4 15,-2-1 1,1 0 0,-1 0-1,0 0 1,-1-1 0,0 0 0,0 0-1,-10 7 1,28-21-49,1 1 0,0 1 0,0 0 0,1 0 0,-1 2 0,1-1 0,-1 1 0,1 1 0,0 0 0,15 2 0,-28-1 29,1 0 0,0 0 0,0 0 0,-1 0 0,1 0 0,0 1 0,0-1 0,-1 0 0,1 0 0,0 1 0,0-1 0,-1 0 0,1 1-1,0-1 1,-1 1 0,1-1 0,-1 1 0,1-1 0,-1 1 0,1-1 0,-1 1 0,1 0 0,-1-1 0,1 1 0,-1 0 0,0-1 0,1 1 0,-1 0 0,1 1 0,-1 0-2,-1 0 1,1-1 0,0 1-1,0 0 1,-1 0-1,1-1 1,-1 1 0,1 0-1,-1-1 1,0 1 0,0 0-1,-1 1 1,-4 6 8,0-1 0,-1 0 0,-10 9 0,-36 19 203,49-34-56,9-5 71,17-9-381,0-1 1,0-1-1,-1-1 1,-1-1 0,-1-1-1,0 0 1,24-30-1,-38 38 124,-1 0 0,0 0 0,0 0 0,-1-1 0,0 1 0,-1-1 0,0 0 0,0 0 0,-1 0 0,0 0 0,-1 0 0,0 0 0,-1 0 0,0 0 0,-3-14 0,4 23 49,0 0-1,0 0 1,0 1-1,0-1 1,0 0-1,0 1 1,-1-1-1,1 0 1,0 0 0,0 1-1,-1-1 1,1 0-1,0 1 1,-1-1-1,1 1 1,0-1-1,-1 0 1,1 1-1,-1-1 1,1 1-1,-1-1 1,1 1 0,-1-1-1,1 1 1,-1 0-1,0-1 1,1 1-1,-1 0 1,0-1-1,1 1 1,-1 0-1,-1 0 1,1 0 4,-1 0 0,1 1 0,0-1 0,-1 1 0,1 0 0,0 0 0,-1-1 0,1 1 0,0 0 0,0 0 0,-1 0 0,1 0 0,0 0 0,-1 2 0,-3 4 50,-1-1 1,1 2-1,0-1 1,-5 12-1,7-10 1,1 0 0,-1 0 0,1 0-1,1 0 1,0 1 0,0-1 0,1 1 0,0-1 0,0 0 0,1 1-1,1-1 1,-1 0 0,5 13 0,-4-17-100,-1 1 1,2-1-1,-1 0 1,0 0-1,1 0 1,0 0-1,0 0 0,0-1 1,1 1-1,0-1 1,-1 0-1,1 0 0,1 0 1,-1-1-1,1 1 1,-1-1-1,1 0 1,0 0-1,0-1 0,0 1 1,1-1-1,-1 0 1,8 1-1,3-4-6368,-9-2-1129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20.9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17 8244,'-3'2'604,"0"-1"-1,0 1 1,0 0 0,0 0 0,0 0 0,0 0-1,-3 4 1,-17 24 852,22-29-1447,0 1-1,1-1 0,-1 1 1,0 0-1,0-1 1,1 1-1,-1 0 0,1 0 1,-1-1-1,1 1 1,0 0-1,0 0 1,0 0-1,0-1 0,0 1 1,0 0-1,0 0 1,1 0-1,-1-1 0,0 1 1,1 0-1,0-1 1,-1 1-1,1 0 0,0-1 1,0 1-1,0-1 1,0 1-1,0-1 1,0 1-1,1-1 0,-1 0 1,0 1-1,1-1 1,-1 0-1,3 1 0,-2-1-1,0 0-1,0 0 0,0-1 0,0 1 0,0-1 0,0 1 1,0-1-1,0 0 0,0 1 0,0-1 0,0 0 0,0-1 0,0 1 1,0 0-1,1-1 0,-1 1 0,0-1 0,3-1 0,-1 1-13,0-2 0,1 1 0,-1 0 0,0-1 0,0 0-1,-1 0 1,1 0 0,4-5 0,-4 4-3,-2 1 0,1-1 0,0 0 0,-1 0 0,1 0 0,-1 0 0,0 0 0,2-8 0,-3 10 12,-1 0 0,1 0 0,-1 0 0,0 0 0,1 0 0,-1 0 0,0 0 0,-1 0 0,1 0 0,0-1 0,0 1 0,-1 0 0,1 1 0,-1-1 0,0 0 0,0 0 0,0 0 0,0 0 0,-1-2 0,0 3 20,0-1 0,0 1-1,0 0 1,0-1 0,0 1-1,0 0 1,0 1 0,0-1-1,-1 0 1,1 0 0,0 1 0,-1 0-1,1-1 1,0 1 0,-1 0-1,1 0 1,0 0 0,-1 0 0,1 1-1,0-1 1,-1 1 0,1-1-1,0 1 1,0 0 0,0 0-1,-1 0 1,-2 2 0,1-1-103,1-1 0,0 1 0,0 0 0,1 0 0,-1 0 0,0 0 0,1 1 0,-5 4 0,6-6-147,0 0 0,1 0-1,-1 1 1,0-1 0,0 0-1,1 1 1,-1-1 0,1 0-1,-1 1 1,1-1 0,0 1-1,-1-1 1,1 0 0,0 1-1,0-1 1,0 1 0,0-1-1,0 1 1,1 2 0,2 1-3691,4-1-2319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21.6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53 254 7347,'-1'0'266,"1"-1"-1,-1 1 0,1-1 0,-1 1 0,1-1 0,-1 1 0,1-1 1,-1 1-1,0-1 0,1 1 0,-1-1 0,1 1 0,-1 0 1,0-1-1,0 1 0,1 0 0,-1 0 0,0 0 0,1-1 1,-1 1-1,0 0 0,0 0 0,1 0 0,-1 0 0,-1 1 0,1-1-142,-1 1 0,1-1-1,-1 1 1,1-1-1,0 1 1,-1 0 0,1 0-1,0 0 1,0 0-1,0 0 1,-1 0 0,0 1-1,0 0-128,1 0-1,-1 0 1,1 0-1,-1 0 1,1 1 0,0-1-1,0 0 1,0 0-1,0 1 1,0-1 0,0 1-1,1-1 1,-1 1-1,1-1 1,-1 4 0,1-4 10,1-1 1,-1 1-1,0-1 1,0 0-1,1 1 1,-1-1 0,1 1-1,0-1 1,-1 0-1,1 0 1,0 1-1,-1-1 1,1 0 0,0 0-1,0 0 1,0 0-1,0 0 1,0 0 0,1 0-1,-1 0 1,0 0-1,0-1 1,3 2-1,-2-1-24,0-1-1,1 1 0,-1-1 1,1 0-1,-1 0 0,0 0 1,1 0-1,-1-1 0,1 1 1,-1 0-1,0-1 0,1 0 1,1 0-1,4-2-243,-1-1 0,0 0 0,0 0 0,0 0 0,0 0 0,0-1 0,7-8 0,-6 4-295,0-1 0,0 0 1,-1 0-1,0 0 0,-1-1 1,0 0-1,-1 0 0,0-1 1,-1 0-1,4-14 0,-5 12 685,-1-1-1,0 1 0,-1-17 1,-1 12 1460,-1 0 0,-4-21 0,-14 77 186,15-24-1728,1 0 1,1 1 0,0-1 0,1 0-1,1 1 1,0-1 0,3 19 0,1 0-22,2-1 1,9 31 0,-15-61-28,0 0 0,0 0-1,0 0 1,1 0 0,-1 0 0,0 0-1,0 0 1,1 0 0,-1-1-1,0 1 1,1 0 0,-1 0 0,1 0-1,-1-1 1,1 1 0,0 0 0,-1 0-1,1-1 1,0 1 0,-1-1 0,1 1-1,0 0 1,0-1 0,0 1-1,-1-1 1,1 0 0,0 1 0,0-1-1,0 0 1,2 1 0,-2-2-7,1 1 0,0-1 0,-1 0 0,1 0 0,-1 0 0,1 0 0,-1 0 0,1 0 1,-1 0-1,1 0 0,-1-1 0,0 1 0,0 0 0,2-3 0,6-10-47,-1 1 0,11-24 1,-19 36 69,1-1 0,0 1 1,-1 0-1,1 0 1,-1-1-1,1 1 1,-1 0-1,0-1 1,1 1-1,-1 0 1,0-1-1,0 1 1,0-1-1,0 1 1,0 0-1,0-1 1,-1-2-1,0 4-1,1-1-1,0 1 1,-1 0 0,1-1 0,-1 1-1,1-1 1,-1 1 0,1 0-1,-1 0 1,1-1 0,-1 1-1,1 0 1,-1 0 0,1 0-1,-1-1 1,1 1 0,-1 0 0,1 0-1,-1 0 1,0 0 0,1 0-1,-1 0 1,1 0 0,-1 0-1,1 0 1,-1 1 0,0-1 0,0 0-1,-1 1 18,-1 0 0,1 0-1,-1 0 1,1 0 0,-1 1-1,1-1 1,0 1-1,0-1 1,0 1 0,0 0-1,0 0 1,0 0 0,0 0-1,1 0 1,-1 0 0,1 0-1,-3 4 1,3-3 14,1 0 0,-1 0-1,1 0 1,0 0 0,-1 0 0,1 1 0,0-1 0,1 0-1,-1 0 1,1 0 0,-1 0 0,1 0 0,0 0 0,0 0-1,0-1 1,0 1 0,1 0 0,-1 0 0,1-1-1,0 1 1,0-1 0,4 5 0,-3-3-254,1 0 0,0-1 0,0 1 0,0-1 0,8 5 0,-9-7-667,0 1 0,1 0 0,-1-1 0,1 1 0,0-1 0,-1 0 0,7 0 0,4 0-7098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22.1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8 8596,'-1'-2'1921,"1"1"16,1-1-1329,2 1-304,1 0-144,1 1-80,1 0-32,1 0-160,0 1-192,2 0-1665,-1 0-1600,1 0-4131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22.6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102 245 8404,'-5'1'1182,"-6"1"-202,0 0 0,0 0 0,-21 8 0,30-9-962,0 0 1,1-1-1,-1 1 1,0 0-1,1 0 1,-1 0 0,0 0-1,1 0 1,0 0-1,-1 0 1,1 1-1,-1-1 1,1 0 0,0 1-1,0-1 1,0 1-1,0 0 1,0-1-1,0 1 1,1 0 0,-1-1-1,0 1 1,1 0-1,-1 0 1,1 0-1,0-1 1,-1 1 0,1 0-1,0 0 1,0 0-1,1 3 1,-1-4-11,0 0 0,0 0 0,1-1 0,-1 1 0,0 0 0,0 0 0,1 0 0,-1-1 0,1 1 0,-1 0 0,1-1 0,-1 1 1,1 0-1,-1-1 0,1 1 0,-1 0 0,1-1 0,0 1 0,-1-1 0,1 1 0,0-1 0,0 0 0,-1 1 0,1-1 0,2 1 0,-1-1 2,0 0 0,0 1 0,0-1 0,0-1 0,0 1 0,0 0 0,0 0 0,0-1 1,0 1-1,3-2 0,1 0-22,0-1 1,0 0-1,0 0 1,-1-1 0,1 1-1,4-6 1,-4 3-15,-1 0 1,0-1-1,0 0 1,0 1-1,-1-2 1,0 1-1,0 0 1,-1-1-1,0 0 0,-1 0 1,0 0-1,0 0 1,0 0-1,-1 0 1,0-1-1,-1-14 1,-1 2 171,-1-1 0,0 1 0,-2-1 0,0 1 1,-11-27-1,15 48-141,0 0-1,0 0 1,0 0 0,0 0 0,0 0 0,0 0-1,0 0 1,0 0 0,0 0 0,0 0-1,0 0 1,0 0 0,0 0 0,0 1 0,0-1-1,0 0 1,0 0 0,-1 0 0,1 0 0,0 0-1,0 0 1,0 0 0,0 0 0,0 0 0,0 0-1,0 0 1,0 0 0,0 0 0,0 0-1,0 0 1,0 0 0,0 0 0,-1 0 0,1 0-1,0 0 1,0 0 0,0 0 0,0 0 0,0 0-1,0 0 1,0 0 0,0 0 0,0 0-1,0 0 1,0 0 0,0 0 0,0 0 0,0-1-1,-1 1 1,1 0 0,0 0 0,0 0 0,0 0-1,0 0 1,0 0 0,0 0 0,0 0 0,0 0-1,0 0 1,0 0 0,0 0 0,-3 11 40,-1 13-59,4 20 60,2 0 0,16 83 0,-7-55-1787,-6-50-4697,-2-15-632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22.9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97 6803,'2'5'1841,"0"1"80,-1 2-336,0 1-993,1 0-80,-1 1-112,1 0-128,-1 1-48,0-2-79,1-1-129,0-2-161,-1 1-207,0-3 2177,-1-3-3890,-1-3-1937</inkml:trace>
  <inkml:trace contextRef="#ctx0" brushRef="#br0" timeOffset="1">1 6 6739,'5'1'1681,"3"-2"-96,2 0-1697,0-1-2898,1-1-3873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23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102 21 4562,'0'-1'252,"-1"0"-1,1 0 1,0 0-1,0 0 1,0 0-1,-1 1 1,1-1 0,-1 0-1,1 0 1,0 1-1,-1-1 1,1 0-1,-1 0 1,0 1-1,1-1 1,-1 1 0,1-1-1,-1 0 1,0 1-1,0-1 1,1 1-1,-1 0 1,0-1-1,0 1 1,1 0 0,-1-1-1,-1 1 1,-1 0-50,1 0 1,0 0 0,0 0 0,0 0 0,-1 0 0,1 0 0,0 1-1,0 0 1,0-1 0,-4 2 0,0 1-98,1 0 0,0 0 0,-1 0-1,1 0 1,0 1 0,0-1 0,-5 7 0,9-9-94,0 0 0,0 0 0,0 0 0,1 0 0,-1 0 0,0 1 0,0-1 0,1 0-1,-1 0 1,1 1 0,-1-1 0,1 0 0,-1 1 0,1-1 0,0 0 0,0 1 0,0-1 0,0 0 0,0 3 0,0-4-8,0 1 0,1 0 0,-1-1-1,1 1 1,-1 0 0,1-1 0,-1 1 0,1-1 0,-1 1 0,1-1 0,0 1 0,-1-1 0,1 1 0,0-1 0,-1 0-1,1 1 1,0-1 0,0 0 0,-1 1 0,1-1 0,0 0 0,0 0 0,1 0 0,2 1-25,0-1-1,-1 0 1,1 0 0,0-1 0,0 1 0,0-1-1,0 0 1,-1 0 0,1 0 0,0 0-1,-1-1 1,6-2 0,-5 1-14,-1 0 1,1 0-1,-1-1 1,0 1-1,0-1 0,3-5 1,-5 8 41,-1 0 0,1 1 0,0-1 0,-1 0 0,1 1 0,-1-1 0,1 0 0,-1 0 0,0 0 0,1 1 1,-1-1-1,0 0 0,0 0 0,1 0 0,-1 0 0,0 0 0,0 0 0,0 0 0,0 1 0,0-1 0,0 0 0,0 0 1,0 0-1,-1 0 0,1 0 0,0 0 0,0 1 0,-1-1 0,1 0 0,-1 0 0,1 0 0,-1 1 0,1-1 0,-1 0 1,1 0-1,-1 1 0,1-1 0,-1 0 0,0 1 0,-1-1 0,2 0-3,0 1 0,0 0 0,-1 0 0,1 0 0,0 0 0,-1-1 0,1 1 1,0 0-1,0 0 0,-1 0 0,1 0 0,0 0 0,-1 0 0,1 0 0,0 0 0,-1 0 0,1 0 0,0 0 0,-1 0 0,1 0 0,0 0 0,-1 0 0,1 0 0,0 0 0,0 1 1,-1-1-1,1 0 0,0 0 0,0 0 0,-1 0 0,1 1 0,0-1 0,0 0 0,-1 0 0,1 1 0,0-1 0,0 0 0,0 0 0,-1 1 0,1-1 0,0 0 0,0 0 1,0 1-1,0-1 0,0 0 0,0 1 0,0-1 0,0 0 0,-1 1 0,1-1 0,0 0 0,0 1 0,1-1 0,-1 0 0,0 0 0,0 1 0,0-1 0,0 0 0,0 1 1,0-1-1,7 20 18,18 5-13,-16-17 17,0 0 0,-1 0 0,14 19 0,-21-25-30,1 0-1,-1 0 1,0 0-1,0 0 1,0 1 0,0-1-1,0 0 1,0 1 0,-1-1-1,1 0 1,-1 1-1,0-1 1,0 1 0,0-1-1,0 0 1,0 1 0,0-1-1,0 1 1,-1-1-1,1 0 1,-1 1 0,0-1-1,0 0 1,-1 3-1,-4 0-2190,1-11-3955,4 0-359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25.1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95 72 3890,'0'-1'305,"0"0"0,0 0-1,0 1 1,0-1 0,-1 0 0,1 0 0,0 0 0,-1 0 0,1 0 0,0 0 0,-1 0 0,1 1-1,-1-1 1,0 0 0,1 0 0,-1 1 0,0-1 0,1 0 0,-1 1 0,0-1 0,0 1-1,-1-2 1,-19-14 2343,19 16-2588,1 0 0,-1 0-1,1 0 1,0 0 0,-1 0 0,1 1-1,0-1 1,-1 0 0,1 1 0,0-1-1,0 1 1,-1 0 0,1-1-1,0 1 1,0 0 0,0 0 0,0 0-1,0 0 1,0 0 0,0 0 0,0 0-1,0 0 1,0 0 0,-1 2 0,-20 30 68,21-31-123,0-1-1,0 1 1,0 0 0,0-1-1,1 1 1,-1 0-1,1 0 1,-1 0-1,1-1 1,-1 1 0,1 0-1,0 0 1,0 0-1,0 0 1,0 0-1,0 0 1,0 0 0,1 3-1,0-4 0,0 0 1,-1 0-1,1 0 0,0 0 1,0 0-1,-1 0 0,1 0 1,0-1-1,0 1 0,0 0 1,0 0-1,0-1 0,0 1 1,0 0-1,1-1 0,-1 1 1,0-1-1,0 0 0,0 1 0,1-1 1,0 0-1,2 1-5,-1-1 0,1 0 0,-1 0 0,1 0 0,-1-1 0,1 1 0,-1-1 0,0 0 1,1 1-1,-1-2 0,0 1 0,0 0 0,1-1 0,-1 1 0,0-1 0,-1 0 0,1 0 0,0 0 0,3-4 0,-3 3 3,-1-1-1,0 1 1,0-1 0,-1 0 0,1 1-1,2-9 1,-4 11 8,1 0-1,-1 0 1,0 0-1,1 1 1,-1-1-1,0 0 1,0 0-1,0 0 1,0 0-1,0 0 1,0 0 0,0 0-1,0 0 1,0 0-1,0 0 1,0 0-1,-1 0 1,1 0-1,0 0 1,-1 0-1,1 0 1,-1 0-1,1 0 1,-1 0-1,1 0 1,-1 1-1,1-1 1,-1 0 0,0 0-1,0 1 1,1-1-1,-1 0 1,-1 0-1,1 1-8,1 0 0,-1 0 1,1 0-1,-1 0 0,1 1 0,0-1 0,-1 0 0,1 0 1,-1 0-1,1 0 0,0 1 0,-1-1 0,1 0 0,0 1 0,-1-1 1,1 0-1,0 0 0,-1 1 0,1-1 0,0 0 0,0 1 1,-1-1-1,1 1 0,0-1 0,0 0 0,0 1 0,-1-1 0,1 1 1,0-1-1,0 1 0,0-1 0,0 0 0,0 1 0,0-1 1,0 1-1,0-1 0,0 1 0,0-1 0,0 1 0,0-1 1,1 0-1,-1 1 0,0-1 0,0 1 0,1 0 0,3 21-22,2-10 25,1-1 0,0-1 0,1 0 0,11 12 0,-11-13-2,0 1 0,-1-1 0,0 1 0,0 1 0,6 12 0,-11-18-8,0 0 0,-1 1 0,1-1 0,-1 1 0,0-1 0,0 1 0,-1 0 0,1-1 0,-1 1 0,0 0 0,-1-1-1,0 1 1,0 0 0,0-1 0,0 1 0,-3 5 0,2-7 4,0 0-1,0 0 1,0-1 0,0 1-1,-1 0 1,0-1 0,0 1-1,0-1 1,0 0 0,0 0-1,-1 0 1,1-1 0,-1 1-1,0-1 1,0 0 0,0 0-1,0 0 1,0 0 0,0-1-1,0 1 1,-6 0-1,9-2 6,0 0-1,0 1 0,1-1 1,-1 0-1,0 0 0,0 0 1,0 0-1,0 0 0,0 0 0,0 0 1,0 0-1,0 0 0,0 0 1,1-1-1,-1 1 0,0 0 0,0-1 1,0 1-1,0 0 0,1-1 1,-1 1-1,0-1 0,0 1 0,1-1 1,-1 0-1,0 1 0,1-1 1,-1 0-1,1 1 0,-2-2 0,2 0-19,-1 0 0,0-1 0,1 1 0,-1 0 0,1-1 0,0 1 0,0 0 0,0-1 0,0 1-1,0 0 1,1-4 0,2-8-278,1 0 0,10-25 0,-14 37 255,16-31-648,1 1 1,40-58-1,-25 42 590,-32 47 103,15-25 76,-15 25-55,1 0 1,0 0 0,-1-1-1,1 1 1,-1 0 0,1-1-1,-1 1 1,0 0 0,0-1-1,0 1 1,1 0 0,-1-1 0,-1 1-1,1-1 1,0 1 0,0 0-1,0-1 1,-1-1 0,0 3 1,0 0-1,1 0 1,-1 0 0,0-1 0,0 1 0,1 0 0,-1 0 0,0 0 0,0 0 0,0 0 0,1 1 0,-1-1 0,0 0 0,0 0 0,1 0-1,-1 1 1,0-1 0,0 0 0,1 1 0,-1-1 0,0 0 0,1 1 0,-1-1 0,0 1 0,1-1 0,-1 1 0,1 0 0,-1-1 0,1 1-1,-1 1 1,-20 18 395,18-17-378,1 1 0,-1-1 0,1 0 1,0 1-1,0-1 0,0 1 0,1 0 0,-1 0 0,1-1 0,-1 7 0,2-10-41,0 1-1,-1 0 1,1-1 0,0 1-1,0 0 1,0 0 0,0-1-1,1 1 1,-1 0 0,0 0 0,0-1-1,0 1 1,1 0 0,-1-1-1,0 1 1,1 0 0,-1-1-1,0 1 1,1-1 0,-1 1-1,1 0 1,-1-1 0,2 1-1,-1 0-7,0 0 0,1-1 0,-1 1 0,1-1 0,-1 0 0,1 0 0,-1 1 0,1-1 0,-1 0 0,1 0-1,-1 0 1,1 0 0,-1-1 0,1 1 0,-1 0 0,3-1 0,-2 0-31,0 0 0,1 1-1,-1-1 1,0 0 0,0 0 0,0 0 0,0-1-1,0 1 1,-1 0 0,1-1 0,0 1 0,0-1-1,-1 0 1,1 1 0,-1-1 0,0 0 0,1 0-1,-1 0 1,0 0 0,0 0 0,0 0 0,-1 0-1,1 0 1,0-1 0,0-3 0,0-2-34,0 1 1,-1-1-1,0 1 1,0-1-1,-1 1 0,-3-15 1,2 19-465,-2 2-5252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27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7523,'1'37'6826,"0"-13"-6716,8 45 0,-9-69-107,0 0-1,0 0 1,0 0-1,0 0 1,-1 1-1,1-1 1,0 0-1,0 0 1,0 0-1,1 0 0,-1 0 1,0 1-1,0-1 1,0 0-1,0 0 1,0 0-1,0 0 1,0 0-1,0 0 1,0 1-1,0-1 1,0 0-1,0 0 0,0 0 1,0 0-1,1 0 1,-1 0-1,0 0 1,0 0-1,0 1 1,0-1-1,0 0 1,0 0-1,0 0 1,1 0-1,-1 0 0,0 0 1,0 0-1,0 0 1,0 0-1,0 0 1,1 0-1,-1 0 1,0 0-1,0 0 1,0 0-1,0 0 1,0 0-1,0 0 1,1 0-1,-1 0 0,0 0 1,0 0-1,0 0 1,0 0-1,0 0 1,0-1-1,1 1 1,6-11 73,4-15-31,-4-8-43,5-15 31,-1 92-17,-11-41-269,5 21 654,1-14-2468,4-10-4658,-5-2 482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15.9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66 4562,'23'-4'4823,"84"-24"-4201,-91 24-576,-3 1-2,-2-1 0,1 0 1,0-1-1,15-8 0,-65 20-2629,-8 14-1516,-6 2 3489,45-21 1482,0 0 0,0 0 0,0 0 0,0-1 0,-14 0 496,17 32 814,-5 23-1966,3 0 1,3 1-1,1 0 1,4-1 0,1 1-1,16 74 1,-17-123-198,18 73 178,-18-75-157,0 0-1,0 0 0,1-1 1,0 1-1,0 0 1,0-1-1,1 0 1,0 1-1,0-2 1,7 8-1,-10-11-14,1-1 1,-1 1-1,1 0 1,-1-1-1,1 0 0,0 1 1,-1-1-1,1 0 1,-1 1-1,1-1 1,0 0-1,-1 0 0,1 0 1,0-1-1,-1 1 1,1 0-1,-1-1 0,1 1 1,-1-1-1,1 1 1,-1-1-1,1 0 1,-1 1-1,1-1 0,-1 0 1,2-2-1,38-30 309,-36 28-296,11-10 17,-8 7-44,1 0-1,0 0 1,1 1-1,12-8 1,-17 13-13,-1 0 1,1 0-1,-1 1 1,1-1-1,0 1 1,-1 0-1,1 1 1,0-1-1,0 1 1,-1 0-1,1 0 1,0 0-1,0 1 1,5 1-1,3 0-30,13 3-337,48 15 0,-68-14-1924,-15-1-2123,-5 1-2134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28.0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29 118 7315,'-13'20'4925,"11"-17"-4751,0 1-1,0 0 1,0 0 0,1 0-1,-1 0 1,1 0 0,0 0-1,0 0 1,1 0-1,-1 1 1,1-1 0,0 6-1,0-10-172,0 0-1,0 1 1,0-1-1,0 0 1,0 0-1,0 1 1,0-1-1,1 0 1,-1 0-1,0 1 1,0-1-1,0 0 1,0 0-1,0 0 1,0 1-1,1-1 1,-1 0-1,0 0 1,0 0-1,0 0 1,1 1-1,-1-1 1,0 0-1,0 0 1,0 0-1,1 0 1,-1 0-1,0 0 1,0 0-1,1 0 1,-1 0-1,0 1 1,0-1-1,1 0 1,-1 0-1,0 0 1,0 0-1,1-1 1,-1 1-1,0 0 1,0 0-1,1 0 1,-1 0-1,12-9-262,-12 9 264,1-1 1,-1 1-1,0-1 1,1 1 0,-1-1-1,1 1 1,-1-1-1,1 1 1,-1 0 0,1-1-1,-1 1 1,1 0-1,-1-1 1,1 1 0,-1 0-1,1 0 1,-1-1-1,1 1 1,0 0-1,-1 0 1,1 0 0,0 0-1,-1 0 1,1 0-1,-1 0 1,1 0 0,1 0-1,-1 1 15,0 1 0,0-1 0,0 0 1,0 0-1,1 0 0,-1 0 0,1 0 0,-1 0 0,1 0 0,-1 0 0,1 0 0,-1-1 0,1 1 0,0-1 0,-1 1 0,1-1 1,0 0-1,-1 1 0,1-1 0,0 0 0,-1 0 0,1 0 0,3-1 0,-2 0-25,0 0 1,0 0-1,0-1 0,0 1 0,0-1 0,-1 0 1,1 0-1,0 0 0,-1 0 0,0 0 1,1-1-1,1-2 0,1-1-61,0-1 0,0 0 0,0-1 0,-1 1 0,-1-1 0,1 0 0,-1 0 0,0 0 0,2-10 0,-4 8 187,0 1 0,-1-1 0,1 0 0,-2 1 0,1-1 0,-2 0 0,-2-10 0,4 20-108,0 0-1,-1 0 1,1 0-1,0 0 1,-1 0-1,1 0 1,0 0-1,-1 0 1,1 0-1,0 0 1,-1 0-1,1 0 1,0 0-1,0 0 1,-1 1-1,1-1 0,0 0 1,-1 0-1,1 0 1,0 1-1,0-1 1,-1 0-1,1 0 1,0 1-1,0-1 1,0 0-1,-1 0 1,1 1-1,0-1 1,0 0-1,0 1 1,0-1-1,0 0 1,-1 1-1,1-1 1,0 0-1,0 1 1,-8 13 45,3-3 155,1 1-1,0-1 1,0 1-1,2-1 1,-1 1-1,1 0 0,1 0 1,0 18-1,1-24-297,1-1-1,0 0 0,0 0 0,0 1 0,0-1 1,1 0-1,0 0 0,0 0 0,4 7 1,-4-9-413,0 0 1,0 0 0,1-1-1,-1 1 1,1 0-1,0-1 1,-1 0 0,1 0-1,0 1 1,1-2 0,-1 1-1,0 0 1,0-1 0,1 1-1,3 0 1,3 0-7800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28.5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104 47 5026,'0'-2'336,"1"0"-1,-1 0 0,0 0 1,0 0-1,0 0 0,0 0 1,0 0-1,-1 0 0,1 0 1,-1 0-1,1 0 1,-1 0-1,0 0 0,0 0 1,0 1-1,0-1 0,0 0 1,0 0-1,-2-2 0,1 3-256,1 0 0,-1 1 1,1-1-1,-1 1 0,0-1 0,1 1 0,-1-1 0,0 1 0,1 0 0,-1 0 0,0 0 0,1 0 0,-1 0 0,0 0 0,1 0 1,-1 0-1,0 1 0,1-1 0,-1 1 0,1-1 0,-1 1 0,1 0 0,-1 0 0,-2 1 0,1 0-32,0-1 0,0 1 0,-1 0 0,1 0 0,1 0 0,-1 1 0,0-1 0,0 1 1,1-1-1,0 1 0,-1 0 0,1 0 0,0 0 0,0 0 0,1 1 0,-1-1 0,1 0 0,0 1 0,-1-1 0,2 1 0,-1-1 0,0 1 0,1 0 0,-1-1 0,1 1 0,0 0 0,0-1 0,1 1 0,-1 0 0,2 5 0,0-2-93,0-1 0,0 0 0,1 0 1,-1 1-1,1-2 0,1 1 0,-1 0 0,1-1 0,0 1 0,0-1 0,1 0 0,0 0 1,0-1-1,0 0 0,0 1 0,6 2 0,-9-6-356,5 3-554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28.9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8132,'7'3'1777,"2"-1"31,3 0-1295,2 0-369,2 0-32,0-1 0,1-1-80,1 0-96,-2 1-96,-1-2-96,-2 1-145,-1 0-303,-2-1-1121,-1 0-1280,-4-1-3010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29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80 5699,'15'11'6314,"5"-5"-4665,-19-5-1657,-1-1 0,1 0-1,-1 0 1,1 0 0,-1 1-1,1-1 1,0 0-1,-1 0 1,1 0 0,-1 0-1,1 0 1,-1 0 0,1 0-1,0 0 1,-1-1 0,1 1-1,-1 0 1,1 0-1,-1 0 1,1-1 0,-1 1-1,1 0 1,-1 0 0,1-1-1,-1 1 1,1 0 0,-1-1-1,1 1 1,-1-1 0,1 1-1,-1-1 1,0 1-1,1-1 1,-1 1 0,0-1-1,0 1 1,1-1 0,-1 1-1,0-1 1,0 1 0,0-1-1,0 0 1,0 1-1,0-1 1,0 1 0,1-1-1,-2 1 1,1-1 0,0 0-1,0 1 1,0-1 0,0 1-1,0-1 1,0 1-1,-1-1 1,1 0 0,0 1-1,0-1 1,-1 0 0,-1-1-7,1 0 0,-1 0 0,0 0 0,0 0 0,0 0 0,0 1 0,0-1 0,0 0 0,-1 1 0,1 0 0,0-1 0,-5-1 0,6 3 37,1-1-1,-1 1 0,1 0 1,-1-1-1,0 1 0,1 0 0,-1-1 1,0 1-1,1 0 0,-1 0 0,0-1 1,0 1-1,1 0 0,-1 0 1,0 0-1,0 0 0,1 0 0,-1 0 1,0 0-1,1 0 0,-1 0 1,0 1-1,0-1 0,1 0 0,-1 0 1,0 1-1,1-1 0,-1 0 0,0 1 1,1-1-1,-1 1 0,1-1 1,-1 1-1,1-1 0,-1 1 0,1-1 1,-1 1-1,1-1 0,-1 1 1,1 0-1,-1-1 0,1 1 0,0 0 1,0-1-1,-1 1 0,1 0 0,0 1 1,0-2-15,0 1 1,0-1-1,0 0 1,0 1-1,0-1 0,0 1 1,0-1-1,0 1 1,0-1-1,0 0 1,0 1-1,1-1 1,-1 1-1,0-1 1,0 0-1,0 1 1,1-1-1,-1 0 0,0 1 1,0-1-1,1 0 1,-1 1-1,0-1 1,1 0-1,-1 0 1,0 1-1,1-1 1,-1 0-1,1 0 0,-1 0 1,0 1-1,2-1 1,17 0 55,17-11-407,-35 10 293,1-1 1,0 1-1,0-1 0,-1 0 1,1 1-1,-1-1 0,1 0 1,-1 0-1,0 0 0,0 0 1,0 0-1,0 0 0,0 0 1,0 0-1,0 0 0,0-4 0,0 4 46,-1-1-1,1 1 1,-1 0-1,1 0 1,0 0-1,0 0 1,0 0-1,0 0 1,0 1-1,1-1 1,-1 0-1,0 0 0,3-1 1,29 20 80,-12-13-364,-9 0-393,-12-3 676,1-1 0,-1 1 0,0 0 0,0 0 0,0 0 1,-1 0-1,1 0 0,0 0 0,0 0 0,0 0 0,-1 0 0,1 0 0,-1 0 0,1 0 0,0 0 0,-1 0 0,0 0 0,-1 4 112,0-1 0,1 0 0,0 0 0,-1 1-1,2-1 1,-1 1 0,0 4 0,1-8-147,0-1-1,0 1 1,0 0 0,0-1-1,0 1 1,0 0-1,0-1 1,0 1-1,0 0 1,0-1 0,0 1-1,1-1 1,-1 1-1,0 0 1,0-1-1,1 1 1,-1-1 0,0 1-1,1 0 1,-1-1-1,1 1 1,-1-1-1,1 1 1,-1-1 0,1 0-1,-1 1 1,1-1-1,-1 1 1,1-1-1,0 0 1,-1 0 0,1 1-1,-1-1 1,1 0-1,0 0 1,-1 0-1,1 0 1,0 0 0,-1 1-1,1-1 1,0 0-1,-1-1 1,1 1-1,0 0 1,-1 0 0,1 0-1,0 0 1,-1 0-1,1-1 1,0 1-1,-1 0 1,1-1 0,-1 1-1,1 0 1,-1-1-1,1 1 1,0-1-1,6-3-3741,-1-2-2889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29.6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6819,'-2'29'5254,"2"-26"-5161,0 0-1,0 0 1,0 0-1,0 0 0,1 0 1,-1-1-1,1 1 1,0 0-1,0 0 0,0-1 1,0 1-1,0-1 1,0 1-1,2 2 0,12-45-105,-14 37-17,12-22 267,-13 25-228,0 0 0,0 0 1,0-1-1,1 1 0,-1 0 1,0-1-1,1 1 0,-1 0 1,0 0-1,1-1 0,-1 1 1,0 0-1,1 0 0,-1 0 1,0 0-1,1-1 0,-1 1 0,0 0 1,1 0-1,-1 0 0,1 0 1,-1 0-1,0 0 0,1 0 1,-1 0-1,0 0 0,1 0 1,-1 0-1,1 0 0,-1 0 1,0 0-1,1 1 0,-1-1 1,0 0-1,1 0 0,-1 0 1,0 0-1,1 1 0,-1-1 0,0 0 1,1 0-1,-1 1 0,0-1 1,0 0-1,1 1 0,-1-1 1,0 0-1,0 1 0,0-1 1,1 0-1,-1 1 0,0-1 1,0 0-1,0 1 0,0-1 1,0 1-1,0-1 0,0 0 1,0 1-1,0 0-16,1-1 1,-1 1 0,0 0-1,0-1 1,1 1 0,-1-1-1,0 1 1,1-1-1,-1 0 1,0 1 0,1-1-1,-1 1 1,1-1-1,-1 1 1,1-1 0,-1 0-1,1 0 1,-1 1-1,1-1 1,-1 0 0,1 0-1,-1 1 1,1-1 0,-1 0-1,1 0 1,0 0-1,-1 0 1,1 0 0,-1 0-1,1 0 1,0 0-1,-1 0 1,1 0 0,-1 0-1,1 0 1,-1 0 0,1-1-1,0 1 1,-1 0-1,1 0 1,-1-1 0,1 1-1,0-1 1,-1 1 2,1 0 1,0-1-1,-1 1 1,1 0-1,0-1 1,-1 1-1,1 0 1,0 0-1,0 0 1,-1 0-1,1-1 1,0 1-1,0 0 1,-1 0-1,1 1 1,0-1-1,0 0 1,-1 0-1,1 0 1,0 0-1,0 1 1,-1-1 0,1 0-1,0 1 1,-1-1-1,1 0 1,0 1-1,-1-1 1,1 1-1,-1-1 1,1 1-1,-1-1 1,1 1-1,-1-1 1,1 1-1,-1 0 1,1-1-1,-1 1 1,0 0-1,1 1 1,2 7 11,3 8-300,-2-12-5838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38.1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5587,'1'24'2798,"6"38"0,10 28-1293,-8-51-1288,-2-1 1,-1 1 0,-1 58-1,3 61 658,-9-163-1228,0 0 0,0 1 0,-1-1 0,1 0 0,-5-8 0,-1-5-1565,1 2-1935,1-1-2691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39.0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 6403,'0'0'110,"0"0"1,0 0-1,-1 0 1,1-1-1,0 1 0,0 0 1,0 0-1,0 0 1,0-1-1,0 1 1,0 0-1,0 0 0,0 0 1,0-1-1,0 1 1,0 0-1,0 0 0,0 0 1,0 0-1,0-1 1,0 1-1,1 0 0,-1 0 1,0 0-1,0-1 1,0 1-1,0 0 1,0 0-1,0 0 0,0 0 1,1 0-1,-1-1 1,0 1-1,0 0 0,0 0 1,0 0-1,1 0 1,-1 0-1,0 0 1,0 0-1,0 0 0,0 0 1,1 0-1,-1 0 1,0 0-1,0 0 0,0-1 1,1 1-1,-1 1 1,0-1-1,0 0 1,0 0-1,1 0 0,-1 0 1,17 1 307,-6 0 225,19-5-484,0 2 0,1 2 0,54 5 0,14 0-72,58-9 364,74 1-62,-228 3-366,0 0 0,-1 0 0,1 0 0,0 1 0,0-1 0,-1 1 0,1-1 0,-1 1 0,4 1 0,-6 6 132,-13 5-113,-7-1 737,14-8-2791,1-1-4180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39.7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4 7459,'1'-4'4787,"0"16"-3972,-3 20-1182,0-2 690,2 0 0,1 0 0,2-1 1,11 56-1,2 24 224,-11-60-180,2 1-1,17 60 1,-42-117-2329,2-1-4795,9 3-481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0:40.5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6115,'6'5'6681,"24"9"-6186,-18-8-385,1-1-1,1 0 1,-1-1-1,1-1 0,0 0 1,-1-1-1,1 0 0,0-1 1,1-1-1,-1 0 1,0-1-1,21-3 0,41-6 461,1 3-1,93 4 0,-145 4-545,-3 0-225,1 0 1,-1-2-1,1 0 0,-1-1 0,1-2 0,32-8 0,-69 14-8275,3 2 1913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1:12.8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6211,'6'40'4740,"0"7"-4072,1-11-266,-6-33 218,-3-12-142,0-6-378,1 9-105,-1-5-24,1 1-1,0-1 1,0 0 0,2-15-1,-1 25 27,0-1 0,0 1-1,0 0 1,0 0 0,1-1-1,-1 1 1,0 0 0,1 0-1,-1 0 1,1 0-1,-1-1 1,1 1 0,-1 0-1,1 0 1,0 0 0,0 0-1,-1 0 1,1 0 0,0 1-1,0-1 1,0 0-1,0 0 1,0 0 0,0 1-1,0-1 1,0 1 0,0-1-1,1 1 1,-1-1 0,0 1-1,0 0 1,0-1-1,1 1 1,-1 0 0,0 0-1,0 0 1,0 0 0,1 0-1,-1 0 1,0 0 0,0 1-1,1-1 1,-1 0-1,0 1 1,0-1 0,0 0-1,0 1 1,0 0 0,2 0-1,-2 0 3,0 0-1,0 0 1,0 0 0,-1 0-1,1 0 1,0 0-1,-1 1 1,1-1-1,-1 0 1,1 0 0,-1 0-1,0 0 1,1 1-1,-1-1 1,0 0-1,0 0 1,0 1 0,0-1-1,0 0 1,0 0-1,0 1 1,0-1-1,-1 0 1,1 0 0,0 0-1,-1 1 1,1-1-1,-1 0 1,0 1-1,-15 37 85,17-40-72,0 0 1,0 0-1,0 1 0,0-1 0,1 0 0,-1 0 0,0 0 1,0 1-1,1-1 0,-1 1 0,1-1 0,-1 1 1,1 0-1,-1-1 0,1 1 0,-1 0 0,1 0 0,-1 0 1,1 0-1,-1 0 0,0 1 0,1-1 0,-1 0 0,3 1 1,-1 0-13,-1-1 1,0 1-1,0 0 1,0-1-1,0 1 1,0 0-1,0 0 1,0 0 0,0 1-1,0-1 1,-1 0-1,1 1 1,0-1-1,-1 1 1,1-1-1,-1 1 1,1 0 0,-1 0-1,0 0 1,0 0-1,1 2 1,-2-3 15,0 0 0,0 0 0,0 0 0,-1 0 0,1 0 0,0 0 0,-1 0 0,1 0 0,-1 0 1,1-1-1,-1 1 0,1 0 0,-1 0 0,1 0 0,-1-1 0,0 1 0,1 0 0,-1-1 0,0 1 0,0-1 0,0 1 0,1-1 1,-1 1-1,0-1 0,0 0 0,-1 1 0,-29 13 183,27-13-168,-27 10-121,25-11-7131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16.7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49 4162,'5'8'466,"-1"-1"0,0 2-1,-1-1 1,1 0 0,-2 1 0,1-1 0,-1 1 0,0 0-1,0 17 1,-1 6-489,-5 46 0,0-22 421,2-11 115,3-1 0,1 0 0,8 51 0,-13-123-91,1 0 0,2-39 0,1 12-362,-2-55 528,16-115 0,-15 223-581,0 1-1,0 0 1,0-1-1,0 1 1,0 0-1,0 0 1,1-1-1,-1 1 1,0 0-1,1 0 1,-1-1-1,1 1 1,0 0-1,-1 0 1,1 0-1,0 0 1,0 0-1,0 0 1,0 0-1,-1 0 1,1 0-1,1 0 1,-1 1-1,0-1 1,0 0-1,0 1 1,2-2-1,-1 2-6,1 0 0,-1 0 0,0 0 0,1 0 0,-1 1 0,0-1 0,0 1 0,1-1 0,-1 1 0,0 0-1,0 0 1,0 0 0,0 0 0,3 2 0,7 5-14,0 1-1,-1 0 1,19 19-1,-21-17 11,0 0 1,-1 0-1,-1 0 1,0 1-1,0 0 1,-1 0-1,7 21 0,22 96 15,-23-78 2,-8-34-15,2 11-1,1-1 0,1 0-1,1 0 1,2-1 0,26 49-1,-65-106-7234,11 16 654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1:13.3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98 6259,'18'-28'8208,"10"-15"-8433,-26 40 229,0 1 0,-1 0 0,1 0 0,1 0 0,-1 0 0,0 0 0,0 0 0,1 0 0,-1 1-1,1-1 1,-1 1 0,1 0 0,3-2 0,-5 3 3,0 0 0,0 0 1,0 0-1,0 0 0,0 0 0,0 1 0,1-1 0,-1 0 0,0 0 1,0 1-1,0-1 0,0 0 0,0 1 0,0-1 0,0 1 0,0 0 1,-1-1-1,1 1 0,0 0 0,0-1 0,0 1 0,-1 0 0,1 0 1,0 0-1,-1 0 0,1-1 0,-1 1 0,2 2 0,11 32-3685,-11-28 114,1 2-3698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0.1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227 145 4482,'2'-1'423,"-1"-1"0,0 0-1,0 0 1,0 0 0,0 0-1,0 0 1,0 0 0,-1 0 0,1-1-1,-1 1 1,1 0 0,-1 0-1,0 0 1,0 0 0,0-4 0,-1 3-230,-1 0 0,1 0 0,0 0 1,-1 1-1,0-1 0,0 0 0,1 1 0,-6-5 1,0-2-264,1 2 98,-1 0 1,1 0-1,-1 0 0,0 1 0,0 0 1,-1 1-1,-8-5 0,11 7-31,0 1-1,0 0 1,-1 0 0,1 0-1,0 1 1,0 0 0,-1 0-1,1 0 1,-1 1-1,1-1 1,-1 1 0,1 1-1,-10 1 1,12-1 1,0 0 1,0 0-1,0 0 1,1 1-1,-1 0 1,0-1-1,1 1 1,-1 0-1,1 0 1,-1 1-1,1-1 1,0 0-1,0 1 1,0-1-1,0 1 1,0 0-1,1 0 1,-1-1-1,1 1 1,0 0-1,0 0 1,0 1-1,-1 2 1,-1 8 6,0 0 1,0 0 0,0 26 0,3-28 3,0 0 0,1-1 0,0 1 0,1-1 0,0 1 0,1-1 1,0 0-1,1 0 0,0 0 0,1 0 0,0-1 0,1 1 0,0-1 1,0-1-1,1 1 0,1-1 0,-1 0 0,1-1 0,1 0 0,0 0 0,0-1 1,0 0-1,1-1 0,0 1 0,17 6 0,-24-11-1,12 5 26,0 1 1,0 0-1,-1 1 0,23 19 1,-34-25-19,-1-1 1,1 1-1,0 0 0,-1 0 1,0 0-1,1 0 1,-1 0-1,-1 1 1,1-1-1,0 1 1,-1-1-1,0 1 1,1 0-1,-1 0 1,-1-1-1,1 1 1,-1 0-1,1 0 1,-1 0-1,0 0 1,-1-1-1,1 1 0,-1 0 1,1 0-1,-1 0 1,-2 6-1,0-4 13,1-1 0,-1 1 0,0-1 0,0 1 0,-1-1 0,0 0 0,0 0 0,0 0 0,0-1-1,-1 0 1,1 1 0,-1-1 0,0-1 0,-1 1 0,1-1 0,-1 0 0,1 0 0,-1-1 0,0 1-1,-8 1 1,6-2 12,0-1 0,0 0 0,0 0 0,0 0 0,-1-1 0,1 0 0,0-1 0,0 0 0,0 0 0,-1-1 0,2 0 0,-1 0-1,0-1 1,0 0 0,-9-5 0,17 8-48,-1 0-1,1 0 1,0 0-1,-1 0 1,1-1-1,0 1 1,0 0-1,-1 0 1,1 0-1,0 0 1,-1-1-1,1 1 1,0 0-1,0 0 1,-1 0-1,1-1 1,0 1-1,0 0 1,0 0-1,-1-1 1,1 1-1,0 0 1,0-1-1,0 1 1,0 0-1,0 0 0,0-1 1,-1 1-1,1 0 1,0-1-1,0 1 1,0 0-1,0-1 1,0 1-1,0-1 1,12-4 3,25 0-1489,-33 4 510,14-1-3507,1-2-3474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0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1 183 7635,'1'6'3865,"17"18"-3562,-17-23-269,1 0 0,0 0-1,-1 0 1,1-1 0,0 1 0,-1-1 0,1 1 0,0-1 0,0 0 0,-1 0 0,1 1-1,0-1 1,0 0 0,-1-1 0,1 1 0,0 0 0,0 0 0,-1-1 0,1 1 0,0-1-1,-1 0 1,1 1 0,0-1 0,-1 0 0,1 0 0,-1 0 0,1 0 0,-1 0 0,0 0 0,1-1-1,-1 1 1,2-3 0,5-4 75,0-1 1,0 0-1,9-15 0,-12 14-85,1 1-1,-1-1 1,-1 0-1,0 0 1,5-20-1,-8 27-22,-1-1 0,1 0 1,-1 1-1,0-1 0,0 0 0,0 0 0,0 1 0,-1-1 0,0-5 1,0 7-1,0 1 1,1-1-1,-1 0 1,0 1-1,0-1 1,0 1 0,0-1-1,0 1 1,0-1-1,-1 1 1,1 0 0,0-1-1,-1 1 1,1 0-1,-1 0 1,1 0-1,-1 0 1,0 0 0,-2-1-1,2 2 2,1-1 0,-1 1-1,1 0 1,-1-1 0,1 1-1,-1 0 1,1 0 0,-1 0 0,1 0-1,-1 0 1,1 0 0,-1 0-1,1 1 1,-1-1 0,1 1 0,-1-1-1,1 1 1,-1-1 0,1 1-1,-2 1 1,0 0-2,0 1 0,0-1 0,0 1 0,1 0 0,-1 0 0,1 0 1,0 0-1,-2 4 0,-3 6 2,1 1 0,0-1 0,-3 18 0,8-30-2,-1 8 9,-1 0 0,1 0 0,1 1-1,0-1 1,0 0 0,1 1 0,0-1 0,0 0-1,3 12 1,-2-18-4,-1 0-1,1 1 1,0-1-1,0 0 1,1 0 0,-1 0-1,1 0 1,0 0-1,-1 0 1,1-1-1,0 1 1,1-1-1,-1 1 1,0-1-1,1 0 1,-1 1 0,1-1-1,0-1 1,0 1-1,0 0 1,0-1-1,0 1 1,0-1-1,0 0 1,0 0-1,0 0 1,1-1-1,5 2 1,-1-2 35,1 1 0,-1-1 0,1 0 1,-1-1-1,1 0 0,-1 0 0,1-1 0,-1 0 0,0 0 1,0-1-1,0 0 0,0-1 0,7-4 0,-4 1-386,0 0-1,18-16 1,17-25-5531,-22 20-1669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1.9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117 455 7828,'-4'-15'3041,"2"11"-2829,-10 11 307,2 3-366,1-1 1,0 2-1,1-1 1,0 1-1,1 0 0,0 1 1,0 0-1,1 0 1,1 0-1,0 1 0,1-1 1,0 1-1,1 1 1,1-1-1,0 0 0,0 0 1,1 22-1,1-31-147,1 0 0,-1-1 1,1 1-1,0 0 0,0 0 0,0-1 0,0 1 0,1-1 0,-1 1 1,1-1-1,0 0 0,0 1 0,0-1 0,0 0 0,6 5 0,-6-6-3,0-1 1,0 0-1,0 1 0,0-1 0,0 0 0,0 0 1,0-1-1,0 1 0,1 0 0,-1-1 0,0 1 1,1-1-1,-1 0 0,0 0 0,1 1 0,-1-2 0,0 1 1,1 0-1,-1 0 0,0-1 0,0 1 0,1-1 1,-1 0-1,0 0 0,0 0 0,4-2 0,8-6-31,-1 0 0,1-1-1,-2 0 1,1-1 0,-2-1-1,0 0 1,0 0 0,-1-1-1,0-1 1,-1 0 0,-1 0-1,0 0 1,-1-1-1,-1 0 1,9-28 0,-18 66 209,1 0 0,2 41 0,1-50-163,0 1 0,0-1 0,1 1-1,1-1 1,1 0 0,0 0 0,8 19-1,-11-32-13,-1 1-1,1 0 0,0-1 0,0 1 0,0-1 0,0 1 0,0-1 0,0 1 0,0-1 0,1 0 1,-1 0-1,0 0 0,1 1 0,-1-1 0,1 0 0,-1-1 0,1 1 0,-1 0 0,1 0 0,0-1 0,-1 1 1,1-1-1,0 1 0,0-1 0,-1 0 0,1 0 0,0 1 0,0-1 0,0-1 0,-1 1 0,1 0 1,0 0-1,0-1 0,-1 1 0,1-1 0,0 1 0,-1-1 0,1 0 0,0 1 0,-1-1 0,1 0 1,-1 0-1,1 0 0,0-2 0,4-2 6,0 0 0,0-1 0,-1 0 0,0 0 0,0 0 1,0-1-1,-1 1 0,6-14 0,0-5 7,-1 0 0,-2-1 0,5-28 0,-12 62-31,1 1 1,-1-1-1,2 1 0,-1-1 1,1 0-1,0 1 0,1-1 1,0 0-1,0-1 0,0 1 0,7 9 1,-9-15 14,0 0 1,1 1-1,-1-1 1,1 0-1,0 0 1,0 0-1,0 0 1,0 0-1,0 0 1,0-1-1,0 1 0,1-1 1,-1 1-1,0-1 1,1 0-1,-1 0 1,1 0-1,0 0 1,-1-1-1,1 1 1,0-1-1,-1 1 1,1-1-1,0 0 1,-1 0-1,1 0 1,0 0-1,0-1 0,-1 1 1,1-1-1,-1 0 1,1 0-1,0 1 1,-1-2-1,1 1 1,-1 0-1,3-2 1,2-2-2,1-1 1,-1 0 0,0 0 0,-1-1 0,1 0 0,-1 0-1,-1 0 1,1-1 0,6-13 0,12-23-2,-2-2 1,18-57 0,-32 79 5,-2-1 1,0 0 0,-2 0 0,-1 0 0,-1 0-1,-1-34 1,-15-154 222,15 212-224,-1 1 0,0-1 0,0 0 0,0 1-1,0-1 1,0 0 0,0 1 0,-1-1 0,1 1 0,0-1 0,0 0 0,0 1 0,0-1-1,-1 1 1,1-1 0,0 1 0,-1-1 0,1 1 0,0-1 0,-1 1 0,1-1 0,-1 1-1,1-1 1,-1 0 0,-9 9 73,-9 26 78,18-31-131,-11 25 106,2 1-1,0-1 0,2 1 1,1 1-1,2 0 1,0 0-1,1 41 0,3-37-58,2 0 0,2 1 0,1-1-1,2-1 1,1 1 0,14 41 0,-18-68-71,0 0 0,0 0 0,0 1 1,1-2-1,0 1 0,0 0 0,1-1 1,0 0-1,0 0 0,1-1 0,7 8 0,-9-11-72,-1 1 0,1-1-1,0 0 1,0 0-1,0 0 1,0-1-1,0 1 1,1-1 0,-1 0-1,0 0 1,0-1-1,1 1 1,-1-1-1,1 0 1,-1 0 0,0 0-1,1-1 1,-1 0-1,0 0 1,1 0-1,6-2 1,32-20-2079,-5-8-3716,-13 5-1487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2.5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45 136 6915,'-2'0'288,"1"0"0,-1 0 0,0 0-1,1 0 1,-1 1 0,0-1 0,1 0-1,-1 1 1,1-1 0,-1 1 0,1-1 0,-1 1-1,1 0 1,-1 0 0,1-1 0,-1 1-1,1 0 1,0 0 0,0 0 0,-1 1 0,1-1-1,0 0 1,0 0 0,-1 3 0,1 0-216,-1-1 0,1 1 0,0 1 0,0-1 0,0 0 0,1 0 1,-1 0-1,1 8 0,0-9-68,0-1 1,0 0-1,0 0 1,1 0-1,-1 0 0,0 0 1,1 0-1,-1 0 1,1 1-1,0-1 1,0-1-1,-1 1 1,1 0-1,1 0 0,-1 0 1,0 0-1,0-1 1,1 1-1,-1 0 1,1-1-1,-1 0 1,1 1-1,0-1 0,1 1 1,-1-1-28,0-1 1,0 1-1,-1-1 1,1 0-1,0 1 1,0-1-1,0 0 1,0 0-1,0-1 1,0 1-1,-1 0 1,1-1-1,0 1 1,0-1-1,-1 1 1,1-1-1,0 0 1,0 0-1,-1 0 1,1 0-1,-1 0 1,1 0-1,-1 0 1,1 0-1,-1-1 1,0 1-1,0-1 1,2-1-1,3-5-50,-1 0 0,0 0 0,0 0-1,-1 0 1,0-1 0,-1 0 0,5-14 0,11-29 533,-15 61-183,0 0 1,1 0-1,8 14 1,-10-19-290,-1-1 0,1 0 0,0 0 1,-1 0-1,1 0 0,1 0 0,-1-1 0,0 1 1,1-1-1,-1 0 0,1 0 0,0 0 1,0-1-1,0 1 0,-1-1 0,1 0 1,5 1-1,-7-2-17,1 0 0,-1 0 0,1-1 0,-1 1 0,1-1 1,-1 1-1,0-1 0,1 0 0,-1 0 0,0 0 0,1 0 0,-1 0 1,0 0-1,0-1 0,0 1 0,0-1 0,0 0 0,-1 1 0,1-1 0,0 0 1,-1 0-1,1 0 0,-1 0 0,0 0 0,0 0 0,0-1 0,0 1 1,0 0-1,1-4 0,1-6 33,1 1 0,-2-1 0,0 0 0,1-21 0,4-24 827,-6 57-821,-1-1-1,0 1 1,1-1 0,-1 1-1,0 0 1,1-1 0,-1 1-1,1 0 1,-1-1 0,0 1-1,1 0 1,-1-1 0,1 1 0,-1 0-1,1 0 1,-1 0 0,1-1-1,-1 1 1,1 0 0,-1 0-1,1 0 1,0 0 0,-1 0-1,1 0 1,-1 0 0,1 0 0,-1 0-1,1 0 1,-1 0 0,1 1-1,-1-1 1,1 0 0,-1 0-1,1 0 1,-1 1 0,1-1-1,-1 0 1,1 0 0,-1 1 0,0-1-1,1 1 1,28 16-141,-21-12 74,31 15-446,-25-14 85,0 1 0,-1 1 0,17 12 0,-29-18 504,0 0-1,-1 0 0,1 1 1,-1-1-1,1 0 0,-1 1 0,0-1 1,0 0-1,0 1 0,-1-1 1,1 0-1,0 1 0,-1-1 1,1 0-1,-2 3 0,0 9 359,1-8-348,1-1 0,1 0-1,-1 1 1,1-1 0,0 0-1,0 0 1,0 0 0,1 1-1,0-1 1,0-1 0,0 1-1,5 9 1,-4-11-269,-1-1 0,0 1 1,1 0-1,0 0 0,0-1 0,0 0 0,0 1 0,3 1 1,-2-2-619,-1-1 0,1 1 0,0 0 0,0-1 1,0 0-1,0 0 0,8 1 0,13-1-7399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3.9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175 43 4546,'0'-1'145,"-1"1"1,1-1-1,0 0 0,-1 1 1,1-1-1,0 1 1,-1-1-1,1 0 0,-1 1 1,1-1-1,-1 1 0,1-1 1,-1 1-1,1-1 0,-1 1 1,0 0-1,1-1 0,-1 1 1,0 0-1,1-1 0,-1 1 1,0 0-1,1 0 0,-3-1 1,-23 2 1125,-22 11-424,41-9-676,1 0 0,-1 1 0,1 0 1,0 0-1,0 0 0,1 0 0,-1 1 0,1 0 0,0 0 0,0 1 0,-6 7 1,10-11-138,0 1 0,-1-1 0,1 0 0,0 0 1,0 0-1,1 1 0,-1-1 0,0 0 0,1 1 1,-1-1-1,1 1 0,0-1 0,0 0 1,0 1-1,0-1 0,0 1 0,1-1 0,-1 0 1,1 1-1,-1-1 0,1 0 0,0 1 0,0-1 1,0 0-1,0 0 0,0 0 0,1 0 0,-1 0 1,1 0-1,-1 0 0,1 0 0,0 0 1,0-1-1,-1 1 0,1-1 0,0 0 0,3 2 1,1 1-8,0 0 1,1 0 0,0-1 0,-1 0 0,1 0 0,0-1 0,1 0-1,-1 0 1,0 0 0,1-1 0,-1 0 0,0-1 0,1 0 0,-1 0 0,1 0-1,-1-1 1,11-2 0,-13 2-27,-1-1 0,1 1 0,-1-1 0,0 0 0,0 0 0,0 0 0,0 0-1,0-1 1,0 0 0,-1 0 0,1 0 0,-1 0 0,0 0 0,1-1 0,-2 0 0,1 1 0,0-1 0,-1 0 0,0 0 0,0 0-1,0-1 1,0 1 0,-1 0 0,1-1 0,-1 1 0,0-1 0,-1 1 0,1-9 0,0 4 8,-1 0 1,0 1-1,0-1 0,-1 0 1,0 1-1,-1-1 0,0 1 1,0 0-1,-1-1 0,0 1 1,-4-8-1,22 69 207,-10-42-240,1-1 0,1 0 1,-1-1-1,1 1 0,1-1 1,0-1-1,0 1 0,1-1 0,17 12 1,-30-20-6415,-2-6-1395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4.5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33 6867,'0'1'187,"0"0"-1,-1-1 1,1 1-1,0-1 1,0 1-1,-1 0 1,1-1-1,0 1 1,0 0-1,0 0 1,0-1-1,0 1 1,0 0-1,0-1 1,0 1-1,0 0 1,0-1-1,0 1 1,0 0-1,0 0 1,1-1-1,-1 1 1,0-1-1,1 1 1,-1 0-1,1 0 1,8 23 312,-9-24-471,17 41 780,15 32-400,-4 1 0,-3 1 1,20 97-1,-39-129-389,-5-26-8,2 1-1,0-1 1,1 0-1,0 0 1,9 19 0,-10-52 135,-4-14-194,-41-252-1253,0 4 783,42 270 593,0 1 0,0-1 0,0 1 1,3-16-1,-3 22-55,1 0 0,-1 1 0,0-1 0,0 0 1,1 0-1,-1 0 0,1 0 0,-1 0 0,1 0 0,-1 0 1,1 1-1,-1-1 0,1 0 0,0 0 0,-1 1 0,1-1 0,0 0 1,0 1-1,1-1 0,-1 0 0,0 1 1,0 0-1,0 0 1,0 0-1,0 1 0,0-1 1,0 0-1,0 0 1,0 1-1,0-1 0,0 0 1,0 1-1,0-1 1,0 1-1,0-1 0,0 1 1,0-1-1,0 1 1,0 0-1,-1 0 0,1-1 1,1 3-1,15 16 71,-1 2 1,0 0-1,-2 1 0,0 0 0,16 39 0,-26-52-92,0 1-1,-1 0 1,4 17-1,-6-25-15,-1 0 0,0 0 0,0 0 0,0 0 0,0 0 0,0 0 0,0-1 0,0 1 0,0 0 0,-1 0 0,1 0 0,-2 2 0,2-3-7,-1 0 0,1-1 0,-1 1 0,0 0-1,1-1 1,-1 1 0,0-1 0,1 1 0,-1-1-1,0 1 1,1-1 0,-1 0 0,0 1 0,0-1 0,0 0-1,1 1 1,-1-1 0,0 0 0,0 0 0,0 0-1,0 0 1,0 0 0,1 0 0,-1 0 0,0 0 0,0 0-1,0 0 1,0-1 0,0 1 0,0 0-80,-1-1-1,1 1 1,0 0 0,0-1-1,0 1 1,0-1 0,0 1 0,0-1-1,0 0 1,0 1 0,0-1 0,0 0-1,0 0 1,0 0 0,1 0 0,-1 0-1,0 0 1,-1-2 0,-5-21-5212,6 2-1463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5.0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89 8404,'0'0'132,"-1"1"0,1-1 1,0 0-1,-1 0 0,1 1 0,0-1 0,-1 0 1,1 1-1,0-1 0,0 0 0,0 1 0,-1-1 1,1 0-1,0 1 0,0-1 0,0 0 1,0 1-1,0-1 0,0 1 0,-1-1 0,1 0 1,0 1-1,0-1 0,0 1 0,0-1 1,0 0-1,1 1 0,-1-1 0,0 1 0,0-1 1,0 0-1,0 1 0,0-1 0,0 0 1,1 1-1,-1-1 0,0 0 0,0 1 0,1 0 1,11 20-219,-8-15 579,25 48-5,-1 1 0,32 95 1,-51-123-482,-2 0 0,0 1 1,-2 0-1,-2 0 0,0 1 1,-2-1-1,-4 57 0,3-84-3,0 0 0,0 0 0,0 0-1,0 0 1,0 0 0,0 0 0,-1 0 0,1 0-1,0 0 1,0 0 0,-1 0 0,1-1 0,-1 1 0,1 0-1,-1 0 1,1 0 0,-1 0 0,1-1 0,-1 1-1,-1 1 1,1-2 1,1 0 0,-1-1-1,0 1 1,1 0 0,-1-1 0,1 1-1,-1-1 1,1 1 0,-1 0 0,1-1-1,-1 0 1,1 1 0,-1-1 0,1 1-1,0-1 1,-1 1 0,1-1 0,0 0-1,-1 1 1,1-2 0,-16-44 101,-20-204-803,23 149 278,11 88 366,-3-22-43,1 1-1,1-1 1,2 0-1,5-47 0,-4 79 113,1 0 1,-1 0-1,1 1 0,0-1 1,0 1-1,0-1 0,0 1 0,0-1 1,0 1-1,1-1 0,-1 1 1,1 0-1,-1 0 0,1 0 0,0 0 1,0 0-1,3-2 0,-4 3 3,0 1 0,1 0 0,-1-1 0,0 1 0,1 0 0,-1-1 0,1 1 0,-1 0 0,0 0 0,1 0 0,-1 0 0,1 1 0,-1-1 0,0 0 0,1 1 0,-1-1 0,0 0 0,1 1 0,-1 0 0,0-1 0,0 1 0,1 0 0,-1 0 0,0-1 0,0 1 0,0 0 0,0 0 0,0 0 0,0 0 0,0 0 0,0 1 0,-1-1 0,1 0 0,1 2 0,7 12 53,-1 0 0,0 1 0,-1 0 0,-1 0 0,0 0 0,6 30 0,-7-23-214,2-1 1,16 39 0,-23-61 125,0 0-1,0 0 1,0 0-1,0 1 1,0-1 0,0 0-1,0 0 1,1 0-1,-1 0 1,0 0 0,0 0-1,0 0 1,0 0-1,0 0 1,0 1-1,0-1 1,0 0 0,0 0-1,0 0 1,1 0-1,-1 0 1,0 0 0,0 0-1,0 0 1,0 0-1,0 0 1,0 0 0,0 0-1,0 0 1,1 0-1,-1 0 1,0 0-1,0 0 1,0 0 0,0 0-1,0 0 1,0 0-1,0 0 1,1 0 0,-1 0-1,0 0 1,0 0-1,0 0 1,0 0 0,0 0-1,0 0 1,0 0-1,0 0 1,1 0 0,-1-1-1,0 1 1,0 0-1,0 0 1,0 0-1,0 0 1,0 0 0,0 0-1,0 0 1,0-1-1,5-10-865,2-14-1709,-2 1-1478,1-3-2699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5.4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18 4946,'10'1'1281,"-3"2"47,-4 2-559,-1 3-193,-2 1-176,-1 1-96,-2 0-47,-1 1-49,1-2-128,0 0-433,2-5-815,1-1-305,3-5-1024,2-3-2161</inkml:trace>
  <inkml:trace contextRef="#ctx0" brushRef="#br0" timeOffset="1">105 4 7043,'1'0'176,"-1"-1"0,1 1-1,-1 0 1,1-1-1,0 1 1,-1 0 0,1-1-1,0 1 1,-1 0 0,1 0-1,0 0 1,-1 0 0,1-1-1,0 1 1,-1 0 0,1 0-1,0 0 1,-1 0-1,1 1 1,0-1 0,-1 0-1,1 0 1,0 0 0,-1 0-1,1 1 1,1 0 0,-2-1-70,1 1 1,-1 0-1,0 0 1,1 0 0,-1 0-1,0 0 1,0 0 0,1 0-1,-1 0 1,0 0-1,0-1 1,0 1 0,0 0-1,0 0 1,0 0 0,-1 0-1,1 1 1,-16 50 195,11-40 154,3-7-421,1 0 0,-1 0 1,1 0-1,0 1 1,0-1-1,1 0 1,-1 8-1,2-11-29,-1 0-1,1 1 1,0-1-1,-1 0 1,1 0-1,0 0 1,1 0 0,-1 0-1,0 0 1,0 0-1,1 0 1,-1-1-1,1 1 1,0 0 0,-1-1-1,1 1 1,0-1-1,0 0 1,2 2-1,47 33 107,-37-24-148,0-1 0,1-1 0,0-1 0,1 0 0,25 11 0,-39-20-70,0 1-1,0-1 1,0 1-1,-1-1 1,1 0-1,0 0 1,0 0-1,0 0 1,0 0-1,0 0 1,-1 0-1,1 0 1,0-1-1,0 1 1,0-1-1,2-1 1,-2 1-429,0 0-1,0-1 1,0 1 0,0-1 0,0 0 0,-1 0-1,1 1 1,0-1 0,-1 0 0,1-1 0,1-2-1,6-13-5984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5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90 0 5571,'-7'9'706,"0"-1"0,0 1 1,1 0-1,1 1 0,-1-1 1,1 1-1,1 0 0,0 1 1,-4 15-1,7-22-664,0 0 0,0-1 0,1 1 0,-1 0 0,1 0 0,0 0 0,1 0 0,-1 0 0,1 0-1,-1-1 1,1 1 0,0 0 0,0 0 0,1-1 0,-1 1 0,1-1 0,0 1 0,0-1 0,0 0 0,0 1 0,1-1 0,-1 0 0,1-1 0,0 1 0,-1 0 0,2-1 0,-1 0 0,0 1-1,0-1 1,6 2 0,-4-1-80,0-1-1,0 0 1,0 0-1,0 0 1,0-1-1,1 0 1,-1 0-1,0 0 1,1-1-1,-1 0 1,1 0 0,-1 0-1,0 0 1,1-1-1,-1 0 1,1 0-1,9-4 1,-12 3 22,0 1-1,0-1 1,0 0 0,0 0 0,0 0 0,0 0 0,-1-1 0,1 1 0,-1-1 0,0 0 0,0 1 0,0-1 0,0 0 0,0 0 0,0 0 0,-1-1 0,0 1 0,1 0 0,-1 0 0,0-1 0,-1 1 0,1-1 0,-1 1 0,1-1 0,-1 1 0,0-1 0,0 1 0,-1-6 0,0 3 48,0 0 0,0 0 0,-1 0 0,0 1 0,0-1 0,0 1 1,0-1-1,-1 1 0,0 0 0,0 0 0,0 0 0,-1 0 1,0 1-1,0-1 0,0 1 0,0 0 0,-1 0 0,1 1 1,-1-1-1,0 1 0,0 0 0,-10-4 0,10 5 1,0 0 1,0 1-1,0 0 0,0 0 0,0 0 0,0 0 0,0 1 1,0 0-1,-1 0 0,1 0 0,0 1 0,0-1 0,0 1 1,0 1-1,0-1 0,0 1 0,0-1 0,1 2 1,-1-1-1,1 0 0,-1 1 0,1 0 0,0 0 0,0 0 1,0 0-1,-6 7 0,9-9-53,0 1-1,-1-1 1,1 1 0,0 0 0,0 0 0,0-1-1,0 1 1,0 0 0,1 0 0,-1 0-1,1 0 1,-1 0 0,1 0 0,-1 0 0,1 0-1,0 0 1,0 0 0,0 0 0,0 0 0,1 0-1,-1 3 1,1-4-264,-1 0 1,1 0-1,0 1 0,-1-1 1,1 0-1,0 0 0,0 0 1,0 0-1,0 0 0,0 0 1,0 0-1,0 0 0,0 0 1,0 0-1,0-1 0,0 1 1,0 0-1,1-1 0,-1 1 1,0-1-1,2 1 0,17 2-7442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17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0 165 4882,'1'0'377,"1"0"0,-1 1-1,0-1 1,0 0 0,0 0-1,1 1 1,-1-1 0,0 0-1,1 0 1,-1-1 0,0 1-1,0 0 1,2-1 0,31-12 1147,-23 8-881,90-29 495,-66 25-1087,-2-3 0,34-15 0,-66 27-114,0-1 0,1 0 0,-1 1-1,0-1 1,1 0 0,-1 0 0,0 0-1,0 0 1,0 0 0,1 0 0,-1-1-1,-1 1 1,1 0 0,0 0 0,0-1-1,0 1 1,-1-1 0,1 1 0,0 0-1,0-4 1,-2-19-5753,-1 10-654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6.1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8404,'3'9'792,"1"-1"1,0 0 0,1 0-1,-1-1 1,1 1-1,1-1 1,7 8-1,51 46-757,-34-33 361,2 5-558,8 9-983,-12-21-6136,-22-19 694</inkml:trace>
  <inkml:trace contextRef="#ctx0" brushRef="#br0" timeOffset="1">288 50 7107,'-11'16'3808,"-14"7"-2608,9-8-514,-12 11 55,16-16-783,1 0 0,0 1-1,1 1 1,0 0-1,0 0 1,1 1 0,-14 26-1,22-31-6138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6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1 8836,'-1'11'2065,"-1"3"48,-1 5-1217,0 5-527,-1 2-97,-2 2-64,-1 0-80,1-2-96,-1 0-80,2-5-80,2-2-80,2-4-145,2-4-143,3-4-48,0-5-1569,3-6-1521,1-7-3761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6.8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8324,'3'6'1969,"4"1"16,1 1-1041,1 0-656,1 1-320,2-1-1825,-4 0-1728,1-3-4451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7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39 7347,'-5'6'1078,"-9"17"1057,-16 31 0,27-48-2112,0 0-1,1 0 1,0 0-1,0 0 1,0 1 0,1-1-1,0 1 1,0-1-1,1 1 1,0-1-1,0 9 1,0-15-10,0 1 0,0 0 0,0 0 0,0-1 0,0 1 0,0 0 0,0-1 1,0 1-1,0 0 0,1-1 0,-1 1 0,0 0 0,0-1 0,0 1 0,1 0 0,-1-1 0,1 1 0,-1 0 0,0-1 0,1 1 0,-1-1 1,1 1-1,-1-1 0,1 1 0,-1-1 0,1 0 0,0 1 0,-1-1 0,1 1 0,-1-1 0,1 0 0,0 0 0,-1 1 0,1-1 0,0 0 1,-1 0-1,1 0 0,0 0 0,0 0 0,-1 0 0,1 0 0,0 0 0,-1 0 0,1 0 0,0 0 0,-1 0 0,1 0 0,0-1 0,-1 1 1,1 0-1,1-1 0,1-1 35,0 0 0,-1 0 1,1 0-1,-1-1 0,1 1 1,-1 0-1,0-1 0,0 0 1,3-5-1,29-63 207,-26 51-242,1 0 0,1 0 0,20-28 0,-29 47-7,-1 0-1,1 0 1,0 0 0,-1 0 0,1 0-1,0 0 1,0 0 0,0 0 0,0 1-1,-1-1 1,1 0 0,0 1 0,1-1-1,-1 1 1,0-1 0,0 1 0,0-1 0,0 1-1,0 0 1,0-1 0,2 1 0,-2 0 1,0 1 0,0-1 0,0 0 0,0 1 1,-1-1-1,1 1 0,0 0 0,0-1 0,0 1 1,-1-1-1,1 1 0,0 0 0,-1 0 1,1-1-1,-1 1 0,1 0 0,-1 0 0,1 0 1,-1 0-1,1 1 0,3 8 44,0 1 0,-2 0 0,4 19 0,-2-12-69,-2-7 0,-2-7-4,1-1 0,-1 1 0,1-1 0,0 0 0,0 1 0,0-1 0,1 0 0,-1 0 0,1 0 0,0 0-1,3 4 1,-3-8 3,0-1 0,0 0 0,0 0 0,-1 0 0,1 0 0,0 0 0,-1-1 0,1 1 0,-1 0 1,0-1-1,2-3 0,-1 1 4,31-43-22,-31 45 44,0 1-1,0 0 1,0 0 0,0-1-1,0 1 1,1 1 0,-1-1 0,1 0-1,-1 1 1,1-1 0,-1 1-1,1 0 1,0-1 0,0 1 0,0 1-1,6-2 1,-8 2 1,0 0-1,0 1 1,0-1 0,0 1-1,1-1 1,-1 1 0,0-1-1,0 1 1,0-1 0,0 1-1,0 0 1,0 0 0,0 0-1,-1-1 1,1 1 0,0 0-1,0 0 1,-1 0 0,1 0-1,0 0 1,-1 1 0,1-1-1,-1 0 1,0 0 0,1 0-1,-1 0 1,0 1 0,0-1-1,1 0 1,-1 0 0,0 0-1,0 1 1,-1 1 0,-1 48-179,1-44 28,0 9-399,2-9-1471,4-15-9831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7.6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1 8708,'-3'2'455,"0"0"1,0 0-1,0 0 1,0 1-1,0-1 1,1 1-1,-1-1 1,1 1-1,0 0 1,-1 0-1,-2 7 1,2-5-275,0 1 0,1 1 0,0-1 0,0 0 0,0 0 1,0 12-1,1-13-195,0-1 1,1 1 0,0-1 0,0 1 0,0-1-1,0 1 1,1-1 0,0 1 0,0-1-1,0 0 1,0 0 0,1 1 0,-1-1 0,1 0-1,0 0 1,1 0 0,-1 0 0,1-1-1,-1 1 1,1-1 0,0 0 0,4 4 0,-6-6-1,0 0 0,1-1 0,-1 1 0,0 0 0,0-1 0,1 1-1,-1 0 1,0-1 0,0 0 0,1 1 0,-1-1 0,1 0 0,-1 0 0,0 1 0,1-1 0,-1 0 0,0 0 0,1-1 0,-1 1 0,1 0 0,-1 0 0,0-1 0,1 1 0,-1-1 0,2 0 0,-1-1-18,0 1 0,0-1 0,0 0 0,0 0 0,0 0 0,-1 0 0,1 0 0,-1 0 0,1-1 0,-1 1 0,0-1 0,2-2 0,0-4-38,0-1 1,0 0-1,-1 1 1,0-1-1,1-19 1,-5 9 85,1-1 548,5 22-251,4 11-99,-4-3-238,0-1 1,1 1-1,0-1 0,1 0 0,0-1 1,0 1-1,12 9 0,-12-14-5061,0-4-4687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7.9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134 1 8916,'1'1'361,"0"0"1,0 0-1,0 0 0,0 0 0,-1 0 1,1 1-1,0-1 0,0 0 0,-1 0 1,1 1-1,-1-1 0,1 1 0,-1 1 1,4 36-214,-3-24 281,3 35-238,3-1 1,1 0-1,3 0 1,32 91-1,-35-122-176,-3-9-5,-1 0 0,0 0 0,-1 1-1,0-1 1,0 1 0,-1 0-1,0-1 1,-1 1 0,1 14-1,-2-23-11,0 0 0,-1 0 0,1-1 0,0 1 0,0 0 0,0 0 0,0-1 0,-1 1 0,1 0 0,0-1 0,-1 1 0,1 0 0,0-1 0,-1 1 0,1 0 0,-1-1 0,1 1-1,-1-1 1,1 1 0,-1-1 0,0 1 0,1-1 0,-1 1 0,1-1 0,-1 0 0,0 1 0,0-1 0,1 0 0,-1 0 0,0 0 0,0 1 0,-2-1-23,1 0-1,0-1 1,-1 1 0,1 0 0,0-1 0,-1 1 0,1-1 0,0 0 0,0 0-1,-3-1 1,-6-5-233,0 1-1,-17-15 1,0-3-98,1-1 0,2-2 0,1 0 0,-31-44 0,55 70 389,-1 1 1,0-1-1,1 1 0,-1-1 1,1 0-1,-1 1 0,1-1 1,0 0-1,-1 1 0,1-1 1,0 0-1,-1 0 0,1 1 1,0-1-1,0 0 0,0 0 1,0 0-1,0 1 0,0-1 1,0 0-1,0 0 0,0 1 1,0-1-1,0 0 0,0 0 0,0 0 1,1 1-1,-1-1 0,0 0 1,1 1-1,-1-1 0,0 0 1,1 0-1,-1 1 0,1-1 1,-1 1-1,1-1 0,-1 1 1,1-1-1,0 0 0,-1 1 1,1 0-1,0-1 0,-1 1 1,1-1-1,0 1 0,-1 0 1,1 0-1,0-1 0,0 1 0,-1 0 1,1 0-1,0 0 0,0 0 1,0 0-1,-1 0 0,2 0 1,10-1 121,0 0 0,-1 1-1,16 2 1,-12-1-52,7-1 39,0 2 0,0 0 0,41 11 0,-11 8-6241,-40-14-3748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8.3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 8516,'1'0'1937,"-1"2"64,-1-1-1041,-2 0-496,0 1-95,0 2-49,-2-1-32,1 0 16,1 1-80,0 0-112,1 0-144,2 0-128,1 0-160,0-2-192,1 0-945,-5-7-4514,1 0-1072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8.7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7940,'0'2'1872,"0"-3"33,0-1-1056,0-2-513,0 1-224,1 0 160,0-3-2129,3-2-1648,1 1-4419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9.0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74 7027,'-1'1'335,"1"0"0,-1-1 0,0 1 1,0 0-1,0 0 0,1 0 0,-1 0 0,1 0 0,-1 0 0,1 0 0,-1 0 0,1 0 0,-1 1 0,1-1 0,0 0 1,0 0-1,-1 0 0,1 2 0,4 25 1523,-2-22-1784,1 1-1,0-1 0,0 0 1,0 0-1,8 10 1,-7-11-78,1 0 0,-1-1 1,1 0-1,1 0 0,-1 0 1,0 0-1,1-1 0,0 0 1,0 0-1,0-1 0,0 1 1,0-2-1,0 1 0,1 0 1,-1-1-1,1 0 0,8 0 1,-12-1-35,1 0 1,0 0 0,-1-1-1,1 1 1,-1-1 0,1 1-1,-1-1 1,1 0 0,-1-1 0,0 1-1,1 0 1,-1-1 0,0 0-1,0 0 1,0 0 0,0 0 0,0 0-1,-1-1 1,1 1 0,-1-1-1,1 1 1,-1-1 0,0 0 0,0 0-1,0 0 1,-1 0 0,1-1-1,-1 1 1,0 0 0,1-1 0,-1 1-1,0-6 1,0 3-3,-1 0 0,1-1-1,-2 1 1,1 0 0,-1 0 0,1-1 0,-2 1 0,1 0-1,-1 0 1,0 0 0,0 0 0,-1 1 0,1-1 0,-1 0 0,-1 1-1,1 0 1,-1 0 0,0 0 0,-7-7 0,8 9 53,1 0 1,-1 1-1,0 0 1,0 0 0,0 0-1,0 0 1,0 0-1,0 0 1,-1 1-1,1 0 1,-1-1 0,1 1-1,-1 1 1,1-1-1,-1 0 1,1 1-1,-1 0 1,0 0 0,1 0-1,-1 0 1,1 0-1,-1 1 1,0 0-1,1 0 1,-1 0 0,1 0-1,0 0 1,-1 1-1,1-1 1,0 1 0,0 0-1,0 0 1,0 0-1,-5 5 1,3-3 68,1 0 0,0 1 0,0 0 0,0 0 1,0 0-1,1 0 0,0 1 0,-4 6 0,7-10-171,-1 0-1,0 0 1,1 0-1,-1 0 1,1 0 0,0-1-1,0 1 1,0 0-1,0 0 1,0 0-1,0 0 1,1 4-1,-1-5-227,1 1-1,0-1 1,-1 1-1,1-1 1,0 0-1,0 0 1,0 1-1,0-1 1,0 0-1,0 0 1,0 0-1,0 0 1,0 0-1,1 0 1,-1 0-1,0-1 1,0 1-1,4 1 0,15 5-7293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19.4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8724,'8'23'3877,"4"11"-2934,1 3-915,-12-35-25,-1-1 0,1 1-1,-1-1 1,1 0 0,0 1 0,-1-1 0,1 0 0,0 0 0,0 1 0,0-1 0,0 0 0,0 0 0,0 0 0,2 2 0,-2-3 0,0 0-1,0 1 0,-1-1 1,1 0-1,0 0 0,0 0 1,0 0-1,-1 0 0,1 0 1,0 0-1,0 0 0,-1 0 1,1 0-1,0 0 1,0 0-1,0-1 0,-1 1 1,1 0-1,0 0 0,1-1 1,3-3 35,0 0-1,-1 0 1,1 0 0,-1 0 0,8-10 0,-2 3 102,-1 0 163,1 1 0,1 0 0,-1 1-1,2 0 1,12-8 0,-22 16-245,1-1 0,-1 1 1,0 0-1,1 0 0,-1 0 0,1 0 0,-1 0 0,1 1 1,-1-1-1,1 1 0,-1 0 0,1-1 0,0 1 0,-1 0 1,1 0-1,0 1 0,-1-1 0,1 1 0,-1-1 0,1 1 1,-1 0-1,1 0 0,-1 0 0,0 0 0,1 0 1,-1 1-1,0-1 0,0 1 0,0-1 0,0 1 0,0 0 1,0 0-1,0 0 0,-1 0 0,3 3 0,-4-5-85,35 55-229,-27-31-8673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4:02.2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45 6003,'-1'0'122,"0"1"0,0-1 0,-1 1 1,1-1-1,0 1 0,0 0 0,0-1 0,0 1 1,0 0-1,0 0 0,1 0 0,-1-1 0,0 1 1,0 0-1,1 0 0,-1 0 0,0 0 0,1 0 1,-1 1-1,1-1 0,-1 0 0,1 0 0,0 0 1,-1 0-1,1 1 0,0-1 0,0 0 0,0 0 1,0 0-1,0 1 0,0 0 0,2 41 327,6-4-194,2 0 0,1-1 0,3 0 0,26 52 0,-20-44-175,-1 0 0,15 55 0,-24-62 6,-2-9 44,-1-1 0,-1 1 0,3 53 0,-9-82-125,0 0-1,0-1 1,0 1-1,0 0 1,0-1-1,0 1 0,0-1 1,0 1-1,0 0 1,0-1-1,0 1 1,0 0-1,0-1 1,0 1-1,-1-1 1,1 1-1,0 0 1,0-1-1,-1 1 1,1-1-1,0 1 1,-1-1-1,1 1 1,-1-1-1,1 1 1,-1 0-1,-9-11 114,-8-27-2,-47-198-10,29 88-100,28 122-7,1-1 1,2 0-1,0-1 0,-1-49 1,6 68-2,1 1 1,-1 0 0,1-1 0,1 1-1,-1 0 1,1 0 0,0 0 0,1 0-1,0 0 1,0 0 0,0 1 0,1-1-1,0 1 1,0 0 0,0 0 0,1 0-1,0 1 1,0 0 0,1 0 0,-1 0-1,1 1 1,9-6 0,-9 6 3,0 1 1,0 0-1,0 0 0,0 1 1,0 0-1,0 0 0,1 0 1,-1 1-1,1 0 0,-1 0 1,1 1-1,-1 0 0,1 0 1,10 1-1,-14 0 1,1 0 0,0 1 0,0-1 0,-1 1 0,1-1 0,0 1 0,-1 0 0,0 0 0,1 1 0,-1-1 0,0 1 0,0 0 0,-1-1 0,1 1 0,0 1 0,-1-1 0,0 0-1,0 0 1,0 1 0,0-1 0,0 1 0,-1 0 0,0 0 0,2 6 0,0 0 7,-1 1 0,-1-1 0,0 1 0,0 0-1,-1-1 1,-1 1 0,0-1 0,-3 18 0,3-23-11,0 0 0,0-1 0,0 1 0,-1-1 0,0 0 1,0 1-1,0-1 0,0 0 0,-1 0 0,1 0 0,-1 0 0,0-1 0,0 1 1,-1-1-1,1 0 0,-1 0 0,1 0 0,-1 0 0,0 0 0,0-1 1,-8 4-1,-2-6-257,11-8-1158,13-17-3783,2 5-1025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17.4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18 167 4722,'-2'0'297,"1"0"0,0-1 0,0 1 0,0-1 0,0 0 0,1 1 0,-1-1 0,0 0-1,0 1 1,0-1 0,0 0 0,1 0 0,-1 0 0,0 0 0,1 0 0,-1 0 0,1 0 0,-1 0 0,1 0 0,-1 0-1,1 0 1,0 0 0,-1-2 0,1 0-246,1 1 0,-1-1 1,1 1-1,-1-1 0,1 1 0,0 0 0,0 0 0,0-1 0,0 1 0,0 0 1,2-2-1,18-32 98,-15 23-142,1 1 1,0 0-1,1 1 1,14-16-1,-22 27-6,1-1-1,-1 1 0,1 0 0,0-1 0,-1 1 0,1-1 0,0 1 0,-1 0 0,1 0 0,0-1 0,0 1 1,-1 0-1,1 0 0,0 0 0,0 0 0,-1 0 0,1 0 0,0 0 0,0 0 0,0 0 0,-1 0 0,1 0 0,0 1 1,-1-1-1,1 0 0,0 0 0,0 1 0,-1-1 0,1 1 0,0-1 0,-1 0 0,1 1 0,-1-1 0,1 1 1,-1 0-1,1-1 0,-1 1 0,1-1 0,-1 1 0,1 0 0,-1-1 0,1 2 0,21 38 43,-15-26-26,10 12 46,2 0 0,22 24-1,24 32-1989,-64-80 1441,0 0-1,0-1 1,0 1 0,0 0 0,0 0-1,-1-1 1,1 1 0,-1 0-1,1 0 1,-1 3 0,1 4-5138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20.1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6 509 9861,'0'0'126,"-1"0"0,1-1 1,-1 1-1,1-1 1,0 1-1,-1-1 1,1 1-1,0-1 1,-1 1-1,1-1 1,0 1-1,0-1 0,0 1 1,-1-1-1,1 0 1,0 1-1,0-1 1,0 1-1,0-1 1,0 0-1,0 1 1,0-1-1,0 1 0,0-1 1,0 1-1,0-1 1,1 0-1,-1 1 1,0-1-1,0 1 1,1-1-1,-1 1 1,1-1-1,0-1-42,0 1 0,1 0 0,-1 0 0,1 0-1,0 0 1,-1 0 0,1 0 0,0 1 0,0-1 0,-1 1 0,3-1 0,51-6-539,-52 7 646,109-2-126,52-4 403,378-53 654,315-37-827,110-1-105,5 31 77,-259 18 31,634-32-68,1 62-172,-261 59-36,-1043-39-140,-19 0-319,-57-3-174,-113-3-1168,48 3-4707,36 0-2001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32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26 4866,'-12'-25'3321,"22"40"-1106,12 42-1804,-3 0 0,-2 1 0,17 113 1,-9-41-309,-14-101-1,-9-22-386,-11-20-1247,-6-13-3578,6 9-219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32.8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90 6995,'0'-2'287,"-1"0"0,1 0 0,0 0 0,-1 0 0,1 0 0,0-1 0,0 1 0,1 0 0,-1 0 0,0 0 0,1 0-1,-1 0 1,1 0 0,0-1 0,0 1 0,1-3 0,1 3-238,-1 0 1,1 1-1,0-1 0,-1 0 1,1 1-1,0 0 0,0 0 0,0 0 1,0 0-1,0 0 0,5 0 0,29-6 341,64-3 0,-43 5-1816,-1-3-4040,-43 4-886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33.1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82 8196,'-19'-8'1793,"5"0"-1,9-1-1487,8 1-49,10 1-112,5-1-64,8-1-16,4 1-32,1 0 16,3 2 0,3 3-16,-2 3 0,1 3-96,-4 2-128,2 2-176,-1 1-1473,0-1-1473,1-2-3729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33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 26 8004,'0'1'209,"0"1"1,-1 0-1,1 0 1,0 0 0,0 0-1,1 0 1,-1 0-1,0 0 1,0 0 0,1-1-1,-1 1 1,1 0-1,0 0 1,1 2-1,1 5 175,12 52-372,-3-7 28,2-2-1,2 0 1,31 67-1,-50-129 10,1-1 0,0 1 0,0-1-1,0-20 1,-2-17-413,0 28-87,0 1-1,-1 0 1,-1 0-1,-1 0 0,-17-31 1,18 39 475,0 0 1,-1 0 0,-1 1-1,0 0 1,0 0 0,-1 1-1,0 0 1,-1 0 0,0 1-1,-12-8 1,3 11 1101,11 5-408,10 2-102,4 0-555,1-1 0,-1 0 0,1-1 0,-1 1 0,1-1 0,0 0 0,-1-1 0,12-2 1,4 1 41,121 2 204,-89 2-1067,1-3-1,60-8 1,-114 9 462,-1 0 106,1 0-1,-1 0 1,1 0 0,-1 0 0,1 0 0,-1 0-1,1 0 1,-1 0 0,1-1 0,-1 1-1,1 0 1,-1 0 0,1 0 0,-1-1 0,1 1-1,-1 0 1,1-1 0,-1 1 0,0 0-1,1-1 1,-1 1 0,0 0 0,1-1 0,-1 0-1,0-3-4985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34.0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50 7716,'0'-8'1664,"3"1"33,1-2-1281,2 1-192,1 2-112,2 0-32,0 2-16,1 3-15,0 1-17,0 2-16,2 0-48,1 1-65,1 1-127,0 0-1504,0 1-1426,6 0-3681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55.8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74 57 4754,'4'-23'3364,"0"15"-2846,2 13-310,-5 0-95,-1-1 0,0 1 0,-1 0 0,1-1 0,-1 1 0,1-1 0,-1 1 0,-1-1 0,-2 7 0,-1 10 315,-67 362 1322,69-364-1188,9-31-8,7-30-314,-6-5-257,-3-1 1,-1 1 0,-7-93 0,0 59 16,4 80 0,0-10-6,0 0 0,1 1 0,0-1 0,2-13 0,-3 23 4,1 0-1,-1 0 1,0 0 0,1-1-1,-1 1 1,1 0 0,-1 0-1,1 0 1,0 0 0,-1 0-1,1 0 1,0 0 0,0 0-1,0 0 1,-1 0 0,1 1-1,0-1 1,0 0 0,2-1-1,-1 2-1,-1 0-1,1 0 1,-1 0 0,1 0-1,-1 0 1,0 1 0,1-1-1,-1 0 1,1 1 0,-1-1-1,0 1 1,1-1-1,-1 1 1,0 0 0,1 0-1,-1-1 1,0 1 0,0 0-1,0 0 1,0 0-1,2 2 1,4 4-6,0 1-1,0 0 1,-1 0 0,0 0 0,0 1-1,-1 0 1,5 11 0,26 73-4,-12-27 46,-5-21 3,2-1 1,1 0-1,39 52 0,-41-75-24,5 6 96,-46-69-295,-8-17-2034,9 20-3116,8 21-379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56.1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50 7299,'1'-2'219,"0"1"0,1-1 0,-1 1-1,0 0 1,1 0 0,-1 0 0,1 0 0,-1 0-1,1 0 1,0 0 0,-1 0 0,1 0-1,0 1 1,0-1 0,-1 1 0,1-1 0,0 1-1,2 0 1,38-3-412,-35 3 519,35-1-509,98-7 1527,-112 4-4494,37-9 1,-51 9-3302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56.7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1 137 3362,'0'1'199,"0"0"0,0 0 0,0 0 0,0 0 0,0 0 0,0 0 0,0 0 0,0 0 0,0 0 0,1 0 0,-1 0 0,0 0 0,1-1 0,-1 1 0,0 0 0,1 0 0,-1 0 0,1 0 1,-1 0-1,1-1 0,0 1 0,0 1 0,0-2-77,0 0 1,0 0 0,0 0-1,-1 0 1,1 0 0,0 0-1,0 0 1,0 0 0,0 0-1,-1 0 1,1-1 0,0 1-1,0 0 1,-1-1 0,1 1-1,0 0 1,0-1-1,-1 1 1,1-1 0,1 0-1,6-6 224,0-1 0,0 1-1,8-11 1,-7 8-399,79-91 483,-88 101-426,0-1 0,0 1 0,0 0 0,1 0 0,-1 0 0,0-1 0,0 1 0,0 0 0,1 0 0,-1 0 0,0 0 0,0 0 0,1-1 0,-1 1 0,0 0 0,1 0 0,-1 0 0,0 0 0,0 0 0,1 0 0,-1 0 0,0 0 0,1 0 0,-1 0 0,0 0 0,1 0 0,-1 0 0,0 0 0,0 1 0,1-1 0,-1 0 0,0 0 0,0 0 0,1 0 0,-1 0 1,0 0-1,0 1 0,1-1 0,9 15 63,7 28-32,-13-32-3,30 63 629,-17-40-1789,-2 1-4870,-13-30-103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58.9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34 5763,'-2'-19'2962,"2"12"-1561,-4 8-210,6-2-1170,0 0-1,0 0 1,1 0 0,-1 0-1,0 0 1,0 1-1,0-1 1,1 1 0,-1-1-1,0 1 1,1 0-1,-1 0 1,0 0 0,1 0-1,-1 0 1,0 0-1,0 1 1,1-1 0,-1 1-1,0 0 1,0 0-1,0 0 1,1 0 0,-1 0-1,0 0 1,2 2-1,8 4 113,-1 0 1,0 1-1,13 10 0,4 5-132,-18-16-1,0 1 1,0 0-1,-1 1 0,-1 0 0,14 16 0,-21-23 1,0 0 0,-1 0 0,1 0 0,0 0 0,0-1 0,-1 1 0,1 0 0,-1 0 0,0 1 0,0-1 0,1 0 0,-1 0 0,-1 0 0,1 0 0,0 0 0,0 0 0,-1 0 0,1 0 0,-1 0-1,0 0 1,1 0 0,-1 0 0,0-1 0,0 1 0,0 0 0,0 0 0,-1-1 0,1 1 0,0-1 0,-4 3 0,-1 2 10,1-1 0,-2 0 0,1-1 0,-1 0 0,1 0 0,-13 6 0,11-7 4,1 0 1,-1 0-1,0-1 0,0 0 1,0 0-1,0 0 0,-11-1 1,32-5-2236,-6 1-2086,-1 2-1806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17.8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1 240,'0'0'0,"2"1"-32,-1-2-176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2:59.6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9 4034,'-6'-8'8564,"33"42"-8434,-23-32-120,1-1-1,0 1 1,0-1-1,0 0 1,0 0-1,0-1 1,1 1-1,-1-1 1,0 0-1,8-2 0,-5 2 3,-1-1-1,1 1 0,0 1 0,13 1 1,-1 5-8,1 1 1,-1 1 0,0 0 0,0 1 0,-2 2 0,21 14 0,54 31 22,-92-57-26,-1 0 1,1 1-1,0-1 1,0 0-1,0 1 1,0-1-1,0 0 0,-1 1 1,1-1-1,0 1 1,0 0-1,-1-1 1,1 1-1,0-1 0,-1 1 1,1 0-1,-1 0 1,1-1-1,-1 1 1,1 0-1,-1 0 1,0 0-1,1 1 0,-15 10 76,-2-2-31,-2 3-220,-19 16 502,15-5-3168,16-17-957,-2-1-2827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01.3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21 4418,'-11'-5'2878,"2"-1"297,21-3-1819,11 27-1065,-7-10-273,0 0 1,0 1 0,-2 1 0,1 0 0,-1 1-1,0 1 1,-1 0 0,16 20 0,-7-9 16,36 28 1,-20-27-24,-29-20-7,-1 2 0,1-1 0,15 14 0,-27-20 22,0-1 0,-1 1 0,1 1 0,0-1 0,0 0 0,-1 1 0,1 0 0,-1 0 0,1 0 1,0 0-1,-1 0 0,-5 2 0,-49 9 325,32-3-316,9-1 37,-1-2 1,0 0 0,0-1-1,0-1 1,-19 1 0,82-22-275,-46 18 88,1 0-1,0 0 0,0 0 1,0 0-1,0 0 0,0 0 1,0 0-1,0-1 0,0 1 1,0 0-1,0 0 0,-1 0 1,1 0-1,0 0 0,0 0 1,0 0-1,0 0 0,0-1 1,0 1-1,0 0 0,0 0 1,0 0-1,0 0 0,0 0 1,0 0-1,0-1 0,0 1 1,0 0-1,0 0 0,0 0 1,0 0-1,0 0 0,0 0 1,0 0-1,0-1 0,0 1 1,1 0-1,-1 0 0,0 0 1,0 0-1,0 0 0,0 0 1,0 0-1,0 0 0,0 0 1,0-1-1,0 1 0,1 0 1,-1 0-1,0 0 0,0 0 1,0 0-1,0 0 0,0 0 1,0 0-1,0 0 0,1 0 1,-1 0-1,0 0 0,0 0 0,-1-1-776,-2-3-4657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02.0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27 5074,'0'-1'237,"0"-1"-1,0 1 1,0 0-1,-1 0 1,1 0-1,0 0 1,-1 0 0,1 0-1,0 0 1,-1 0-1,1 0 1,-1 1-1,0-1 1,1 0-1,-1 0 1,0 0-1,1 0 1,-1 1-1,0-1 1,0 0-1,-1 0 1,-5-5 856,7 6-931,12 22 102,-8-15-253,1 0-1,0-1 0,1 1 0,0-1 0,0 0 0,0-1 1,0 1-1,1-1 0,0 0 0,0-1 0,0 0 0,11 5 0,3-2 25,-1-1 0,1 0 1,34 3-1,-37-6-14,-1-1-2,-1 1-1,0 1 1,27 9 0,-43-13-18,0 0 0,0 0 0,0 0 0,0 0 1,1 0-1,-1 0 0,0 0 0,0 0 0,0 0 1,0 0-1,0 0 0,0 0 0,1 1 0,-1-1 1,0 0-1,0 0 0,0 0 0,0 0 0,0 0 1,0 0-1,0 1 0,0-1 0,0 0 0,0 0 1,0 0-1,0 0 0,0 0 0,0 0 0,0 1 1,0-1-1,0 0 0,0 0 0,0 0 1,0 0-1,0 1 0,0-1 0,0 0 0,0 0 1,0 0-1,0 0 0,0 0 0,0 0 0,0 1 1,0-1-1,0 0 0,0 0 0,0 0 0,-1 0 1,1 0-1,0 0 0,0 0 0,0 1 0,0-1 1,0 0-1,0 0 0,-1 0 0,-12 8 82,-17 4 67,-8-1-25,-1 3 1,2 1-1,0 1 1,-51 32-1,82-41-317,17-7-4466,-8-1 3246,8 0-5420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03.9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84 5378,'7'-24'3639,"-5"25"-2437,-2 14-611,0 28-262,1 0 0,2-1-1,10 49 1,4 59-128,-19-95-3,1-37 106,4-45-9,2-24-225,-5-77-1,-2 92-71,2 0 0,1 1 1,1-1-1,3 1 0,8-39 0,-12 70-1,0 1 0,0 0-1,0 0 1,0 0 0,1-1-1,-1 1 1,1 0-1,0 1 1,0-1 0,0 0-1,0 1 1,0-1 0,1 1-1,-1-1 1,1 1 0,-1 0-1,1 0 1,0 0-1,0 0 1,0 1 0,4-2-1,-4 2 0,0 1 0,0 0 0,0 0 0,1 0 0,-1 0 0,0 0-1,0 0 1,0 1 0,0 0 0,0-1 0,-1 1 0,1 1 0,0-1-1,0 0 1,0 0 0,-1 1 0,1 0 0,-1-1 0,1 1 0,-1 0-1,0 0 1,0 1 0,4 3 0,0 2 1,0 0 1,0 0-1,-1 0 0,0 1 1,0-1-1,-1 1 0,0 0 1,-1 0-1,0 1 0,-1-1 1,1 1-1,-2-1 0,0 1 1,0 0-1,0 10 0,-1-14 11,-1 1 0,1 0-1,-1 0 1,-1 0 0,1 0 0,-1-1 0,0 1-1,-1 0 1,1-1 0,-1 0 0,0 0-1,-1 0 1,0 0 0,0 0 0,0-1-1,-1 1 1,1-1 0,-1 0 0,0-1 0,-1 1-1,-10 6 1,15-10-5,1-1 1,-1 0-1,1 1 1,-1-1-1,1 0 1,-1 1-1,1-1 1,-1 0-1,1 0 1,-1 1-1,1-1 1,-1 0-1,1 0 0,-1 0 1,1 0-1,-1 0 1,0 0-1,1 0 1,-1 0-1,1 0 1,-1 0-1,1 0 1,-1 0-1,0 0 0,0-1 1,1-11 42,17-19-41,-9 24-10,2 0 0,-1 1-1,1 0 1,0 1-1,0 0 1,0 0-1,1 1 1,0 1-1,0 0 1,0 0-1,0 1 1,0 0-1,0 1 1,1 1-1,-1-1 1,0 2-1,0 0 1,1 0 0,18 5-1,-26-5 2,0 0 0,-1 1 0,1 0 0,-1-1 0,1 1 0,-1 0 0,0 1 0,1-1 0,-1 0 0,0 1 0,-1 0 0,1 0 0,0 0-1,-1 0 1,0 0 0,0 0 0,0 1 0,0-1 0,0 1 0,-1-1 0,1 1 0,-1 0 0,0-1 0,0 1 0,0 0 0,-1 0 0,0 0 0,1 0 0,-1 0 0,0 0 0,-2 6 0,1-3 4,0 1 0,-1-1 0,0 0 1,0 0-1,-1 0 0,0 0 0,0-1 1,0 1-1,-1-1 0,0 0 0,-1 0 1,1 0-1,-1 0 0,0-1 0,-11 10 1,3-7 37,0 1 1,-1-2 0,1 0 0,-21 7-1,26-11-1,0 0-1,-1-1 1,1 0-1,0 0 0,-1-1 1,1 0-1,-1-1 0,0 0 1,-12-1-1,21 1-21,0 0-1,-1 0 1,1 0-1,0 0 0,0 0 1,-1 0-1,1 0 1,0 0-1,0 0 1,-1 0-1,1 0 0,0-1 1,0 1-1,0 0 1,-1 0-1,1 0 1,0 0-1,0 0 1,-1 0-1,1-1 0,0 1 1,0 0-1,0 0 1,0 0-1,-1 0 1,1-1-1,0 1 0,0 0 1,0 0-1,0-1 1,0 1-1,0 0 1,0 0-1,-1 0 0,1-1 1,0 1-1,0 0 1,0 0-1,0-1 1,0 1-1,0 0 1,0-1-1,0 1 0,0 0 1,0 0-1,1 0 1,-1-1-1,0 1 1,0 0-1,0 0 0,0-1 1,12-13-643,-4 5-4166,1-6-4205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04.5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0 154 7363,'15'-18'4384,"-1"3"-3763,-8 7-591,1 1 0,0 0 0,1 0 0,-1 1 0,1 0-1,0 0 1,1 0 0,16-7 0,16-12-8,-36 22-15,-1-1 0,1 1 0,1 0 0,-1 0 0,0 1 0,1-1 0,-1 1 1,1 0-1,0 1 0,0-1 0,5 0 0,-6 3 10,0-1 0,-1 1 0,1-1 0,-1 1-1,1 0 1,-1 1 0,1-1 0,-1 1 0,0 0 0,0 0 0,0 0 0,0 1 0,0-1 0,6 6 0,5 5 180,0-1 0,14 18 0,-5 3-1258,-21-29 135,-1 1 0,0-1 0,0 0 0,-1 1-1,3 8 1,-1 4-6045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21.1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168 0 5298,'-5'1'147,"1"0"-1,-1 0 0,1 0 0,0 0 0,-1 1 1,1 0-1,0 0 0,0 0 0,0 0 0,0 1 0,1-1 1,-1 1-1,1 0 0,-1 0 0,1 1 0,0-1 1,0 1-1,1-1 0,-5 8 0,-3 7-78,1 1 0,0 0 0,-6 23 0,4-11 485,3-7-361,1 1 1,1 0-1,1 0 0,1 0 1,2 1-1,0 0 1,2-1-1,0 1 0,7 37 1,1-15-121,3-1 0,1 0 0,2-1 0,23 50 0,-10-43-61,1-2 0,68 92 0,-56-87-655,-38-53 145,0 1 1,0-1 0,1 0 0,-1 0 0,1-1 0,0 1 0,0 0 0,0-1 0,4 3 0,9 0-5241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22.4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0 4242,'-2'1'163,"1"0"1,-1 0-1,1 0 1,-1 0-1,1 1 1,0-1-1,-1 0 1,1 1-1,0-1 1,0 1-1,0-1 1,0 1-1,0-1 0,1 1 1,-1 0-1,0-1 1,1 1-1,-1 0 1,0 2-1,-6 41-521,5-35 704,-9 74 357,-38 257 1521,78-415-999,-17 0-1383,-3-1 1,-3-147 0,-6 216 167,-3-20 59,2 7 103,10 35-189,18 48 19,-4-12 26,-3 0 0,24 94 0,-42-135-56,0 1 0,0-1 0,1 0 0,1-1 0,0 1 0,0-1 0,1 1 0,0-1 0,1 0 0,0-1 1,0 0-1,15 16 0,-33-32-6431,3 3 1782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22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34 7668,'3'-9'1664,"2"-1"-15,5 2-1265,4 4-192,3 1-144,3 3-32,2 1-16,0 2 16,1 1-16,-1 0 0,-2 2 16,-1-1-64,-2 1-96,-4-2-1521,-6-4-1408,-2-3-3650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23.3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1 169 4514,'8'3'1873,"-5"-2"-1753,-1 1 0,1-1 1,-1 0-1,1 0 0,-1-1 0,1 1 1,0-1-1,-1 1 0,1-1 1,0 0-1,2 0 0,3-28 2401,0 13-2455,1 0-1,0 1 0,1 0 0,1 0 0,19-19 0,7-7 193,-37 39-255,0 1 1,0 0 0,0-1-1,1 1 1,-1-1 0,0 1-1,1 0 1,-1-1 0,0 1-1,1 0 1,-1 0 0,0-1-1,1 1 1,-1 0 0,0 0-1,1-1 1,-1 1 0,1 0-1,-1 0 1,1 0 0,-1 0-1,0 0 1,1 0-1,-1 0 1,1 0 0,-1 0-1,1 0 1,-1 0 0,1 0-1,-1 0 1,0 0 0,1 0-1,0 0 1,9 16 63,0 37-160,-8-39-56,-1-9-81,2 22-4980,-3-18-299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23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 5923,'0'-1'107,"1"1"0,-1-1 0,1 1 0,-1-1 1,1 1-1,0-1 0,-1 1 0,1 0 0,-1-1 1,1 1-1,0 0 0,-1-1 0,1 1 0,0 0 1,0 0-1,-1 0 0,1-1 0,0 1 0,-1 0 1,1 0-1,0 0 0,0 0 0,-1 0 0,1 1 0,0-1 1,0 0-1,-1 0 0,1 0 0,0 1 0,24 4-121,-2 6 170,-20-9-148,0 0 1,0 0-1,0 0 1,0-1 0,1 1-1,-1-1 1,1 0-1,-1 0 1,1 0-1,-1-1 1,1 1-1,6-1 1,-9 0-160,-1 0 1,0 0-1,1-1 1,-1 1-1,0 0 0,1 0 1,-1-1-1,0 1 1,0 0-1,1-1 1,-1 1-1,0 0 0,0-1 1,1 1-1,-1-1 1,0 1-1,0 0 0,0-1 1,0 1-1,0-1 1,0 1-1,0-1 1,0 1-1,0 0 0,0-1 1,0 1-1,0-1 1,0 1-1,0 0 0,0-1 1,0 1-1,0-1 1,0 1-1,-1 0 1,1-1-1,0 1 0,0-1 1,0 1-1,-1 0 1,1-1-1,0 1 0,-1-1 1,1 1 22,-2-4-2660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18.2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5 4818,'-1'-1'106,"1"1"-1,0 0 1,0-1-1,0 1 1,0 0-1,-1 0 1,1 0-1,0-1 1,0 1-1,-1 0 1,1 0-1,0 0 1,-1-1-1,1 1 1,0 0-1,0 0 1,-1 0-1,1 0 1,0 0-1,-1 0 1,1 0-1,0 0 1,-1 0-1,1 0 1,0 0-1,-1 0 1,1 0-1,0 0 1,-1 0-1,1 0 1,0 0-1,-1 0 1,1 0-1,0 0 1,0 1-1,-1-1 1,1 0-1,0 0 1,0 0-1,-1 0 1,1 1-1,0-1 1,1 17 1057,16 27-1500,-16-42 638,5 10-408,-1-1-39,-1 0-1,0 0 1,3 12-1,-6-20-447,0 1 1,-1 0-1,0-1 0,0 1 0,0 0 0,0-1 0,0 1 1,-2 5-1,-1 0-3851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24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5523,'10'152'5323,"29"73"-5575,-21-134 706,-16-75-429,0 0 0,-2-1 0,0 1 0,0 0 0,-2 0-1,0 0 1,-1-1 0,-8 29 0,8-35-9,54-28 891,-48 18-908,14-8-95,1 2 1,26-9-1,-44 16-13,0 0 0,0 0 0,0 0 0,0 0 0,-1 0 0,1 0-1,0 1 1,0-1 0,0 0 0,0 0 0,0 0 0,0 0 0,0 0 0,0 0 0,0 1 0,0-1 0,-1 0 0,1 0 0,0 0 0,0 0 0,0 0 0,0 1 0,0-1 0,0 0 0,0 0 0,0 0 0,0 0 0,0 0 0,0 1-1,0-1 1,0 0 0,0 0 0,1 0 0,-1 0 0,0 0 0,0 1 0,0-1 0,0 0 0,0 0 0,0 0 0,0 0 0,0 0 0,0 0 0,0 0 0,1 1 0,-1-1 0,0 0 0,0 0 0,0 0 0,0 0 0,0 0 0,0 0-1,1 0 1,-1 0 0,-8 6-5800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24.7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7668,'3'0'1568,"2"4"1,2 2-1409,3 4-128,0 4-64,0 4 32,0 3-48,-2 2-96,-2 3-288,-2 5-657,-4-1-479,-2 1-1090,-1-3-2368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25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77 7764,'-2'9'3571,"7"14"-3643,-2-11 177,1 45-92,-2 0 0,-8 92 0,4-123 9,2-13 159,3-29-56,3-29-36,-4-87-91,-4 91-20,3 0 1,1 1 0,8-48-1,-10 87 21,0 0 0,0 0 0,1 1-1,-1-1 1,0 0 0,0 0 0,0 0 0,1 1 0,-1-1-1,0 0 1,1 0 0,-1 0 0,1 1 0,-1-1 0,1 0 0,-1 1-1,1-1 1,0 1 0,-1-1 0,1 0 0,0 1 0,-1-1-1,1 1 1,0 0 0,-1-1 0,1 1 0,0 0 0,0-1-1,0 1 1,1 0 0,0 0-1,0 0-1,-1 0 1,1 1-1,0-1 1,0 1-1,0 0 1,-1-1-1,1 1 1,0 0-1,-1 0 1,1 0-1,0 0 1,1 2-1,3 2-5,-1 0-1,0 0 1,0 1-1,0-1 0,0 1 1,5 11-1,-9-15 10,0 0-1,0 1 0,0-1 1,-1 1-1,1-1 0,-1 1 1,0-1-1,0 1 0,0-1 1,0 1-1,0-1 0,0 1 1,-1-1-1,1 1 0,-1-1 0,0 0 1,1 1-1,-3 3 0,1-3 1,1 0 0,0 0 0,0 0 0,0-1 0,1 1 0,-1 0 0,1 0 0,0 0 0,0 0-1,0 6 1,0-8 0,1 1 0,-1-1 1,1 0-1,0 0 0,-1 0 0,1 0 0,0 0 0,0 0 0,-1 0 0,1 0 0,0 0 0,0 0 0,0 0 0,0 0 0,0-1 0,0 1 0,0 0 1,1-1-1,-1 1 0,0-1 0,0 1 0,0-1 0,1 0 0,0 1 0,38 5 41,-26-5-33,-1 1-58,0 0 1,0 1-1,0 0 1,22 10-1,-33-12 28,0-1 0,0 1-1,0 0 1,0 0-1,0 0 1,0 0 0,-1 0-1,1 0 1,-1 1 0,1-1-1,0 1 1,-1-1 0,0 1-1,1-1 1,-1 1 0,0 0-1,0 0 1,0 0 0,0-1-1,0 1 1,-1 0 0,1 0-1,-1 0 1,1 0-1,-1 0 1,1 1 0,-1-1-1,0 0 1,0 0 0,0 0-1,0 0 1,-1 0 0,1 0-1,-1 0 1,1 0 0,-1 0-1,1 0 1,-1 0 0,-2 3-1,-4 8 79,-1-1 0,0 0 0,-1-1 0,0 0 0,-1 0 0,0-1 0,-1 0 0,0-1-1,0 0 1,-1-1 0,-20 11 0,36-21-44,-3 2-356,0-1-1,0 1 1,0-1-1,0 1 0,0-1 1,0 1-1,0-1 0,0 0 1,0 0-1,0 1 0,0-1 1,0 0-1,0 0 0,0 0 1,0-2-1,3-7-5456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26.0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0 113 1985,'1'2'203,"0"-1"1,0 1-1,0-1 0,0 1 1,0-1-1,0 0 1,0 1-1,1-1 0,-1 0 1,0 0-1,1 0 0,-1 0 1,1 0-1,-1 0 1,1 0-1,0-1 0,-1 1 1,1 0-1,0-1 0,-1 1 1,1-1-1,0 0 1,0 0-1,-1 0 0,1 0 1,0 0-1,1 0 0,10 0 288,-1-1 0,22-5-1,-21 4-242,-5 1-189,0-1 1,1 0-1,-1 0 1,-1-1-1,1 0 0,0 0 1,-1-1-1,1 0 1,-1 0-1,0-1 1,0 0-1,-1 0 0,0 0 1,1-1-1,-2 0 1,1 0-1,-1-1 1,0 1-1,0-1 0,-1 0 1,6-13-1,-9 19-38,-1 0-1,1 0 0,-1 0 0,1 1 1,-1-1-1,1 0 0,-1 0 0,1 1 1,0-1-1,0 0 0,-1 1 1,1-1-1,0 1 0,0-1 0,0 1 1,0-1-1,-1 1 0,1-1 1,0 1-1,0 0 0,0 0 0,0 0 1,0-1-1,0 1 0,0 0 1,0 0-1,0 0 0,0 0 0,0 0 1,0 1-1,0-1 0,0 0 1,0 0-1,0 1 0,0-1 0,0 0 1,-1 1-1,1-1 0,0 1 1,0-1-1,0 1 0,-1 0 0,1-1 1,0 1-1,0 0 0,0 1 1,7 5-63,-1 1 1,0 0 0,9 13 0,-10-12 133,29 43-488,-19-14-4752,-11-21-895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27.0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 5619,'0'-5'5414,"13"15"-5367,-4-7-18,0-1 1,1 0 0,-1-1-1,1 1 1,9-2 0,-12 0-34,0 0 1,0 1 0,0-1 0,-1 1 0,1 1 0,0-1 0,-1 1 0,1 0 0,-1 1 0,0-1 0,10 7 0,-14-8 2,-1 1 0,0 0-1,1-1 1,-1 1 0,0 0 0,0 0-1,0 0 1,0 0 0,0 0 0,0 0-1,0 0 1,-1 0 0,1 0 0,-1 1-1,0-1 1,1 0 0,-1 3-1,-3 45-16,0-10 11,6-22 11,1 0 0,0 0 1,1-1-1,8 18 0,-7-18 1,0 1 0,-1 0 0,0-1 0,1 20-1,-5-25 5,-1 1-1,0 0 0,-1-1 0,0 1 0,-6 22 0,6-30 45,0-1 0,0 1 0,-1-1 1,0 1-1,0-1 0,0 0 0,0 0 0,-1 0 1,0 0-1,1 0 0,-1-1 0,-1 1 0,1-1 1,0 0-1,-1 0 0,0 0 0,0 0 0,-8 4 1,1-2 306,15-5 608,7-4-1952,-1 0-4512,-6-1-1630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28.3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1 163 5699,'6'-10'4379,"13"-25"-3880,-6 13-252,-10 16-202,0 1 1,0-1-1,1 1 1,0 0 0,0 1-1,0-1 1,1 1-1,-1-1 1,1 1 0,0 1-1,0-1 1,1 1-1,8-5 1,-10 7-41,0 0 0,0 0 0,0 0-1,0 1 1,0-1 0,0 1 0,0 0 0,0 0 0,0 1-1,0-1 1,0 1 0,0 0 0,0 0 0,-1 0 0,1 0-1,0 1 1,0 0 0,-1 0 0,1 0 0,-1 0 0,0 0-1,5 4 1,10 10 10,0 0-1,23 29 0,-31-34-6,-8-9-2,0 0-1,0 0 1,0 0 0,0 0-1,0 0 1,1 0 0,-1-1-1,1 1 1,-1-1 0,1 0-1,-1 1 1,1-1 0,0 0-1,0-1 1,0 1 0,-1 0-1,1-1 1,0 0 0,4 0-1,-3 0 6,1-1-1,-1 0 1,1 0-1,-1 0 1,0-1-1,0 1 1,1-1 0,-1 0-1,0-1 1,-1 1-1,6-4 1,4-5-20,-1 0 0,0-1 0,0-1 0,-1 0 1,12-19-1,-10 9-1367,-9 7-2870,-5 8-1943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28.8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56 7668,'-1'-1'145,"1"-1"1,0 1-1,0 0 1,0-1-1,0 1 1,0 0-1,1-1 1,-1 1-1,0 0 1,1-1-1,-1 1 1,1 0-1,-1-1 1,1 1-1,0 0 1,-1 0-1,1 0 1,0 0-1,0 0 1,0 0-1,0 0 1,1-1-1,1-1-83,0 1 0,0 0 0,1 0-1,-1 1 1,1-1 0,-1 1 0,1-1 0,3 0 0,6 0-125,1-1 0,-1 2 1,23-1-1,0 1 82,-13 0-5,41 4 1,-50 1 50,1 0 0,-1 1 0,0 1 1,-1 0-1,1 1 0,-1 0 0,14 11 0,39 19-29,-59-34-224,-1 0-1,1-1 0,0 0 0,10 2 0,14-5-4640,-14-4-1323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29.2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20 108 7812,'-8'-11'2056,"2"12"-893,1 21-664,6 35-808,0-42 307,1-1 0,1 1-1,0-1 1,1 0 0,1 0 0,6 13-1,-9-23 5,0 0 0,0 0 0,1 0 0,-1 0 0,1-1 0,0 1 0,0-1 0,0 0 0,1 0 0,5 4 0,-7-5 3,1-1 1,-1 0-1,1 0 1,-1 0-1,1 0 0,0-1 1,-1 1-1,1-1 1,0 1-1,-1-1 1,1 0-1,0 0 1,0 0-1,-1 0 1,1-1-1,0 1 0,-1-1 1,1 0-1,2 0 1,1-2 6,1-1 1,-2 1 0,1-1-1,0 0 1,-1 0-1,0 0 1,0-1 0,0 0-1,0 0 1,-1 0-1,0 0 1,0-1 0,5-8-1,-1-2 8,0 0 0,0 0 0,9-33 0,-14 38-5,0 0 0,-1-1 0,0 1 0,-1 0 0,0-1 0,-1 1 0,-2-21 0,1 30-6,1-1 1,-1 0-1,1 0 0,-1 0 1,0 1-1,0-1 1,0 0-1,0 1 1,-1-1-1,1 1 0,-1 0 1,0-1-1,1 1 1,-1 0-1,0 0 0,0 0 1,-1 0-1,1 0 1,0 1-1,-1-1 1,1 1-1,0-1 0,-1 1 1,0 0-1,1 0 1,-1 0-1,0 0 0,0 1 1,1-1-1,-1 1 1,0-1-1,0 1 1,0 0-1,0 0 0,-4 1 1,1 0 7,0-1 0,1 1 0,-1 1 0,1-1 0,-1 1 0,1 0 0,-1 0 0,1 1 0,0-1 0,0 1 0,0 0 0,1 1 0,-1-1 0,1 1 0,-5 4 0,-22 30-1289,6 4-3638,15-24-1231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29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2 7491,'0'0'146,"-1"0"0,0 0 0,1-1 0,-1 1 0,0 0 0,0 0 0,1 0-1,-1 0 1,0 0 0,1 0 0,-1 0 0,0 0 0,0 0 0,1 0 0,-1 1 0,0-1-1,1 0 1,-1 0 0,0 1 0,1-1 0,-1 0 0,-1 2 0,2-1-149,0 0 0,0 0-1,1 0 1,-1 0 0,0 1 0,0-1 0,1 0 0,-1 0 0,0 0 0,1 0 0,-1 0 0,1 0 0,-1 0 0,1 0-1,0 0 1,1 2 0,0 0 4,-1 0 0,2-1-1,-1 1 1,0 0 0,1-1-1,-1 1 1,1-1 0,-1 0 0,1 0-1,0 0 1,0 0 0,0-1-1,0 1 1,1-1 0,-1 1-1,0-1 1,1 0 0,-1-1-1,0 1 1,1 0 0,-1-1-1,1 0 1,-1 0 0,1 0 0,-1 0-1,5-1 1,-8 1 25,1-1-1,0 1 1,-1 0 0,1 0-1,-1 0 1,1-1 0,0 1 0,-1 0-1,1-1 1,-1 1 0,1 0-1,-1-1 1,1 1 0,-1-1-1,1 1 1,-1-1 0,0 1 0,1-1-1,-1 1 1,1-1 0,-1 0-1,0 1 1,0-1 0,1 1-1,-1-1 1,0 0 0,0 1-1,0-1 1,0 0 0,-3-21 870,1 9-316,2 13-570,0 0 0,0-1-1,0 1 1,0 0 0,0 0-1,0 0 1,0-1 0,0 1-1,0 0 1,0 0-1,0 0 1,1-1 0,-1 1-1,0 0 1,0 0 0,0 0-1,0 0 1,0-1 0,0 1-1,0 0 1,1 0 0,-1 0-1,0 0 1,0 0-1,0-1 1,0 1 0,1 0-1,-1 0 1,0 0 0,0 0-1,0 0 1,0 0 0,1 0-1,-1 0 1,0 0 0,0 0-1,0 0 1,1 0 0,-1 0-1,2 0-13,0 0 0,0 1-1,0 0 1,0-1 0,-1 1 0,1 0-1,0 0 1,-1 0 0,1 0 0,0 0-1,-1 1 1,1-1 0,-1 0 0,0 1-1,0-1 1,2 3 0,22 33-19,-17-25 22,66 97 56,86 169 1,-140-238-49,-2 1 0,-2 0 1,-2 2-1,-2-1 0,-1 2 0,-3 0 1,-1 0-1,1 50 0,-9-69-140,-1 1 0,0 0 0,-2-1 0,-1 1 0,-1-1 0,-1-1 0,-2 1-1,-15 33 1,9-29-1445,-1 0 0,-2-2 0,-30 39 0,3-14-4438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37.6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5042,'0'9'2525,"7"42"-2235,6 6 512,29 78 0,-24-84-479,-3 1-1,10 57 1,-14-50-201,-5-30-90,-1 1 0,1 37 1,-6-65-145,0 1 0,0-1 0,0 0 1,-1 0-1,1 0 0,-1 0 1,1 0-1,-1 0 0,0 0 1,-1 3-1,2-4-65,-1-1-1,1 1 1,-1 0 0,0-1 0,1 1-1,-1 0 1,0-1 0,0 1 0,1-1-1,-1 1 1,0-1 0,0 0 0,0 1-1,1-1 1,-1 0 0,0 1 0,0-1-1,0 0 1,0 0 0,0 0-1,0 0 1,0 0 0,0 0 0,0 0-1,-1 0 1,-15-5-4633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18.9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4946,'4'3'310,"-1"0"1,1 0-1,0 0 0,-1 1 0,1-1 0,-1 1 0,0 0 0,0 0 0,-1 0 1,1 0-1,-1 0 0,0 1 0,0-1 0,0 1 0,-1-1 0,2 11 0,2 8-148,-1 0 0,1 25 0,-5-46-104,1 36 68,-2-1 0,-9 66 0,4-68 91,3-1 0,1 1 0,3 51 0,-3-280 998,4 63-1229,-3 92 34,-1 24 15,1 0 0,1 0 0,1-1-1,0 1 1,1 0 0,0 0 0,7-21 0,-9 34-31,1 0 0,0 0 1,0 0-1,0 0 0,0 1 1,0-1-1,0 0 1,1 1-1,-1-1 0,1 1 1,-1 0-1,1-1 0,-1 1 1,1 0-1,0 0 1,-1 0-1,1 0 0,0 0 1,0 0-1,0 0 0,4 0 1,-2 0-7,0 1 0,0 0 1,0 0-1,0 0 0,0 1 0,0-1 1,0 1-1,0 0 0,0 0 1,6 3-1,2 1-6,-1 1 0,1 0 0,-1 1 0,0 0 0,-1 1 0,11 9 0,-19-15 6,1 0-1,-1 0 1,1 1 0,-1-1-1,0 1 1,0-1 0,0 1-1,-1 0 1,1 0 0,-1 0 0,1 0-1,-1 0 1,0 0 0,0 0-1,0 0 1,-1 0 0,1 1-1,-1-1 1,1 5 0,-2-4 4,0 0 1,-1 0-1,1-1 1,0 1 0,-1 0-1,0-1 1,0 1-1,0-1 1,0 1-1,-1-1 1,0 0-1,1 0 1,-1 0-1,0 0 1,-4 2 0,7-5-4,0 0 1,-1 1 0,1-1-1,0 0 1,0 0 0,0 0-1,-1 1 1,1-1 0,0 0-1,0 0 1,0 1 0,0-1-1,0 0 1,-1 1 0,1-1 0,0 0-1,0 0 1,0 1 0,0-1-1,0 0 1,0 1 0,0-1-1,0 0 1,0 1 0,0-1-1,0 0 1,0 0 0,0 1-1,0-1 1,0 0 0,1 1 0,-1-1-1,0 0 1,0 1 0,12 8-4,23 5 6,-28-11-3,41 12 10,-32-10-11,-1 0 0,1 0 0,-1 2 0,0-1 0,15 11 1,-28-16-1,-1 0 1,1 0 0,-1 1 0,0-1-1,1 0 1,-1 0 0,0 1 0,0-1 0,0 1-1,0-1 1,0 1 0,0-1 0,0 1 0,0 0-1,-1-1 1,1 1 0,-1 0 0,1 0 0,-1-1-1,0 1 1,0 0 0,1 2 0,-2 0 1,0-1 0,1 0 0,-1 1 0,0-1 0,-1 0 0,1 0 0,0 0 0,-1 0 0,0 0 0,0 0 0,-2 3 0,-7 6 12,0 0-1,-1-1 0,-24 18 1,35-29-12,-24 18 43,-46 23 0,31-19-57,37-18-485,10-3-835,11-4-4092,-5-5-913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38.0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25 155 6611,'-4'-7'577,"1"0"1,-1-1-1,1 0 0,0 1 1,1-1-1,-3-15 1,5 21-526,0 0 1,0 0 0,0 0-1,1 0 1,-1 0 0,1-1-1,-1 1 1,1 0 0,0 0 0,0 0-1,0 0 1,0 1 0,0-1-1,0 0 1,0 0 0,1 1-1,-1-1 1,1 0 0,-1 1 0,1 0-1,-1-1 1,1 1 0,0 0-1,0 0 1,0 0 0,0 0-1,0 0 1,0 0 0,0 0 0,0 1-1,2-1 1,23-7 152,0 1 0,0 1 0,1 1 0,49-1 0,116 10-118,-2 0-511,-189-4 303,49-4-785,-18-2-5435,-24 3 682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39.1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7523,'0'0'166,"1"0"0,0 0 0,-1 1-1,1-1 1,-1 0 0,1 1-1,-1-1 1,1 1 0,-1-1 0,1 1-1,-1-1 1,1 1 0,-1-1-1,1 1 1,-1-1 0,0 1 0,1-1-1,-1 1 1,0 0 0,1-1-1,-1 1 1,0 0 0,0-1-1,0 2 1,11 21-283,69 248 416,-68-226-272,-9-28-18,0 1 0,-1 0 0,-1 0 0,0 0 0,-1 0 0,-2 0 0,1 0 0,-2 0 0,-1 0 0,-7 24-1,7-17 60,4-25-63,1 0 1,-1 0-1,0 0 1,0 0-1,0 0 1,1 0-1,-1 0 1,0 0-1,0 0 1,0 0 0,1 0-1,-1 0 1,0 0-1,0 0 1,1 0-1,-1 0 1,0 0-1,0 0 1,0 0-1,1 0 1,-1 0-1,0-1 1,0 1-1,0 0 1,1 0-1,-1 0 1,0 0-1,0 0 1,0-1-1,0 1 1,0 0-1,1 0 1,-1 0-1,0 0 1,0-1-1,0 1 1,0 0 0,0 0-1,0 0 1,0-1-1,0 1 1,0 0-1,0 0 1,1-1-1,21-40 320,-6-5-224,-8 22-80,16-35 1,-21 53-25,-1 1 1,1 1 0,0-1-1,0 0 1,1 1-1,0-1 1,-1 1-1,1 0 1,1 0-1,-1 1 1,1-1-1,6-3 1,-10 6 0,0 1 1,-1-1-1,1 1 0,0-1 1,0 1-1,0-1 0,-1 1 1,1 0-1,0-1 0,0 1 1,0 0-1,0 0 0,0-1 1,0 1-1,0 0 0,0 0 1,-1 0-1,1 0 0,0 1 1,0-1-1,0 0 0,0 0 1,0 0-1,0 1 0,0-1 1,0 0-1,-1 1 0,1-1 1,0 1-1,0-1 0,-1 1 1,1-1-1,0 1 1,0 0-1,-1-1 0,1 1 1,-1 0-1,1-1 0,-1 1 1,1 0-1,-1 0 0,1 0 1,-1 0-1,1-1 0,-1 1 1,0 0-1,0 0 0,0 0 1,1 0-1,-1 1 0,1 8-3,-1-1 1,1 1-1,-2-1 0,0 13 0,-1-3 18,2-10-9,1 1 1,0 0-1,0-1 0,1 0 1,0 1-1,7 15 1,-9-23-3,1 0 1,-1 0 0,1-1 0,0 1 0,0 0 0,0-1-1,0 1 1,0 0 0,0-1 0,1 1 0,-1-1 0,0 1-1,1-1 1,-1 0 0,1 0 0,-1 0 0,1 0 0,0 0-1,-1 0 1,1 0 0,0 0 0,0-1 0,0 1 0,0-1-1,-1 1 1,1-1 0,0 0 0,0 1 0,0-1 0,0 0-1,0 0 1,0-1 0,0 1 0,0 0 0,0-1 0,0 1-1,-1-1 1,1 1 0,3-3 0,11-5 13,0-2 1,-1 0-1,23-19 1,-27 19-35,-1 2 0,2-1 0,-1 1 0,1 1 0,1 0 0,-1 1 0,19-7 0,-30 13 17,0 0 0,-1 0 0,1 0 0,0-1 0,0 1 0,0 0 0,0 0 0,0 1 0,0-1 0,0 0 0,0 0 0,0 0 0,0 1 0,0-1 0,-1 0 0,1 1 0,0-1 0,0 1 0,0-1 0,0 1 0,-1-1 0,1 1 0,0 0 0,-1-1 0,1 1 0,0 0 0,-1-1 0,1 1 0,-1 0 0,1 0 0,-1 0 0,0 0 0,1-1 0,-1 1 0,0 0 0,1 0 0,-1 0 0,0 0 0,0 0 0,0 0 0,0 0 0,0 0 0,0 0 0,0 0 0,0 0 0,0 0 0,0-1 0,-1 1 0,1 0 0,0 0 0,-1 0 0,0 1 0,3-55 185,-2 33-100,0 20-82,0 0-1,0-1 1,0 1 0,0 0-1,0 0 1,-1 0 0,1-1-1,0 1 1,0 0 0,0 0-1,-1 0 1,1 0 0,0-1-1,0 1 1,0 0 0,-1 0-1,1 0 1,0 0 0,0 0-1,-1 0 1,1 0 0,0 0-1,0 0 1,0 0 0,-1 0-1,1 0 1,0 0 0,0 0-1,-1 0 1,1 0-1,0 0 1,0 0 0,-1 0-1,1 0 1,0 0 0,0 0-1,-1 0 1,-2 2-1,-1 1 0,1-1 0,0 0 0,0 1 0,0 0 0,0 0 0,-3 3 0,2-2-2,0 1 1,1 0 0,-1-1-1,1 1 1,0 1-1,1-1 1,-1 0-1,1 1 1,0-1-1,-2 8 1,4-11 1,-1 1 0,1 0 0,0 0 0,0-1 0,0 1 0,0 0 0,1 0 0,-1 0 0,1-1 0,0 1 0,0 0 0,0-1 0,0 1 0,0-1 0,0 1 0,1-1 0,-1 1 0,1-1 0,-1 0 0,1 0 0,0 0 0,0 0 0,4 3 0,-2-1 3,1 1 0,1-1 0,-1 0 0,0-1 1,1 1-1,0-1 0,0-1 0,0 1 0,0-1 1,0 0-1,0 0 0,1 0 0,-1-1 0,1 0 1,-1 0-1,1-1 0,-1 0 0,1 0 0,-1-1 1,1 1-1,-1-1 0,1-1 0,-1 1 1,1-1-1,-1 0 0,0-1 0,0 0 0,0 0 1,-1 0-1,1 0 0,-1-1 0,10-8 0,-5 4-29,-1-1 1,0 0-1,-1-1 0,0 0 0,9-15 0,-13 19-10,0-1 0,0 0 0,-1 0 0,0 0 0,-1 0 0,1 0 1,-1-1-1,-1 1 0,1-1 0,-1-9 0,-2 11-21,-4 16 31,0 18 4,6 6 48,2 0-1,1-1 0,2 0 0,1 0 1,15 44-1,-21-74-19,0 0-1,1 1 1,-1-1 0,1 0-1,-1 0 1,1 0 0,0 0-1,0 0 1,4 4 0,-5-7-4,-1 0 0,1 1-1,-1-1 1,0 0 0,1 0 0,-1 1 0,1-1-1,-1 0 1,1 0 0,-1 0 0,0 0 0,1 0-1,-1 0 1,1 0 0,-1 0 0,1 0 0,-1 0-1,1 0 1,-1 0 0,1 0 0,-1 0 0,0 0-1,1 0 1,-1 0 0,1-1 0,0 1 0,12-18 75,9-38-28,-17 41-59,1-1 1,0 1-1,1 0 1,1 0-1,0 1 1,1 0-1,13-15 1,-22 28 5,0 1 1,0 0 0,0 0-1,0 0 1,1-1 0,-1 1 0,0 0-1,0 0 1,0 0 0,1-1-1,-1 1 1,0 0 0,0 0 0,1 0-1,-1 0 1,0 0 0,0 0 0,1 0-1,-1 0 1,0 0 0,1 0-1,-1 0 1,0 0 0,0 0 0,1 0-1,-1 0 1,0 0 0,0 0-1,1 0 1,-1 0 0,0 0 0,0 0-1,1 0 1,-1 0 0,5 11-35,0 24 43,-4-22 17,-1-10-97,1 0 1,0 0 0,-1 1 0,1-1 0,1 0 0,-1 0 0,0 0-1,1 0 1,-1 0 0,1-1 0,0 1 0,0 0 0,0-1 0,1 1-1,-1-1 1,0 0 0,1 0 0,0 0 0,-1 0 0,1 0 0,0 0 0,0-1-1,0 0 1,0 1 0,0-1 0,0 0 0,0 0 0,5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40.3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0 203 1857,'6'-13'836,"12"-33"411,-17 44-756,-1-1-1,0 1 1,1 0 0,-1-1 0,0 1-1,0 0 1,0-1 0,0 1-1,-1 0 1,0-4 0,33 135 1437,-23-85-1957,23 70 0,-32-114 36,0 1 0,1 0 0,-1 0 0,0-1 0,0 1 0,1 0 0,-1 0 0,0-1 1,1 1-1,-1 0 0,1-1 0,-1 1 0,1 0 0,-1-1 0,1 1 0,0-1 0,-1 1 0,1-1 0,-1 1 0,1-1 0,0 1 1,0-1-1,-1 0 0,2 1 0,-1-1 0,0 0 0,-1-1 1,1 1-1,0 0 0,0-1 1,-1 1-1,1-1 0,0 1 0,-1-1 1,1 1-1,0-1 0,-1 1 1,1-1-1,-1 0 0,1 1 0,-1-1 1,1 0-1,-1 1 0,1-2 1,21-51 176,-17 39-155,6-14 2,22-48 14,-29 70-39,-1 0 0,1 0-1,-1 1 1,2-1 0,-1 1 0,1 0-1,-1 1 1,1-1 0,9-6-1,-12 10-2,-1 0 0,1 0-1,-1 0 1,1 1-1,-1-1 1,1 1 0,-1-1-1,1 1 1,0-1-1,-1 1 1,1 0 0,-1-1-1,1 1 1,0 0 0,-1 0-1,1 1 1,0-1-1,-1 0 1,1 0 0,0 1-1,-1-1 1,1 1-1,-1-1 1,3 2 0,0 1 1,0 0 1,0 0 0,0 1 0,0-1 0,-1 1 0,4 5 0,15 13 77,-21-21-62,1-1 1,0 0 0,-1 1-1,1-1 1,0 0-1,-1 0 1,1 0-1,-1 0 1,1 0 0,0 0-1,-1 0 1,1-1-1,0 1 1,-1-1 0,1 1-1,-1-1 1,1 1-1,-1-1 1,1 0-1,-1 0 1,0 0 0,1 0-1,-1 0 1,0 0-1,0 0 1,0 0 0,2-3-1,32-35 210,-23 21-119,19-39 1,-22 40-979,0 0 0,21-29 0,-23 37-2921,1 2-2911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40.6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14 263 8100,'-2'-5'221,"0"1"1,0-1 0,0 0-1,1 0 1,0 1 0,0-1-1,0 0 1,0 0 0,1 0-1,0 0 1,0-1 0,0 1-1,1 0 1,-1 0 0,1 0-1,0 0 1,3-6 0,1 1-225,-1 0 0,2 0 0,-1 1 0,2-1 0,-1 1 1,1 1-1,8-9 0,7-4 43,-14 13-26,0 1 1,-1-2-1,0 1 1,9-14-1,-16 22-14,0 0 1,0-1-1,1 1 1,-1 0-1,0 0 1,0 0-1,0-1 1,0 1-1,0 0 1,1 0-1,-1 0 1,0-1-1,0 1 1,0 0-1,0 0 0,0-1 1,0 1-1,0 0 1,0 0-1,0-1 1,0 1-1,0 0 1,0 0-1,0-1 1,0 1-1,0 0 1,0 0-1,0 0 1,0-1-1,0 1 1,0 0-1,0 0 1,0-1-1,-1 1 0,1 0 1,0 0-1,0 0 1,0-1-1,0 1 1,0 0-1,-1 0 1,1 0-1,0 0 1,-1-1-1,-13 3 49,-14 11 100,25-10-121,-1-1 0,0 1 0,1 0 0,0 1 0,0-1 0,0 0 0,0 1 1,0 0-1,1 0 0,-1 0 0,1 0 0,0 0 0,0 0 0,1 0 0,-1 1 0,1-1 0,0 0 1,0 1-1,0 0 0,1-1 0,0 1 0,0-1 0,0 1 0,0-1 0,1 1 0,-1-1 1,1 1-1,0-1 0,1 1 0,-1-1 0,1 0 0,0 1 0,0-1 0,0 0 0,1 0 0,-1-1 1,1 1-1,0 0 0,0-1 0,0 0 0,1 0 0,4 4 0,0-1-9,0 0 0,1 0-1,0-1 1,0 0 0,0-1-1,1 0 1,-1-1 0,1 0-1,0 0 1,0-1 0,0 0-1,0-1 1,1 0 0,-1 0-1,0-1 1,0-1 0,18-2-1,-26 3-399,0-1 0,-1 1 0,1-1 0,0 1 0,0-1-1,-1 1 1,1-1 0,-1 0 0,1 0 0,-1 0-1,1 0 1,-1 0 0,1 0 0,-1 0 0,2-2 0,4-8-7463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41.9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242 0 5619,'-18'1'870,"-1"-1"0,1 2 0,0 1 0,-1 0 0,-28 9 0,41-10-790,0 0 0,0 1-1,0-1 1,1 1 0,-1 0-1,1 1 1,-1-1 0,1 1-1,0 0 1,1 0 0,-1 1-1,1 0 1,0-1 0,0 1-1,0 1 1,1-1 0,-1 0-1,1 1 1,1 0 0,-3 6-1,4-10-52,0 1 0,0-1 0,1 1 0,-1-1 0,1 1 0,0-1 0,0 1 0,0 0 0,0-1 0,0 1 0,0-1 0,1 1 1,-1-1-1,1 1 0,0-1 0,0 1 0,0-1 0,0 1 0,0-1 0,2 3 0,-1-3-3,1 1 1,0 0 0,-1-1 0,1 1 0,0-1 0,1 0 0,-1 0-1,0 0 1,0-1 0,1 1 0,-1-1 0,6 2 0,5 0-24,0 0 0,0-1 0,0-1 1,0 0-1,1-1 0,16-2 0,-16 1-336,-1-1 0,0-1 0,0 0 0,0-1-1,0 0 1,0-1 0,-1-1 0,15-8-1,-20 9 135,-1 1 0,0-1 1,-1-1-1,1 1 0,-1-1 0,0-1 0,-1 1 0,0-1 0,0 1 0,0-2 0,-1 1 0,1 0 0,-2-1 0,1 0 0,2-10 0,8-12 2038,-14 29-1808,0 1 0,1-1 1,-1 0-1,0 1 0,1-1 1,-1 1-1,0-1 0,1 1 1,-1-1-1,1 1 0,-1-1 1,1 1-1,-1-1 0,1 1 1,0 0-1,-1-1 0,1 1 1,-1 0-1,1-1 0,0 1 1,-1 0-1,1 0 0,0 0 1,-1 0-1,1 0 0,0 0 1,-1 0-1,1 0 0,0 0 1,-1 0-1,1 0 0,0 0 1,-1 0-1,1 0 0,0 0 0,-1 1 1,1-1-1,0 0 0,-1 1 1,1-1-1,-1 0 0,1 1 1,-1-1-1,1 1 0,0 0 1,0 0-26,-1-1 1,0 1 0,1 0-1,-1 0 1,0 0 0,0 0 0,1 0-1,-1 0 1,0 0 0,0-1-1,0 1 1,0 0 0,0 0-1,0 0 1,0 0 0,-1 0-1,1 0 1,0 0 0,0 0-1,-1 0 1,1-1 0,-1 1-1,1 0 1,-1 0 0,1 0 0,-1-1-1,1 1 1,-1 0 0,1-1-1,-1 1 1,0 0 0,-1 0-1,-24 22 126,26-23-129,-42 32 241,7-7 300,-48 45 0,83-70-533,0 0-1,-1 0 1,1 1-1,0-1 1,-1 0 0,1 0-1,0 0 1,0 1-1,0-1 1,-1 0 0,1 0-1,0 1 1,0-1-1,0 0 1,-1 0-1,1 1 1,0-1 0,0 0-1,0 0 1,0 1-1,0-1 1,0 0 0,0 1-1,0-1 1,0 0-1,0 1 1,0-1-1,0 0 1,0 1 0,0-1-1,0 0 1,0 0-1,0 1 1,0-1 0,0 0-1,0 1 1,1-1-1,12 3 235,18-6 47,-16-1-246,-1 0 0,-1-1 1,1-1-1,-1 0 0,0-1 0,0 0 0,20-16 0,9-5-74,-40 27 26,0 0 0,-1 0 0,1 1 1,0-1-1,0 0 0,0 1 0,0-1 0,-1 1 0,1 0 1,0 0-1,0-1 0,0 1 0,0 0 0,0 1 0,0-1 0,0 0 1,0 1-1,0-1 0,0 1 0,0-1 0,-1 1 0,1 0 0,0 0 1,0 0-1,3 2 0,3 3 5,0 1 1,-1 0 0,1 0-1,6 10 1,20 17 42,-30-31-61,0 0-1,1 0 1,-1 0 0,1-1 0,0 0-1,0 0 1,6 2 0,-10-4-34,0 0 0,0 0 1,1 0-1,-1 0 0,0 0 1,0 0-1,0 0 0,1 0 0,-1-1 1,0 1-1,0 0 0,0-1 1,0 1-1,0-1 0,0 1 1,0-1-1,0 0 0,0 1 0,0-1 1,0 0-1,0 0 0,0 1 1,0-1-1,0 0 0,-1 0 0,1 0 1,0 0-1,-1 0 0,1 0 1,-1 0-1,1-1 0,-1 1 1,1 0-1,-1 0 0,0 0 0,1-2 1,10-48-1639,-9 41 1663,0-1-1,0 1 0,1 0 1,0 0-1,0 0 0,1 0 0,1 0 1,0 1-1,10-16 0,-14 24 58,0 0 0,0 0 1,1 0-1,-1 0 0,0 0 0,0 0 0,1 0 0,-1 0 1,0 1-1,1-1 0,-1 0 0,0 1 0,1-1 0,-1 1 1,1 0-1,-1-1 0,1 1 0,-1 0 0,1 0 0,-1 0 0,3 0 1,-1 1 11,0-1 1,0 1-1,0 0 1,0 0 0,-1 1-1,1-1 1,0 0-1,0 1 1,-1 0 0,3 1-1,1 2 30,0 1 0,0-1 1,-1 1-1,0 0 0,0 0 0,0 0 0,5 12 0,-5-6-36,0 0 0,-2 1 0,1-1 0,-2 1-1,1 0 1,-1 16 0,2 5 49,-3-38 16,0-1 0,0 0 0,1 1 0,-1-1 0,1 0 0,0 1 0,0 0-1,0 0 1,5-7 0,30-43 101,-33 49-148,0 0-1,0 1 1,0-1-1,0 1 1,1 0-1,0 1 1,-1-1 0,1 1-1,8-4 1,-11 6-35,1 0 0,-1 1 0,0-1 0,0 1 1,0-1-1,1 1 0,-1 0 0,0 0 0,0 0 1,0 0-1,1 0 0,-1 1 0,0-1 0,0 1 1,0-1-1,1 1 0,-1 0 0,0 0 0,0 0 1,0 0-1,0 0 0,0 0 0,-1 0 1,1 1-1,0-1 0,-1 1 0,1-1 0,2 4 1,2 3-148,0 1-1,0 0 1,-1 0 0,0 0 0,-1 1 0,0 0 0,0 0 0,2 14 0,6 12-5252,-6-24-1686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42.79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 7027,'0'0'93,"1"-1"0,-1 1 0,0 0 0,1 0 0,-1 0 0,1 0-1,-1-1 1,0 1 0,1 0 0,-1 0 0,1 0 0,-1 0 0,1 0 0,-1 0 0,0 0-1,1 0 1,-1 0 0,1 0 0,-1 0 0,0 1 0,1-1 0,-1 0 0,1 0 0,-1 0-1,0 0 1,1 1 0,-1-1 0,0 0 0,1 0 0,-1 1 0,0-1 0,1 0 0,-1 1-1,0-1 1,0 0 0,1 1 0,-1-1 0,0 0 0,0 1 0,1 0 0,12 15-73,-10-10 61,0 1 0,0 0 0,-1 0 1,1 1-1,-2-1 0,1 0 0,0 13 1,0 58 238,-2-43-226,3 16-73,-1-23-1834,-3 42 1,-3-76-6504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43.1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69 178 4962,'-16'-35'1281,"1"1"95,1 3-751,4 6-17,2 5-96,3 7-64,4 5-63,2 3-97,3 1-64,2 3-16,3-1-48,1 4-32,3-1-96,1 5-256,-2 0-1345,2-1-1392,-2 0-3522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44.5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138 158 6067,'14'-1'1285,"-6"1"-963,0-1-1,0 1 1,0 1 0,1 0 0,8 2-1,-16-3-308,0 0-1,0 1 0,0-1 1,0 0-1,0 1 0,0-1 1,0 1-1,0-1 0,-1 1 1,1 0-1,0-1 1,0 1-1,-1 0 0,1-1 1,0 1-1,-1 0 0,1 0 1,0 0-1,0 1 0,-1 0 1,0-1 0,0 1 0,0-1 0,0 1 0,0-1 0,0 1 0,0-1 0,0 1 0,-1-1-1,1 1 1,-1-1 0,1 1 0,-1-1 0,1 0 0,-1 1 0,0-1 0,-1 2 0,-5 7-10,0 0 0,0 0 0,-1-1 0,-1 0 0,1-1 0,-1 0 1,-1 0-1,0-1 0,-11 7 0,-5 1 527,0-2 1,-45 16-1,146-40 1607,-48 4-2095,-1-2 0,0-1 0,-1 0 0,0-2 0,-1-1 0,0-2 0,36-28 0,-54 39-83,-5 3-100,-12 19-21,10-14 162,0 1 1,1-1-1,-1 1 1,1-1-1,1 1 1,-1 0-1,0-1 1,1 1-1,0-1 1,0 0-1,0 1 1,1-1-1,0 0 1,-1 0 0,1 0-1,4 5 1,6 11 41,29 36 1,-23-34-14,89 135 107,-93-133-131,-1 1 1,-2 0-1,0 1 0,13 49 0,-23-71-7,0 1 0,0-1 0,-1 0-1,0 0 1,1 1 0,-2-1 0,1 0 0,0 1-1,-1-1 1,0 0 0,0 1 0,0-1 0,0 0-1,-1 0 1,1 0 0,-1 0 0,-3 5 0,1-4 4,0-1 0,-1 1 0,1-1 0,-1 1 0,0-1 0,0-1 0,0 1 0,0-1 0,0 0 0,-12 5 0,-1-1 14,-1-2 0,1 1 0,-1-2 1,-1-1-1,1 0 0,-35-1 0,43-2-1,1 0 0,-1-1 0,0 0 0,1-1-1,-19-5 1,26 6-13,0 0-1,0 0 0,1 0 1,-1 0-1,1-1 0,-1 1 1,1-1-1,-1 0 0,1 0 1,0 0-1,0 0 0,0 0 1,0 0-1,0-1 1,0 1-1,1 0 0,-1-1 1,1 0-1,0 1 0,0-1 1,0 0-1,0 1 0,0-1 1,0 0-1,1 0 0,-1-3 1,1-10-36,0-1 0,1 1 0,1 0 0,0 0-1,1-1 1,7-17 0,36-93-223,34-44-51,-67 148 335,2-1-1,0 2 1,1 0 0,37-38 0,-52 58-18,0 1-1,0 0 0,-1 0 1,1 0-1,0 0 1,0 0-1,1 0 1,-1 0-1,0 1 1,0-1-1,0 0 0,0 1 1,1-1-1,-1 0 1,0 1-1,1-1 1,-1 1-1,0 0 1,1 0-1,-1-1 0,0 1 1,1 0-1,-1 0 1,1 0-1,-1 0 1,0 1-1,1-1 1,-1 0-1,1 0 0,1 2 1,0 0-1,-1 1 0,1 0 0,-1 0 1,1 0-1,-1 0 0,0 1 0,0-1 1,-1 0-1,1 1 0,1 4 0,13 36-146,17 74 0,-28-98-127,-29-92-426,22 58 661,0 0 1,0 0 0,1 1 0,1-1 0,2-14-1,-2 20 36,1 0 0,1 0 0,0 0-1,0 1 1,0-1 0,1 0 0,0 1-1,1 0 1,0 0 0,4-7 0,-7 13-5,-1 0 0,1 0 1,-1 1-1,1-1 1,0 0-1,-1 1 1,1-1-1,0 0 0,0 1 1,-1-1-1,1 1 1,0-1-1,0 1 0,0-1 1,0 1-1,-1 0 1,1 0-1,0-1 1,0 1-1,0 0 0,0 0 1,0 0-1,0 0 1,0 0-1,0 0 0,0 0 1,0 0-1,0 0 1,0 0-1,-1 1 1,1-1-1,0 0 0,0 1 1,0-1-1,0 0 1,0 1-1,-1-1 0,1 1 1,0 0-1,0-1 1,-1 1-1,1-1 1,0 1-1,-1 0 0,1 0 1,-1-1-1,2 3 1,4 5 18,0 1 0,0 0 0,7 16 0,-4-8-8,-8-15-13,0 0 0,1 0 0,-1 1 0,1-1 0,0 0 0,-1 0 0,1 0 0,0-1 0,0 1 0,0 0 1,0-1-1,1 1 0,-1-1 0,0 0 0,1 0 0,-1 1 0,5 0 0,-3-2 0,0 0 0,-1 0 0,1 0 0,0-1 0,0 1 0,0-1 0,-1 0 0,1 0 0,0 0 0,-1-1-1,7-2 1,9-6 22,-1-1 0,19-14 0,-21 14 11,0 0-1,27-13 1,-42 24-30,1-1 0,0 1 0,0-1 0,0 1 0,0 0 0,0-1 0,0 1-1,0 0 1,0 0 0,0 1 0,0-1 0,0 0 0,0 1 0,0-1 0,0 1 0,-1-1 0,1 1 0,0 0 0,0 0 0,0 0 0,-1 0 0,3 2 0,6 4-16,-2 1-1,1 0 1,6 10 0,-9-12-80,0 0 0,0 0 1,13 10-1,-18-15 75,0 0-1,1 0 1,-1 0 0,1 0 0,-1 0-1,1-1 1,0 1 0,-1 0 0,1-1-1,0 0 1,0 1 0,-1-1 0,1 0-1,0 0 1,0 0 0,-1 0-1,1 0 1,0 0 0,0 0 0,-1-1-1,1 1 1,0-1 0,0 1 0,-1-1-1,1 1 1,-1-1 0,1 0 0,-1 0-1,1 0 1,-1 0 0,1 0 0,-1 0-1,0-1 1,1 1 0,-1 0 0,0-1-1,2-2 1,3-6 87,-1 0-1,0-1 1,-1 0-1,0 0 1,3-11-1,9-22 215,-6 99-42,-7-48-297,0 1 1,0-1 0,1 0 0,0-1-1,0 1 1,1-1 0,-1 0-1,1 0 1,1 0 0,-1 0 0,1-1-1,0 0 1,0 0 0,1-1 0,-1 0-1,1 0 1,0 0 0,0-1-1,0 0 1,11 3 0,-17-6 28,0 1 1,0-1-1,0 0 1,0 0 0,0 0-1,0 0 1,0 0-1,0 0 1,0 0-1,1 0 1,-1 0-1,0-1 1,0 1-1,0 0 1,0-1-1,0 1 1,0 0 0,0-1-1,0 0 1,-1 1-1,1-1 1,0 1-1,0-1 1,0 0-1,0 0 1,0-1 13,0 0 1,0 0 0,0 0-1,0 0 1,-1 0-1,1 0 1,-1 0 0,1 0-1,-1 0 1,0 0-1,0 0 1,0-2-1,0-7 97,-1 1-1,-1 0 0,0 0 0,-3-11 0,5 21-79,-6-21 215,0 0-1,-1 0 1,-1 1-1,-1 0 1,0 1 0,-18-25-1,27 43-200,-1-1-1,0 1 1,0-1-1,0 1 1,0 0-1,0 0 1,0 0 0,-1 0-1,1 0 1,0 0-1,-1 0 1,1 0-1,0 0 1,-1 0-1,1 1 1,-1-1-1,0 1 1,1-1-1,-1 1 1,1 0-1,-1-1 1,0 1-1,1 0 1,-1 0-1,-2 0 1,2 1 0,0 0-1,0 0 1,0 0-1,0 1 1,1-1-1,-1 0 1,0 1-1,0-1 1,1 1-1,-1 0 1,1 0-1,-1-1 1,1 1-1,0 0 1,-2 4-1,-3 6 23,1 1-1,0 0 0,1 0 1,-5 24-1,8-31-35,0 1-1,0 0 1,1-1-1,0 1 1,0 0-1,1 0 1,-1-1-1,2 1 1,2 11-1,-3-16-8,0 0 0,-1-1 1,1 1-1,0 0 0,0 0 0,1-1 0,-1 1 1,0-1-1,0 1 0,1-1 0,-1 1 1,1-1-1,0 0 0,-1 0 0,1 0 0,0 0 1,-1 0-1,1 0 0,0 0 0,0 0 0,0-1 1,0 1-1,0-1 0,0 0 0,0 1 0,0-1 1,0 0-1,0 0 0,0 0 0,0 0 0,0-1 1,0 1-1,0 0 0,0-1 0,0 1 0,2-2 1,3-1 5,0 1 1,0-2 0,0 1-1,0-1 1,-1 0 0,1 0 0,-1-1-1,0 1 1,7-8 0,48-58 270,-19 20-69,-31 38-156,0 1 0,1 1 1,1 0-1,-1 0 0,2 2 0,20-12 1,-31 18-45,1 0 0,-1 1 0,1-1 1,0 1-1,0 0 0,0 0 1,0 0-1,0 1 0,0-1 1,0 1-1,0 0 0,0 0 0,0 0 1,0 0-1,0 1 0,0 0 1,0 0-1,0 0 0,0 0 0,0 1 1,-1-1-1,1 1 0,-1 0 1,1 0-1,-1 0 0,1 1 1,-1-1-1,0 1 0,0 0 0,3 4 1,1 2-33,0 0 0,-1 1 0,-1 0 0,1 0 0,-2 0 0,1 0 1,-1 1-1,-1 0 0,0 0 0,2 16 0,-4-22 9,0 1-1,-1-1 1,0 1 0,0-1-1,0 0 1,0 1 0,-1-1-1,0 0 1,0 1 0,0-1-1,-1 0 1,0 0 0,0 0 0,0 0-1,-1 0 1,1 0 0,-1-1-1,0 1 1,-1-1 0,1 0-1,-1 0 1,1 0 0,-8 5-1,9-8 50,0 0-1,0 1 1,0 0 0,0-1-1,0 1 1,0 0-1,0 0 1,0 0-1,1 0 1,-3 4 0,4-5-20,0-1 0,0 0 0,0 0 1,0 1-1,0-1 0,0 0 0,0 1 1,0-1-1,0 0 0,0 1 0,0-1 1,0 0-1,0 0 0,0 1 0,0-1 0,0 0 1,1 1-1,-1-1 0,0 0 0,0 0 1,0 1-1,1-1 0,-1 0 0,0 0 1,0 0-1,0 1 0,1-1 0,-1 0 1,0 0-1,1 0 0,-1 0 0,21 5 124,-3-4-185,0 0 1,-1-2-1,1 0 0,0-1 0,0-1 0,-1 0 0,0-2 0,1 0 0,-2-1 1,32-15-1,-42 17 26,-1 0 0,-1 0 1,1 0-1,0-1 1,-1 0-1,0 0 0,0 0 1,-1 0-1,1-1 1,-1 1-1,0-1 0,-1 0 1,1 0-1,-1 0 1,-1 0-1,1 0 0,-1-1 1,0 1-1,0-1 1,-1 1-1,1 0 0,-2-1 1,1 1-1,-1-1 1,0 1-1,0 0 0,0-1 1,-1 1-1,0 0 1,0 0-1,-1 0 0,0 1 1,-5-9-1,8 13 49,-1 0 0,0 0 1,1 0-1,-1-1 0,0 1 0,0 0 0,0 0 0,0 0 0,0 0 0,0 0 0,0 1 0,0-1 0,0 0 1,-1 0-1,1 1 0,0-1 0,0 1 0,-1-1 0,1 1 0,0-1 0,-1 1 0,1 0 0,0 0 0,-1 0 0,1 0 1,-1 0-1,1 0 0,0 0 0,-1 0 0,1 0 0,0 1 0,-1-1 0,1 0 0,0 1 0,-1-1 0,1 1 1,0 0-1,0-1 0,0 1 0,-1 0 0,1 0 0,0 0 0,0 0 0,0 0 0,0 0 0,-1 1 0,-2 3 17,1 0-1,-1 0 0,1 1 0,0-1 0,0 1 0,0 0 0,1 0 0,0 0 0,-1 7 1,1-7-22,1 0 1,1 0 0,-1 0 0,1 1 0,0-1-1,1 0 1,-1 0 0,1 0 0,0 0 0,1 0 0,-1 0-1,1 0 1,1 0 0,2 6 0,0-4-16,0 0 1,1 0-1,-1-1 1,2 0-1,-1 0 1,1-1-1,0 1 1,11 7-1,12 4 101,0-1 0,0-1 0,2-2-1,33 10 1,-51-19 30,62 20-6381,-49-17-2124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58.5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14 291 7043,'0'0'86,"0"0"1,-1 0-1,1 0 0,0 0 0,-1 0 1,1 0-1,0 0 0,-1 0 0,1-1 1,0 1-1,0 0 0,-1 0 0,1 0 1,0 0-1,0-1 0,-1 1 0,1 0 1,0 0-1,0-1 0,0 1 0,-1 0 0,1 0 1,0-1-1,0 1 0,0 0 0,0-1 1,0 1-1,0 0 0,0-1 0,-1 1 1,1 0-1,0-1 0,0 1 0,0 0 1,0-1-1,0 1 0,0 0 0,1 0 0,-1-1 1,0 1-1,0 0 0,0-1 0,0 1 1,0 0-1,0-1 0,1 1 0,13-21 762,25-17-768,-30 31-61,-1-1-1,-1 1 1,1-1 0,-1-1-1,-1 1 1,1-1 0,-1 0-1,5-12 1,-9 17-20,0-2 1,-1 1-1,1 0 1,-1 0-1,0 0 1,0-1-1,-1 1 1,1 0-1,-1-1 0,0 1 1,-1 0-1,1-1 1,-1 1-1,0 0 1,-1-1-1,1 1 1,-1 0-1,-4-8 1,6 12 6,-1-1 1,1 0 0,-1 1 0,0-1 0,0 1 0,0-1 0,0 1 0,0 0 0,0-1 0,0 1 0,-1 0 0,1 0-1,0 0 1,-1 0 0,1 0 0,-1 0 0,1 0 0,-1 0 0,1 0 0,-1 1 0,1-1 0,-1 1 0,0-1-1,0 1 1,1 0 0,-1-1 0,0 1 0,1 0 0,-1 0 0,0 0 0,0 1 0,1-1 0,-1 0 0,0 1 0,1-1-1,-1 1 1,-2 0 0,0 1 11,0 1 0,0-1 0,0 1 0,0 0 0,1-1 0,-1 2 0,1-1 0,0 0 0,0 1 0,0-1 0,0 1 0,1 0 0,-4 6 0,2 2 22,-1 0-1,2 0 1,0 0-1,0 0 0,1 1 1,1-1-1,0 1 0,0 0 1,1-1-1,1 1 1,3 18-1,-3-25-20,1-1 0,-1 1 0,1 0 0,0-1 0,1 1 0,-1-1 0,1 0 0,0 0 0,0 0 0,1 0 0,6 7 0,-6-9-10,-1 0 1,1-1 0,-1 1 0,1-1 0,0 0 0,-1 0 0,1 0 0,0-1-1,0 1 1,1-1 0,-1 0 0,0 0 0,0-1 0,0 1 0,1-1-1,-1 0 1,8-1 0,-3 0 1,1-1 0,-1 0-1,-1 0 1,1-1 0,0-1-1,-1 1 1,1-1 0,-1-1-1,0 1 1,0-2 0,-1 1-1,13-12 1,-1-1-14,-1-1 1,-1-1-1,19-26 0,-36 44 1,1 1-1,0-1 0,0 1 1,0 0-1,0-1 0,0 1 1,0 0-1,1 0 0,-1 0 1,0 0-1,1-1 0,-1 2 1,0-1-1,1 0 0,-1 0 1,1 0-1,0 1 0,-1-1 1,3 0-1,-3 2 1,0-1-1,-1 0 1,1 1-1,0-1 1,0 0-1,0 1 1,0-1-1,-1 1 1,1-1-1,0 1 1,-1 0 0,1-1-1,0 1 1,-1 0-1,1 0 1,-1-1-1,1 1 1,-1 0-1,1 0 1,-1 0 0,0-1-1,1 1 1,-1 0-1,0 1 1,3 8-1,-1-1-1,0 1 1,-1 0 0,0 18 0,-1-25 6,0 1 0,1-1 0,-1 0 0,0 1 0,1-1 0,0 0 0,0 0 0,0 1 0,0-1 0,0 0 0,1 0 0,-1 0 0,3 3 0,-3-5 0,0 0 0,0-1 0,0 1 0,0 0 1,0 0-1,0-1 0,0 1 0,0-1 0,0 1 0,1-1 0,-1 0 0,0 1 0,0-1 0,0 0 0,1 0 1,-1 0-1,0 1 0,0-2 0,1 1 0,-1 0 0,0 0 0,0 0 0,1 0 0,-1-1 0,0 1 0,0-1 1,0 1-1,0-1 0,0 1 0,1-1 0,-1 1 0,0-1 0,0 0 0,0 0 0,-1 0 0,1 1 1,1-3-1,10-7 22,0-1 1,12-16-1,-16 17-24,0 1 0,1 0-1,0 0 1,17-12 0,-25 21-3,-1 0 0,0 0 0,0 0 0,0 0 0,0 0 0,0 0-1,0 0 1,0 0 0,1 0 0,-1 0 0,0 0 0,0 0 0,0-1 0,0 1 0,0 0 0,0 0 0,1 0 0,-1 0 0,0 1 0,0-1 0,0 0 0,0 0 0,0 0 0,0 0 0,1 0 0,-1 0 0,0 0 0,0 0 0,0 0 0,0 0 0,0 0 0,0 0 0,0 0 0,1 0 0,-1 0 0,0 1 0,0-1 0,0 0 0,0 0 0,0 0 0,0 0 0,0 0 0,0 0 0,0 0 0,0 1 0,0-1 0,0 0-1,0 0 1,0 0 0,1 12-47,-4 20 40,2-23 14,1-7-2,-1-1 0,1 1 0,0 0 0,0 0-1,1-1 1,-1 1 0,0 0 0,0 0 0,1-1 0,-1 1 0,1 0 0,0-1 0,0 3 0,0-4-1,-1 1 0,1-1 0,-1 1 0,1-1 0,-1 1 0,1-1 0,-1 1 0,1-1 0,0 0 0,-1 1 0,1-1 0,-1 0 0,1 0 1,0 1-1,-1-1 0,1 0 0,0 0 0,0 0 0,-1 0 0,1 0 0,0 0 0,-1 0 0,2 0 0,4-2 13,0 0 0,1 0 0,-1-1 0,0 1-1,-1-1 1,7-4 0,-8 4-6,0 0 0,1 1 0,-1 0 0,1 0 0,-1 0 1,1 0-1,5 0 0,-5 3-5,1 0-1,-1 0 1,0 0 0,0 1 0,0 0 0,0 0-1,6 3 1,26 9 19,-27-12-21,0 0-1,0-1 1,0 0 0,1-1-1,-1 0 1,0-1 0,14-2-1,-20 2 0,0 0 0,0 0-1,0-1 1,0 1-1,-1-1 1,1 0 0,-1 0-1,1 0 1,-1 0-1,0 0 1,0-1 0,0 0-1,0 1 1,0-1-1,0 0 1,-1-1 0,0 1-1,1 0 1,-1-1 0,-1 1-1,3-6 1,8-25 14,7-45-1,-8 35-57,-14 43 33,1 0 0,-1 1-1,1 0 1,-1 0-1,0 0 1,1 0-1,-1 0 1,1 0 0,-1 1-1,-3 0 1,-12 1 31,15-4-963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59.9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0 576 6227,'13'-1'5170,"30"-16"-3959,-29 9-1135,0-1 0,0 0 0,-1-1 1,0-1-1,-1 0 0,0-1 0,-1 0 0,-1-1 0,1 0 0,-2-1 0,0 0 0,-1 0 0,0-1 0,-1 0 0,7-22 0,0-5-66,-3 0 1,-1-1 0,-2 0 0,4-72-1,-12 109-2,0 1 0,0-1 0,0 0 0,-1 1 0,-2-10 0,3 14-9,0 0 1,0 1-1,0-1 1,-1 0-1,1 1 1,0-1 0,-1 0-1,1 1 1,0-1-1,-1 1 1,1-1-1,-1 1 1,1-1 0,-1 1-1,1-1 1,-1 1-1,0-1 1,1 1-1,-1 0 1,-1-1 0,1 1-3,0 0 0,0 0 1,0 0-1,0 0 1,0 0-1,0 0 1,0 0-1,0 1 0,1-1 1,-1 0-1,0 1 1,0-1-1,0 1 0,0-1 1,0 1-1,0-1 1,1 1-1,-1 0 1,-1 0-1,-10 10 8,1 0 1,0 1-1,1 0 0,0 1 0,1 0 1,1 0-1,0 1 0,0 0 0,2 0 1,0 1-1,0 0 0,1 0 0,1 0 1,1 1-1,-3 31 0,4-23 19,1 0-1,1 1 1,1-1 0,2 0-1,0 0 1,2 0-1,0 0 1,2-1 0,16 41-1,-18-52-3,1 0 1,1-1-1,0 1 0,0-1 0,13 15 0,-18-24-12,1 1 0,-1-1 0,0 0 0,1 0 0,-1 0 0,1 0 0,-1 0-1,1 0 1,0-1 0,0 0 0,0 1 0,0-1 0,0 0 0,0 0-1,0-1 1,0 1 0,0-1 0,0 1 0,0-1 0,1 0 0,-1 0 0,0 0-1,0-1 1,0 1 0,0-1 0,0 0 0,0 0 0,4-1 0,14-9 11,0 0 1,-1-1-1,0-2 1,0 0-1,-2-1 1,0 0-1,-1-2 0,0 0 1,27-37-1,-40 48-17,-1-1-1,1 1 0,-1-1 1,0 1-1,-1-1 0,0 0 1,0 0-1,0-1 0,-1 1 1,0 0-1,0 0 0,-1-1 1,0 1-1,0 0 0,-1-1 1,0 1-1,0 0 0,-1 0 1,1 0-1,-2 0 0,-4-12 1,4-4-5,2 19-109,-10 12 25,6-4 81,-1 0 3,0 1-1,0-1 1,1 1 0,-1 1 0,1-1 0,0 1 0,1 0 0,-1 0 0,1 0 0,0 1 0,1-1 0,0 1-1,0 0 1,0 0 0,1 0 0,0 0 0,0 1 0,0-1 0,1 0 0,1 1 0,-1-1 0,1 1-1,0-1 1,2 8 0,-1-8 6,0 0 0,0 0 0,1-1-1,0 1 1,0-1 0,1 1 0,0-1-1,0 0 1,0 0 0,1 0 0,0 0-1,0-1 1,0 0 0,1 0 0,-1 0-1,1 0 1,1 0 0,-1-1 0,1 0-1,-1 0 1,1-1 0,0 0 0,0 0-1,1 0 1,-1-1 0,1 1 0,-1-2-1,1 1 1,0-1 0,8 1 0,-8-1 1,0 0 0,0-1 0,1 0 0,-1 0 0,0-1 0,0 0 1,0 0-1,0-1 0,0 0 0,0 0 0,0 0 0,-1-1 0,1 0 1,-1 0-1,0-1 0,1 0 0,-2 0 0,1 0 0,0-1 0,-1 0 1,0 0-1,0 0 0,0 0 0,-1-1 0,0 0 0,0 0 0,0 0 1,4-13-1,-3 6-21,0 0-1,-2-1 1,0 0 0,0 0 0,-1 0-1,-1 0 1,0 0 0,-1 0 0,0 0 0,-5-22-1,5 36 15,0 0 0,-1 0 0,1 0 0,0 1 1,0-1-1,-1 0 0,1 0 0,0 0 0,-1 0 0,1 0 0,0 0 0,0 0 0,-1 1 0,1-1 0,0 0 0,-1 0 0,1 0 0,0 1 0,0-1 0,0 0 0,-1 0 0,1 1 0,0-1 0,0 0 0,0 0 0,0 1 0,0-1 0,-1 0 1,1 1-1,0-1 0,0 0 0,0 1 0,0-1 0,0 0 0,0 0 0,0 1 0,0-1 0,0 0 0,0 1 0,0-1 0,-6 19-22,2-1 44,1 0 1,1 1 0,1-1 0,1 1 0,0-1 0,1 1 0,1-1-1,8 33 1,13-74 199,61-88-200,-84 111-21,0 0 0,0-1 0,1 1 0,-1 0 0,0 0 0,0-1 0,0 1 0,1 0 0,-1 0 0,0-1 1,0 1-1,1 0 0,-1 0 0,0 0 0,0 0 0,1-1 0,-1 1 0,0 0 0,0 0 0,1 0 0,-1 0 0,0 0 0,1 0 1,-1 0-1,0 0 0,1 0 0,-1 0 0,0 0 0,1 0 0,-1 0 0,0 0 0,0 0 0,1 0 0,-1 0 0,0 0 0,1 0 0,-1 1 1,0-1-1,0 0 0,1 0 0,-1 0 0,0 0 0,0 1 0,1-1 0,-1 0 0,0 0 0,0 1 0,0-1 0,1 0 0,-1 0 0,0 1 1,0-1-1,0 0 0,0 0 0,0 1 0,0-1 0,1 0 0,-1 1 0,0-1 0,0 0 0,0 1 0,0-1 0,0 0 0,0 0 1,0 1-1,-1 0 0,6 33-31,-1-9 48,-4-24-14,1 1-1,0-1 1,0 0-1,0 1 1,0-1 0,0 0-1,0 0 1,0 1-1,0-1 1,0 0-1,0 0 1,1 0 0,-1 0-1,0-1 1,1 1-1,-1 0 1,1 0 0,-1-1-1,1 1 1,-1-1-1,1 0 1,-1 1 0,1-1-1,-1 0 1,1 0-1,-1 0 1,1 0 0,0 0-1,-1 0 1,1 0-1,-1-1 1,1 1-1,-1 0 1,3-2 0,7-2-2,0 0 0,-1-1 0,0-1 0,11-7 0,11-5-15,-31 18 13,-1-1 1,1 1-1,-1 0 1,1 0-1,-1-1 1,1 1-1,0 0 0,-1 0 1,1 0-1,-1 0 1,1 0-1,0 0 1,-1 0-1,1 0 0,-1 0 1,1 0-1,0 0 1,-1 1-1,1-1 1,-1 0-1,1 0 0,-1 1 1,1-1-1,-1 0 1,1 0-1,-1 1 1,1-1-1,-1 1 0,1-1 1,-1 0-1,1 1 1,-1-1-1,0 1 1,1-1-1,-1 1 0,0-1 1,1 1-1,-1 0 1,0-1-1,0 1 1,0-1-1,1 1 1,-1-1-1,0 2 0,2 36 87,-2-33-580,0-1 1,0 0 0,0 0-1,0 0 1,1 0-1,1 7 1,1-5-3598,0-1-2926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19.5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12 160 5234,'-11'6'4299,"13"-11"-1740,18-16-1597,13-5-636,0-3 1,50-56-1,-80 91-310,0 0-1,0 0 1,0 0-1,0 1 1,-1-1-1,2 9 1,-4-14-8,3 8-74,1 0-1,0 0 0,1 0 0,-1 0 0,2-1 0,-1 0 0,1 0 0,0 0 0,1-1 0,0 0 0,12 10 0,-15-16-1410,-2-5-3742,-2-2-1432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00.5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0 226 7459,'5'-6'839,"0"-1"0,0 1 1,0 0-1,1 1 0,11-9 0,-11 9-863,0 0 0,0 0 1,0-1-1,-1 0 1,0 0-1,8-11 0,-10 10 34,0 0 0,0 0 0,-1 0 0,0-1-1,0 1 1,1-15 0,-3 19-7,1 0 0,-1 0 0,0 0-1,0 0 1,0 0 0,-1 0 0,1 0 0,-1 0 0,1 0-1,-1 0 1,0 0 0,0 0 0,0 0 0,-1 1 0,1-1-1,-1 0 1,0 1 0,1-1 0,-5-3 0,6 6 0,-1-1 0,1 1 1,-1-1-1,0 1 0,1-1 1,-1 1-1,0-1 0,0 1 1,1 0-1,-1-1 0,0 1 1,0 0-1,0 0 0,1 0 1,-1 0-1,0 0 0,0-1 1,0 1-1,1 1 0,-1-1 1,0 0-1,0 0 0,0 0 1,0 0-1,1 1 0,-1-1 1,0 0-1,-1 1 0,0 0 17,1 1 0,-1-1 0,0 1 0,1 0 0,-1-1 0,1 1 0,-1 0 0,1 0 0,0 0 0,-1 3 0,-2 2 45,1 0-1,1 0 1,0 1 0,0-1-1,-2 12 1,4-12-29,0 0 0,0 0-1,1 0 1,0-1 0,0 1 0,1 0-1,0-1 1,0 1 0,0-1 0,1 1 0,0-1-1,0 0 1,0 0 0,1-1 0,0 1 0,9 9-1,-12-15-33,-1 1-1,1-1 1,0 0 0,0 1-1,0-1 1,-1 0-1,1 0 1,0 0-1,0 0 1,0 0 0,-1 0-1,1 0 1,0 0-1,0 0 1,0 0-1,0 0 1,-1-1 0,1 1-1,0 0 1,0 0-1,0-1 1,-1 1-1,1-1 1,0 1 0,-1-1-1,1 1 1,0-1-1,-1 1 1,1-1-1,-1 1 1,1-1 0,-1 0-1,2-1 1,20-25-24,-20 24 20,22-40-42,-21 35 44,1 0 0,0 1-1,0-1 1,1 1 0,9-12-1,-13 19 1,-1 0 0,0 0 0,0 0 0,0 0 0,0 0 0,0-1 0,1 1 0,-1 0 0,0 0 0,0 0 0,0 0 0,0 0 0,1 0 0,-1 0 0,0 0 0,0 0 0,0 0 0,1 0 0,-1 0 0,0 0 0,0 0 0,1 0 0,-1 0 0,0 0 0,0 0 0,0 0 0,1 0 0,-1 0 0,0 0 0,0 0 0,0 0 0,0 0 0,1 0 0,-1 0 0,0 0 0,0 1 0,0-1 0,0 0 0,1 0 0,-1 0 0,6 12 0,1 15 2,-6-24-1,0 3 8,0 0 1,0 0-1,1 0 1,0 0-1,0-1 1,0 1-1,1 0 1,3 5-1,-4-10-24,-1 1-1,1-1 0,-1 0 0,1 0 0,0 1 0,0-1 0,-1 0 0,1-1 0,0 1 0,0 0 0,0 0 0,0-1 1,0 1-1,0-1 0,0 0 0,0 1 0,0-1 0,0 0 0,0 0 0,0 0 0,0-1 0,0 1 0,0 0 0,0-1 1,0 1-1,0-1 0,4-2 0,-1 1-66,0 0 0,0 0 1,-1-1-1,1 0 0,-1 0 0,1 0 1,-1 0-1,0-1 0,0 0 0,0 0 1,-1 0-1,1 0 0,-1 0 0,0-1 0,0 0 1,-1 1-1,1-1 0,2-10 0,-1 6 30,1 0-1,-1 1 0,1-1 0,1 1 0,6-8 1,-11 15 30,0 1 0,0-1 0,-1 0 0,1 0 0,0 0 0,0 1 0,0-1 0,0 1 0,0-1 0,0 1 0,0-1 0,0 1 0,0-1 0,0 1 0,0 0 0,0-1 0,0 1 0,0 0 0,0 0 0,0 0 0,1 0 0,0 0 0,14 11-6017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01.0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196 1 6243,'23'51'5624,"-17"-36"-5347,-1 1 1,-1-1-1,0 1 1,-2 0-1,3 31 1,-5 185 7,-2-94-192,2-137-105,0 1-1,0-1 0,0 0 1,0 0-1,0 1 0,0-1 0,0 0 1,0 1-1,0-1 0,-1 0 1,1 0-1,0 0 0,-1 1 1,1-1-1,-1 0 0,0 0 0,1 0 1,-1 0-1,0 0 0,0 0 1,1 0-1,-2 1 0,1-2-17,0 1 0,0-1 1,0 0-1,0 0 0,0 0 0,0 0 0,0 0 0,0-1 0,0 1 0,0 0 0,0 0 0,0-1 0,0 1 0,0-1 1,0 1-1,0 0 0,0-1 0,1 0 0,-1 1 0,0-1 0,-1 0 0,-7-8-247,0 0 1,1 0-1,-10-12 1,17 19 262,-16-20-100,-10-13 198,-1 1-1,-62-58 0,90 92-72,0 0 0,0 0 0,-1 0-1,1 0 1,0 0 0,0 0 0,-1-1 0,1 1-1,0 0 1,0 0 0,-1 0 0,1-1 0,0 1-1,0 0 1,0 0 0,0 0 0,-1-1 0,1 1-1,0 0 1,0 0 0,0-1 0,0 1 0,0 0-1,0-1 1,0 1 0,0 0 0,0 0 0,0-1-1,0 1 1,0 0 0,0-1 0,0 1 0,0 0-1,0 0 1,0-1 0,0 1 0,0 0-1,0 0 1,0-1 0,0 1 0,0 0 0,1 0-1,-1-1 1,0 1 0,17-5 292,35 4-4,-41 2-226,40 0-121,32 0 1,-30-9-6499,-38 4 50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01.4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149 37 4898,'0'0'158,"0"0"0,0 1 0,0-1 0,0 0 0,0 1-1,0-1 1,0 0 0,0 0 0,0 1 0,0-1 0,0 0 0,0 0 0,0 1-1,0-1 1,0 0 0,-1 0 0,1 0 0,0 1 0,0-1 0,0 0 0,0 0-1,-1 0 1,1 1 0,0-1 0,0 0 0,-1 0 0,1 0 0,0 0-1,0 0 1,-1 1 0,1-1 0,0 0 0,0 0 0,-1 0 0,-13-2 2286,-23-16-2174,16 7 262,15 8-496,2 2 30,0-1 0,0 0 0,0 1 0,0 0 0,-1 0 0,-7-1 0,11 2-56,0 0 0,0 0 0,0 1 0,0-1 0,0 0 0,0 1 0,1-1 0,-1 0 0,0 1 0,0-1 0,0 1 0,1-1 0,-1 1 0,0 0 0,0-1 0,1 1 0,-1 0 0,0-1 0,1 1 0,-1 0 0,1 0 0,-1 0 0,1-1 0,0 1 0,-1 0-1,1 0 1,0 0 0,-1 0 0,1 0 0,0 0 0,0 0 0,0 0 0,0 0 0,0 0 0,0-1 0,0 3 0,0 5 2,0-1-1,0 1 1,1-1 0,0 0-1,0 1 1,1-1-1,0 0 1,0 0 0,1 0-1,-1 0 1,2 0-1,-1 0 1,7 8-1,2 1 11,1 0-1,1-1 1,23 19-1,4 4-13,-41-38-10,1 1-1,-1-1 1,0 0-1,1 0 1,-1 1-1,0-1 1,0 0-1,0 1 1,1-1-1,-1 0 1,0 1-1,0-1 1,0 0-1,0 1 1,0-1-1,1 0 0,-1 1 1,0-1-1,0 0 1,0 1-1,0-1 1,0 1-1,0-1 1,0 0-1,0 1 1,0-1-1,-1 0 1,1 1-1,0-1 1,0 0-1,0 1 1,0 0-1,-13 7-156,-22 3-507,30-9 443,-62 14-6108,28-7-1000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4.1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270 52 8660,'-4'2'228,"0"1"1,0 0-1,1-1 0,-1 1 1,1 1-1,0-1 1,0 0-1,0 1 0,1 0 1,-1-1-1,1 1 1,-1 0-1,1 0 0,1 0 1,-1 1-1,0-1 0,1 0 1,-1 8-1,-3 12-418,1 1-1,0 30 1,3-31 533,-2 37-308,-6 49-3,9-110-36,0 1 0,0 0 0,-1-1 0,1 1 0,0 0 0,0-1 0,-1 1 0,1 0 0,0-1 0,-1 1 0,1-1 0,-1 1 0,1 0 0,-1-1 0,1 0 1,-1 1-1,1-1 0,-1 1 0,1-1 0,-1 1 0,1-1 0,-1 0 0,0 1 0,1-1 0,-1 0 0,-1 0 0,-22 0-330,-23-16-261,45 15 588,-10-4-46,-41-19 202,48 22-74,1-1 0,0 1 0,0-1 1,0 0-1,1 0 0,-1 0 0,1 0 1,0-1-1,-5-5 0,8 9-67,0 0 0,0-1 0,0 1 0,1 0 0,-1-1 0,0 1 0,0 0 0,0-1-1,0 1 1,0 0 0,0-1 0,0 1 0,1 0 0,-1 0 0,0-1 0,0 1 0,0 0 0,1 0 0,-1-1 0,0 1 0,0 0-1,1 0 1,-1 0 0,0-1 0,1 1 0,-1 0 0,0 0 0,1 0 0,-1 0 0,0 0 0,1-1 0,-1 1 0,0 0 0,1 0-1,-1 0 1,19-5 67,-15 4-37,91-25 190,148-51-1329,-236 74 1121,1-1 0,-1 0 0,0 0 0,0-1 0,0 0 0,-1 0 0,0-1 0,0 1 0,0-1 0,-1-1 0,1 1 0,-1-1 0,-1 0 0,0 0 0,0 0 0,0-1 0,-1 1 0,0-1 0,0 0 0,-1 0 0,0 0-1,0 0 1,-1-1 0,0 1 0,-1 0 0,1-1 0,-2 1 0,1 0 0,-1 0 0,-4-16 0,5 23-4,0 1 0,0-1 0,0 0 0,-1 0 0,1 1 0,0-1 0,-1 0 0,1 1-1,0-1 1,-1 0 0,1 1 0,-1-1 0,1 1 0,-1-1 0,1 0 0,-1 1 0,1-1 0,-1 1 0,1 0-1,-1-1 1,0 1 0,1-1 0,-1 1 0,0 0 0,1 0 0,-1-1 0,-1 1 0,1 0-7,0 0 0,-1 1 0,1-1 0,0 0 0,0 1-1,0-1 1,0 1 0,0-1 0,0 1 0,0 0 0,0 0 0,0-1 0,0 1 0,0 0 0,-1 1 0,-2 3-3,0 0 0,0 0 0,1 0 0,0 0 0,-5 11-1,3-2 14,1 1 0,1 0-1,0 0 1,1 0-1,0 0 1,2 29-1,13 94 645,-10-114-431,-2-23-215,-1 1-1,0 0 1,0 0 0,1-1-1,-1 1 1,1 0-1,-1-1 1,1 1 0,0-1-1,-1 1 1,1-1 0,0 1-1,0-1 1,2 3 0,-3-4-12,1 0 1,0 1-1,-1-1 0,1 0 1,-1 1-1,1-1 1,0 0-1,-1 0 0,1 0 1,0 0-1,0 1 1,-1-1-1,1 0 1,0 0-1,-1 0 0,1-1 1,0 1-1,-1 0 1,1 0-1,0 0 0,-1 0 1,1-1-1,0 1 1,0-1-1,6-3-7,-1 0 0,0-1 0,-1 0-1,1 0 1,6-8 0,10-8-170,-21 20 168,0 1-1,0-1 1,0 1-1,0 0 1,0 0 0,0 0-1,0-1 1,0 1-1,0 0 1,0 0 0,0 0-1,0 1 1,0-1-1,0 0 1,0 0-1,0 1 1,0-1 0,0 0-1,0 1 1,0-1-1,0 1 1,0-1 0,0 1-1,-1-1 1,1 1-1,1 0 1,25 25-28,-7-7 50,-15-15-11,1-1 0,0-1 0,0 1 0,0-1 0,0 0 0,0 0 0,1-1 0,-1 0 0,1 0 0,-1 0 0,1-1 0,-1 0 0,1 0 0,-1-1 0,1 0 0,-1 0 0,0 0 0,1-1 0,9-4 0,-6 2-3,-1-1 0,1 1 0,-1-2 0,-1 1 1,1-1-1,-1-1 0,0 0 0,0 0 0,-1 0 0,0-1 0,9-12 0,-9 9-15,1-1 1,-2 0-1,1 0 0,-2 0 1,0-1-1,7-24 0,-12 37 10,0 0 0,0-1 0,0 1 0,0 0 0,0 0 0,0 0 0,0 0 0,0 0 0,1-1-1,-1 1 1,0 0 0,0 0 0,0 0 0,0 0 0,0-1 0,0 1 0,-1 0 0,1 0 0,0 0-1,0 0 1,0-1 0,0 1 0,0 0 0,0 0 0,0 0 0,0 0 0,0 0 0,0-1 0,0 1 0,0 0-1,-1 0 1,1 0 0,0 0 0,0 0 0,0 0 0,0 0 0,0 0 0,-1-1 0,1 1 0,0 0-1,0 0 1,0 0 0,0 0 0,0 0 0,-1 0 0,1 0 0,-10 4-30,-8 10-1,14-11 39,1 0 1,0 0 0,0 0-1,0 0 1,1 0 0,-1 1 0,1 0-1,0-1 1,0 1 0,0 0-1,0 0 1,1 0 0,-1 0-1,1 0 1,0 0 0,0 1 0,1-1-1,-1 0 1,1 0 0,0 1-1,0-1 1,1 0 0,-1 1-1,1-1 1,1 6 0,1-3 19,0 0 0,0-1-1,0 1 1,1-1 0,0 0 0,0 0 0,1 0 0,0 0-1,0-1 1,0 1 0,1-1 0,-1-1 0,1 1 0,7 3 0,38 19-66,-23-13-1672,-1 2-3809,-12-6-2316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48.6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3 209 6947,'-3'0'3151,"6"0"-2524,11 7-750,-9-3 171,0 1 0,-1 0-1,0 1 1,0-1 0,0 1 0,-1 0-1,0 0 1,0 0 0,4 11-1,14 63 145,-18-67-164,13 49 46,-4-14 60,7 54-1,-35-158 761,-10-158-539,71 267-217,-43-50-133,1 1-1,0-2 1,0 1-1,1 0 1,-1-1-1,0 1 1,1-1-1,-1 0 1,1 0-1,0 0 1,0-1 0,0 1-1,0-1 1,0 0-1,0 0 1,0 0-1,0-1 1,0 1-1,6-1 1,-6-1 0,0 0 0,0 0 0,-1 0 1,1 0-1,-1-1 0,1 1 0,-1-1 1,1 0-1,-1 0 0,0 0 0,0 0 0,0-1 1,0 1-1,0-1 0,-1 0 0,1 0 1,-1 0-1,1 0 0,-1 0 0,0-1 0,2-4 1,2-8-36,0 0 0,-1 0 0,-1-1 0,-1 1 0,0-1 0,1-25 0,-2 20-333,0 1 0,2 0 0,8-30 0,-9 44-153,-1 1 1,1-1 0,0 1 0,1 0-1,-1 0 1,1 0 0,0 1 0,1 0-1,-1-1 1,1 1 0,0 1 0,1-1-1,-1 1 1,11-7 0,0 3-3327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49.1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7 5234,'-1'-1'160,"-1"0"-1,1 0 1,0 1 0,-1-1-1,1 0 1,-1 1-1,1 0 1,-1-1-1,1 1 1,-1 0-1,0-1 1,1 1-1,-1 0 1,1 0-1,-1 1 1,1-1-1,-1 0 1,0 0-1,1 1 1,-1-1 0,1 1-1,-1-1 1,1 1-1,0 0 1,-1-1-1,1 1 1,0 0-1,-1 0 1,1 0-1,-1 1 1,0 1-96,1 0 0,-1 0 0,1-1 0,0 1 0,0 0 0,0 0 0,1 0 0,-1 0 1,1 1-1,0-1 0,-1 0 0,1 0 0,1 0 0,0 5 0,3 20 484,13 45 1,-10-52-448,-2 0-1,-1 1 1,0 0 0,0 25 0,-4-30-71,-1-1 0,-1 0 0,0 0 0,-1 1 0,-1-1 0,-8 20 1,16-44-12,-1-1 1,0 0-1,-1 0 1,1 0-1,-2 0 1,0 0 0,0 0-1,0 0 1,-1-1-1,0 1 1,-2-10-1,5 29-8,1-1 0,0 0-1,1 0 1,0 0 0,0 0-1,1-1 1,0 0 0,0 0-1,15 13 1,-20-21-695,-2-2-987,-1-5-3890,3 2 183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49.4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76 8 8212,'-2'-1'210,"0"0"1,0 0-1,0 0 1,0 0-1,0 0 0,0 1 1,0-1-1,0 1 1,0 0-1,0-1 1,-1 1-1,1 0 0,0 0 1,0 0-1,0 1 1,0-1-1,0 0 1,-1 1-1,1 0 0,-3 0 1,3 1-205,0 0 0,0-1 0,0 1 0,0 0 0,1 0 0,-1 0 0,0 0 0,1 0 0,-1 0 0,1 0 0,0 0 0,0 1 0,0-1 0,0 1 0,0-1 0,0 1 0,0 2 0,0 1-5,0 0 1,1-1-1,-1 1 0,1 0 1,0 0-1,1-1 0,-1 1 1,2 6-1,-1-9 2,-1-1 1,1 1 0,0 0-1,0-1 1,0 1-1,0-1 1,1 1-1,-1-1 1,0 0-1,1 1 1,0-1-1,-1 0 1,1 0 0,0 0-1,0 0 1,0-1-1,1 1 1,-1-1-1,3 2 1,-4-2 1,0-1-1,1 0 1,-1 0 0,0 0 0,1 0-1,-1-1 1,0 1 0,0 0 0,1-1-1,-1 1 1,0 0 0,0-1 0,0 0-1,1 1 1,-1-1 0,0 0-1,0 1 1,0-1 0,0 0 0,0 0-1,0 0 1,-1 0 0,1 0 0,0 0-1,0 0 1,-1 0 0,1 0 0,0 0-1,0-2 1,21-41 56,-20 39-53,-2 3-7,1 0 1,0 1-1,-1-1 0,1 0 1,0 0-1,0 1 1,0-1-1,0 1 1,0-1-1,1 1 1,-1-1-1,0 1 1,1 0-1,-1 0 1,1-1-1,2-1 0,-2 4-2,-1-1-1,0 0 0,1 1 1,-1-1-1,0 0 0,0 1 1,1 0-1,-1-1 0,0 1 0,0 0 1,0-1-1,0 1 0,0 0 1,0 0-1,0 0 0,0 0 1,0 0-1,0 0 0,0 0 0,-1 0 1,1 1-1,0-1 0,0 3 1,7 8-233,9 16-1364,-3-16-3560,-4-11-869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49.8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160 0 7780,'-4'7'316,"1"-1"0,0 1 0,0-1 1,0 1-1,1 0 0,0 0 1,0 0-1,1 0 0,0 0 0,0 1 1,0-1-1,1 0 0,1 1 1,0 7-1,3 16-200,14 58 1,-16-79 84,12 37-79,29 68 0,-6-20-59,-36-95-69,-1 0 0,0 1 0,1-1 0,-1 1 0,0-1 0,0 1 0,1-1 1,-1 1-1,0-1 0,0 1 0,0-1 0,0 1 0,1-1 0,-1 1 0,0-1 0,0 1 1,0-1-1,0 1 0,0-1 0,0 1 0,0-1 0,-1 1 0,1-1 0,0 1 0,0-1 1,0 1-1,0-1 0,-1 1 0,1-1 0,0 1 0,-1-1 0,1 1 0,0-1 0,-1 1 1,0 0-1,-18-9-316,-22-26-230,40 34 544,-29-31-336,-38-47 0,-12-13 696,78 89-311,-10-13 582,27 9-222,-4 4-460,14-3-247,0 0 1,51 0 0,9 6-6049,-55 1 783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50.4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49 228 5907,'-1'2'371,"-4"10"592,0 1 0,-1-1 0,0-1 0,-1 1 0,-11 14 0,22-33-857,0 0-1,0-1 1,-1 1-1,4-14 0,2-3-88,76-203 208,-84 212-151,-10 20 44,-13 21 39,18-16-155,0 1 1,0 0-1,1 0 1,0 0-1,1 0 0,0 0 1,1 1-1,0-1 1,1 1-1,0-1 0,1 0 1,0 1-1,1-1 1,0 0-1,1 1 0,0-1 1,0-1-1,2 1 1,9 18-1,-13-26 1,1-1-1,0 1 1,-1-1-1,1 0 1,0 0-1,0 0 1,1 0-1,-1 0 1,0 0-1,1 0 1,-1-1-1,1 1 1,-1-1-1,1 0 1,0 0-1,-1 0 1,6 1-1,-5-2 1,0 0 0,-1 0 0,1 0 0,0 0 0,-1-1 0,1 1 0,0-1 0,-1 0-1,1 0 1,-1 0 0,1 0 0,-1 0 0,0-1 0,1 1 0,3-4 0,0-1 3,1 0 0,-1-1 0,0 0 0,-1 0 0,1 0 0,-1-1 0,-1 0 0,0 0 0,0 0-1,3-11 1,3-17-1,8-24 11,-16 56-18,-1 0-1,1 0 0,0 0 1,0 0-1,1 0 1,-1 1-1,1-1 0,0 1 1,0 0-1,0 0 0,4-3 1,-7 5 1,1 1 0,-1-1 0,1 1 0,0-1 0,-1 1 0,1 0 1,0-1-1,-1 1 0,1 0 0,0 0 0,-1 0 0,1-1 0,0 1 0,-1 0 0,1 0 0,0 0 1,0 0-1,-1 0 0,1 0 0,0 0 0,-1 0 0,1 0 0,0 1 0,0-1 0,-1 0 1,1 0-1,0 1 0,-1-1 0,1 0 0,-1 1 0,1-1 0,0 1 0,-1-1 0,1 0 0,-1 1 1,1 0-1,-1-1 0,1 1 0,-1-1 0,0 1 0,1-1 0,-1 1 0,0 0 0,1-1 1,-1 1-1,0 0 0,1 0 0,9 42-60,-8-27 50,1-8 21,0 0-1,1 0 1,-1-1-1,2 1 1,-1-1 0,1 0-1,0 0 1,0-1-1,1 1 1,0-1 0,0 0-1,7 5 1,-10-8-5,1-1 0,-1 1 0,1-1 0,0 1 1,0-1-1,0 0 0,0 0 0,0-1 0,0 1 0,0-1 0,0 0 1,1 0-1,-1-1 0,0 1 0,1-1 0,-1 0 0,1 0 0,-1 0 1,0-1-1,1 1 0,-1-1 0,0 0 0,1-1 0,6-2 1,-8 2-38,-1 0 1,1 0 0,0 0 0,-1 0 0,1 0 0,-1-1-1,0 0 1,0 1 0,0-1 0,0 0 0,0 0-1,0 0 1,-1 0 0,0 0 0,1 0 0,-1 0 0,0-4-1,2-8-1413,0 1 0,0-26-1,-1 18-2180,0 3-1358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51.4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1 328 6563,'0'-2'296,"0"0"0,1 0-1,-1 0 1,1 1 0,-1-1 0,1 0-1,0 0 1,0 1 0,0-1 0,0 0-1,2-1 1,29-33-340,-19 23 250,-3 2-205,-1-1 0,-1 0 0,0 0 0,7-16 0,-11 22 59,-1-1 0,-1 1-1,1-1 1,-1 0 0,0 0-1,-1 0 1,1 0 0,-1 0-1,-1 0 1,1-11 0,-1 18-51,0 0 1,0 0 0,0 0-1,0-1 1,0 1 0,0 0-1,0 0 1,0 0 0,0-1-1,0 1 1,-1 0 0,1 0-1,0 0 1,0 0 0,0-1-1,0 1 1,0 0 0,0 0-1,0 0 1,0-1 0,-1 1-1,1 0 1,0 0 0,0 0-1,0 0 1,0 0 0,0 0-1,-1-1 1,1 1 0,0 0-1,0 0 1,0 0 0,0 0-1,-1 0 1,1 0 0,0 0-1,0 0 1,0 0 0,-1 0-1,1 0 1,0 0 0,0 0-1,0 0 1,-1 0 0,1 0-1,0 0 1,-1 0 0,-10 9 133,-7 12-83,14-14-34,0 0 0,1 1 1,0-1-1,0 1 1,0-1-1,1 1 1,0 0-1,1 0 0,0 0 1,0 0-1,1 12 1,0-17-12,0 1 0,1-1 0,-1 1 0,1 0 0,0-1 0,1 0 0,-1 1 0,0-1-1,1 0 1,0 1 0,0-1 0,0 0 0,0 0 0,0 0 0,1-1 0,-1 1 0,1-1 0,0 1 0,-1-1 0,1 0 0,0 0 0,1 0 0,-1 0 0,0-1 0,0 1 0,1-1 0,6 2 0,-5-2-28,1 1-1,-1-1 1,1-1-1,0 1 1,-1-1 0,1 0-1,0 0 1,-1-1 0,1 1-1,-1-1 1,1-1-1,-1 1 1,1-1 0,-1 0-1,0 0 1,0-1 0,0 1-1,0-1 1,0 0-1,0 0 1,6-6 0,-7 4-24,1 1 0,-1-1 0,1 0 0,-1 0 0,-1 0 0,1-1 0,-1 1-1,0-1 1,0 0 0,0 0 0,-1 0 0,0 0 0,0-1 0,-1 1 0,0 0 0,0-1 0,0 1 0,-1-10 0,-2 0 36,0 0 0,-1 0-1,-1 0 1,-6-16 0,-6-23 255,16 55-249,0 0 0,0 0 0,0 0-1,0 0 1,0 0 0,0 0 0,0-1-1,0 1 1,0 0 0,0 0 0,0 0-1,0 0 1,0 0 0,0 0 0,0 0 0,0-1-1,1 1 1,-1 0 0,0 0 0,0 0-1,0 0 1,0 0 0,0 0 0,0 0-1,0 0 1,0 0 0,0-1 0,1 1-1,-1 0 1,0 0 0,0 0 0,0 0 0,0 0-1,0 0 1,0 0 0,1 0 0,-1 0-1,0 0 1,0 0 0,0 0 0,0 0-1,0 0 1,0 0 0,1 0 0,-1 0-1,0 0 1,0 0 0,0 0 0,0 0-1,0 0 1,0 1 0,0-1 0,1 0 0,-1 0-1,13 5 124,12 8 11,-15-6-111,1 0 1,-1 0-1,-1 1 1,1 0 0,11 13-1,-18-18-28,0 1-1,-1 0 1,1 0-1,-1 0 1,0 0-1,0 0 1,0 1-1,0-1 1,-1 0-1,0 1 1,0 0-1,0-1 1,0 1-1,-1-1 1,0 1-1,0 0 1,-1 6-1,0-4-2,0 0 82,0 1 0,0-1 0,1 1-1,0-1 1,0 1 0,3 9 0,-3-14-63,1 0 0,0-1 0,1 1-1,-1-1 1,0 0 0,1 1 0,-1-1 0,1 0-1,0 0 1,-1 0 0,1 0 0,0 0 0,0 0-1,1-1 1,-1 1 0,0-1 0,1 1-1,-1-1 1,0 0 0,1 0 0,4 1 0,25 6-1446,2-9-3388,-7-4-2111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20.2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1 3169,'-2'1'596,"1"0"0,-1 0 0,1 0 0,-1 0 0,0 0 0,0 0 0,0-1 0,1 1 0,-1-1-1,0 1 1,-4 0 0,3 0 1138,15 2-1420,-8-2-399,21 6 264,0 2 1,35 16-1,-35-13-142,1-2 0,29 9-1,-54-19-35,0 1-1,0-1 1,0 1 0,-1-1-1,1 1 1,0 0-1,0-1 1,0 1 0,0 0-1,-1 0 1,1 0-1,0 0 1,-1 0 0,1 0-1,-1 0 1,1 0-1,-1 0 1,1 0 0,-1 0-1,0 0 1,1 0-1,-1 0 1,0 0 0,0 0-1,0 1 1,1 36 7,-1-22 0,3 20 1,1 0-1,2 0 0,2-1 1,1 0-1,2 0 0,1-1 1,17 33-1,-24-56-5,-1 0 1,-1 0-1,0 1 1,-1-1-1,0 1 1,0-1-1,-1 1 1,-1-1-1,0 1 1,-1 0-1,0-1 0,-1 1 1,0-1-1,-5 17 1,-7 14 19,-2-1 1,-31 58 0,31-66-19,6-13 12,0-1 1,-19 25-1,25-38 7,0-1 0,0 0 0,-1 0 0,0 0-1,1-1 1,-2 0 0,1 0 0,0 0 0,-1 0 0,0-1 0,1 0 0,-10 3 0,27-23-1159,9-8-4419,-4 7-1278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52.3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45 6211,'-5'-1'399,"1"-1"-1,0 1 1,0 0 0,-1 0 0,1 1 0,0-1 0,-1 1-1,-4 0 1,7 0-369,0 1 1,0-1-1,0 1 0,0 0 0,0 0 0,0 0 0,0 0 0,0 0 0,0 0 1,0 1-1,0-1 0,1 0 0,-1 1 0,1 0 0,-1-1 0,1 1 0,-1 0 1,-1 2-1,1 0 3,0-1 1,0 1-1,0 0 1,0-1-1,0 1 0,1 0 1,0 0-1,0 0 1,0 0-1,0 0 1,0 1-1,1-1 1,0 0-1,0 0 0,0 0 1,1 0-1,-1 1 1,1-1-1,0 0 1,0 0-1,0 0 1,1 0-1,-1 0 0,1-1 1,0 1-1,0 0 1,0-1-1,1 1 1,-1-1-1,1 0 1,0 0-1,0 0 1,0 0-1,0 0 0,0-1 1,1 1-1,-1-1 1,1 0-1,0 0 1,-1 0-1,1-1 1,0 1-1,0-1 0,0 0 1,0 0-1,1 0 1,-1-1-1,0 1 1,0-1-1,0 0 1,0 0-1,1-1 0,4 0 1,-1-1-25,0 0 0,0 0 0,0-1 0,-1 0 0,1-1 1,-1 1-1,0-1 0,0 0 0,0-1 0,-1 0 0,0 0 0,0-1 0,10-10 0,-12 12-8,-1 0 0,1-1 0,-1 1-1,0-1 1,0 0 0,-1 0 0,1 0 0,-1 0-1,0-1 1,-1 1 0,1-1 0,-1 1 0,0-1-1,0 1 1,-1-1 0,0 1 0,0-1 0,0 0-1,-1 1 1,-1-10 0,1 13-4,1 1-1,-1-1 1,1 0 0,-1 1 0,0-1-1,1 1 1,-1-1 0,0 1 0,0 0-1,0-1 1,-1 1 0,1 0-1,0 0 1,0 0 0,-1 0 0,1 0-1,0 0 1,-1 0 0,1 0-1,-4-1 1,2 1 2,-1 0 0,1 1 0,-1-1 1,1 1-1,-1 0 0,0 0 0,1 0 0,-1 0 0,-5 1 0,-2 2 25,0 0 0,1 0 0,-1 1 0,1 0 1,-15 9-1,14-7 20,2 1 0,-1 0 0,-13 12 0,21-17-43,0 0-1,0 0 1,0 0 0,0 0-1,0 0 1,0 1 0,1-1-1,-1 0 1,1 1 0,0 0-1,-1-1 1,1 1-1,0 0 1,1-1 0,-1 1-1,0 0 1,1 0 0,0 0-1,0 5 1,0-6-156,0-1-1,1 0 1,0 0 0,-1 0 0,1 0-1,0-1 1,-1 1 0,1 0-1,0 0 1,0 0 0,0 0 0,0-1-1,0 1 1,0 0 0,0-1-1,0 1 1,0-1 0,0 1-1,0-1 1,0 0 0,0 1 0,0-1-1,0 0 1,0 0 0,1 0-1,-1 0 1,0 0 0,0 0-1,0 0 1,0 0 0,0 0 0,1 0-1,-1-1 1,0 1 0,0 0-1,0-1 1,1 0 0,24-7-6523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52.7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157 88 6387,'-14'-25'2213,"11"18"-1769,0 0 0,-1 0 0,0 1 0,0-1 0,0 1 0,-1 0 0,-10-9 0,14 14-426,0 1 0,1 0 0,-1 0-1,0-1 1,0 1 0,0 0 0,0 0 0,0 0 0,0 0-1,0 0 1,0 0 0,0 0 0,1 1 0,-1-1-1,0 0 1,0 0 0,0 1 0,0-1 0,0 0-1,1 1 1,-1-1 0,0 1 0,0-1 0,1 1-1,-1 0 1,0-1 0,1 1 0,-1 0 0,0-1-1,1 1 1,-1 0 0,1 0 0,-1-1 0,1 1 0,0 0-1,-1 2 1,-18 33-33,19-34 38,-11 24-2,1 1 0,2-1 0,0 1 0,2 1 0,-3 37 0,8-47 3,0 0 0,2 0 1,0 0-1,1 0 0,1-1 0,0 1 1,2 0-1,0-1 0,10 23 0,0-10 28,31 48 1,9 17-315,-50-78-431,-5-17 593,0 0 0,0 1 0,0-1 0,0 0 0,0 0 0,0 1 0,0-1 0,0 0 0,0 1 0,0-1 0,0 0 0,-1 0 0,1 0 0,0 1 0,0-1 0,0 0 0,0 0 0,-1 0 0,1 1 0,0-1 0,0 0 1,0 0-1,-1 0 0,1 0 0,0 1 0,0-1 0,0 0 0,-1 0 0,1 0 0,0 0 0,-1 0 0,1 0 0,0 0 0,0 0 0,-1 0 0,1 0 0,0 0 0,0 0 0,-1 0 0,1 0 0,0 0 0,0 0 0,-1 0 0,1 0 0,0 0 0,0 0 0,-1 0 0,1-1 0,0 1 0,0 0 0,-1 0 0,1 0 1,0 0-1,0-1 0,0 1 0,0 0 0,-1 0 0,1 0 0,0-1 0,0 1 0,0 0 0,-11-7-6039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53.1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54 8180,'6'-1'1729,"7"-3"31,6 2-1375,7-1-209,6 1-96,4-2-16,1 0 16,-2 0-32,-1 1-112,-2 0-160,-2 1-529,-3-2-1040,-1-2-1392,-1-6-3298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53.4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383 60 7267,'-5'-6'635,"1"0"-1,-1 0 0,0 0 1,-1 0-1,1 1 1,-1 0-1,-11-7 0,15 10-614,-1 1 0,1 0-1,0 1 1,0-1 0,-1 0-1,1 1 1,0-1-1,-1 1 1,1 0 0,0 0-1,-1 0 1,1 0 0,-1 0-1,1 0 1,0 1-1,-1-1 1,1 1 0,0 0-1,-1-1 1,1 1 0,0 0-1,0 0 1,0 1-1,0-1 1,0 0 0,0 1-1,0-1 1,0 1 0,-1 2-1,-7 5 0,2 1 0,0 0 1,0 1-1,0 0 0,2 0 0,-1 0 0,1 1 0,1 0 0,0 0 0,1 1 1,-5 23-1,4-14 29,2 1 0,0 0 0,2 0 0,0 0 0,6 44 0,5-16-94,2 0 0,2-1 0,39 88 1,-42-110-271,-9-19-796,-8-10-750,-10-12-2519,14 12 3871,-12-12-4575</inkml:trace>
  <inkml:trace contextRef="#ctx0" brushRef="#br0" timeOffset="1">115 530 1665,'-19'-22'2512,"-1"1"1,-1 1-1,-34-25 1,66 50-2276,-1-1 0,1 0 0,-1-1 0,1 0 0,0 0 0,13 0 1,22 6-407,-30-5-76,43 10-1729,-17-8-2767,-12-5-1505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54.0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24 6579,'-1'-2'1489,"1"1"63,2-1-1055,3 1-113,3-1 0,2 0-64,3 0-32,0-2-32,4 2-80,-1 0-208,1 1-1200,-2 0-481,-1 1-1296,-2-1-2930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54.8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250 452 5186,'-16'2'660,"0"0"0,0 2 0,1-1 0,-1 2 0,1 0 0,0 1 0,-22 12 0,29-14-565,0 0 0,1 1 0,0 1-1,-1-1 1,2 1 0,-1 0 0,1 1 0,0-1-1,0 1 1,1 0 0,0 1 0,0 0 0,0-1-1,-5 17 1,9-22-68,0 0-1,1-1 1,-1 1-1,1 0 0,-1 0 1,1 0-1,0 1 1,0-1-1,0 0 1,0 0-1,0 0 1,0 0-1,1 0 1,-1 0-1,2 3 1,-2-4-11,1 0 0,0 0 1,-1 0-1,1 0 0,0 0 0,0 0 1,-1-1-1,1 1 0,0 0 1,0-1-1,0 1 0,0 0 0,0-1 1,0 1-1,0-1 0,0 0 1,0 1-1,1-1 0,-1 0 0,2 1 1,1-1 5,0 0-1,0 0 1,0 0 0,0-1 0,0 0 0,0 0 0,-1 0 0,1 0 0,0 0 0,0-1-1,-1 1 1,1-1 0,0 0 0,3-3 0,5-5-9,0-1 0,-1 0 0,0-1 1,-1 0-1,0 0 0,13-25 0,41-87 55,-52 93-100,-1-1-1,-1 0 1,-2 0 0,-2 0 0,-1-1-1,-1 0 1,-2-1 0,-1 1-1,-5-54 1,4 86 33,0 0 0,0-1 0,0 1-1,0 0 1,0 0 0,-1-1 0,1 1 0,0 0-1,0 0 1,-1-1 0,1 1 0,-1 0 0,1 0-1,-1 0 1,0 0 0,1 0 0,-1 0 0,0 0-1,0 0 1,1 0 0,-1 0 0,0 0 0,0 0-1,0 0 1,-2 0 0,2 1-1,-1 0 0,1 0 1,-1 0-1,1 0 0,-1 1 0,1-1 1,0 0-1,-1 1 0,1-1 0,0 1 0,0 0 1,-1-1-1,1 1 0,0 0 0,0 0 0,0 0 1,0 0-1,-2 1 0,-5 7-2,0 0 1,0 0-1,-13 21 1,13-14 14,0 1 0,1 0 0,1 0 0,0 1 0,2 0 0,0 0 0,0 0 0,2 0 0,0 34 0,3 15 72,13 87 1,-13-148-83,3 28 50,2 0 0,10 34 0,-14-59-169,1 0 0,0-1-1,0 1 1,1-1 0,0 0 0,1 0 0,-1-1 0,2 1-1,-1-1 1,1 0 0,0 0 0,0-1 0,9 7 0,-14-12-233,0 0 0,1 0 0,-1 0 0,0 0 0,1-1 0,-1 1 0,1-1 0,-1 1 0,1-1 0,-1 1 0,1-1 0,-1 0 0,1 1 0,-1-1 0,3 0 0,8-4-5742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55.2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144 119 8724,'-1'0'117,"1"0"-1,-1 0 1,1 0 0,-1 0-1,1 1 1,-1-1 0,1 0-1,-1 0 1,1 1 0,-1-1-1,1 0 1,0 1 0,-1-1-1,1 0 1,0 1 0,-1-1-1,1 1 1,0-1 0,-1 1-1,1-1 1,0 1 0,0-1-1,0 0 1,-1 1 0,1 0-1,0-1 1,0 1 0,0-1-1,0 1 1,0-1 0,0 1-1,0-1 1,0 1 0,0-1-1,0 1 1,0-1 0,0 1-1,1 0 1,1 29-709,-1-24 924,-1-6-334,5 96 33,-5-85-328,0 0 1,-1-1-1,-1 1 1,1 0 0,-2-1-1,-6 20 1,9-30 179,0 1 0,0 0 0,-1-1 0,1 1 0,0-1 0,-1 1 1,1-1-1,0 1 0,-1-1 0,1 1 0,0-1 0,-1 1 0,1-1 0,-1 0 1,1 1-1,-1-1 0,1 0 0,-1 1 0,1-1 0,-1 0 0,0 0 0,1 1 1,-1-1-1,1 0 0,-1 0 0,0 0 0,1 0 0,-1 0 0,1 0 1,-1 0-1,0 0 0,1 0 0,-1 0 0,1 0 0,-1 0 0,0 0 0,1-1 1,-1 1-1,1 0 0,-1 0 0,1-1 0,-1 1 0,1 0 0,-1-1 0,1 1 1,-1 0-1,1-1 0,-1 1 0,1-1 0,0 1 0,-1-1 0,1 1 0,-1-1 1,1 1-1,0-1 0,-1 0 0,-8-11-4189</inkml:trace>
  <inkml:trace contextRef="#ctx0" brushRef="#br0" timeOffset="1">4 42 4482,'-4'-17'1457,"4"6"-1,0 3-159,4 5-497,1 0-335,2 3-273,2 0-224,3 3-465,-1-1-975,4 2-1153,4 0-2898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55.5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168 1 6931,'0'1'99,"1"-1"0,-1 1 0,1 0 0,-1-1 0,0 1 0,1 0 0,-1-1 0,0 1 0,1 0 0,-1 0 0,0-1 0,0 1 0,0 0 0,0 0-1,0 0 1,0-1 0,0 1 0,0 0 0,0 0 0,0 0 0,0-1 0,0 1 0,0 0 0,-1 0 0,1-1 0,0 1 0,-1 0 0,1-1 0,0 1 0,-1 0 0,1-1 0,-1 1 0,1 0 0,-1-1-1,1 1 1,-1-1 0,0 1 0,1-1 0,-1 1 0,-1 0 0,-33 22-512,26-18 846,-16 9-115,-29 21 422,50-33-689,1 1 0,-1 0-1,1 1 1,0-1 0,0 1 0,0-1-1,1 1 1,-1 0 0,1 0 0,0 0-1,-3 7 1,5-10-43,-1 0-1,1 0 0,0 0 1,0 0-1,-1 0 1,1 0-1,0 0 0,0 0 1,0 0-1,0 0 1,0 0-1,0 0 0,1 0 1,-1 0-1,0 0 1,0 0-1,1 0 0,-1-1 1,1 1-1,-1 0 1,1 0-1,-1 0 0,1 0 1,-1 0-1,1-1 1,0 2-1,1-1 5,0 1-1,0-1 1,0 0-1,0 0 1,1 0-1,-1 0 1,0 0-1,0-1 1,0 1-1,1-1 1,2 1-1,4-1 21,0 1 0,0-1 1,1-1-1,16-2 0,-18 1-17,0-1 1,0 1-1,0-1 1,0-1-1,0 1 1,-1-1-1,0-1 1,1 1-1,-1-1 0,8-8 1,-13 11-14,1-1 1,-1 1-1,0-1 1,1 0-1,-1 0 0,-1 0 1,1 0-1,0 0 1,-1 0-1,1 0 1,-1 0-1,0 0 0,0-1 1,0 1-1,-1-1 1,1 1-1,-1-1 0,0 1 1,0 0-1,0-1 1,0 1-1,-1-1 1,1 1-1,-1-1 0,0 1 1,0 0-1,0-1 1,-2-2-1,-2-1-20,5 14 7,6 16 21,4-8 11,0 0-1,1 0 0,1-1 1,1 0-1,0-1 0,0 0 1,27 18-1,-24-21-893,-1 0 0,20 8-1,-19-12-3085,-1-5-3020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56.6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57 8196,'-2'-1'152,"0"1"0,-1 0 0,1-1 0,0 1 0,-1 0 1,1 0-1,0 0 0,-1 1 0,1-1 0,0 0 0,-1 1 0,1 0 1,0-1-1,0 1 0,0 0 0,-1 0 0,1 0 0,0 0 0,0 1 1,0-1-1,1 1 0,-1-1 0,0 1 0,1-1 0,-1 1 0,1 0 1,-2 2-1,-2 1-167,1 0 1,0 1-1,0 0 1,0-1-1,1 1 1,-1 0 0,2 1-1,-4 8 1,5-12 17,0-1 1,1 0-1,0 1 0,-1-1 1,1 1-1,0-1 1,0 0-1,0 1 1,0-1-1,1 1 1,-1-1-1,1 0 0,0 1 1,-1-1-1,1 0 1,0 0-1,0 1 1,0-1-1,1 0 1,-1 0-1,0 0 0,3 2 1,-2-2 0,0-1 0,0 0 1,-1 0-1,1 0 0,0 0 1,0-1-1,0 1 0,0 0 0,0-1 1,0 0-1,0 1 0,0-1 1,0 0-1,0 0 0,0 0 0,1 0 1,-1 0-1,0-1 0,0 1 0,0-1 1,0 1-1,0-1 0,0 0 1,-1 0-1,1 0 0,3-1 0,8-7 116,1-1 0,-1 0 0,-1-1-1,0 0 1,-1-1 0,0 0-1,12-17 1,-23 36-117,-1-1-1,2 1 1,-1 0-1,1 0 0,0 0 1,0-1-1,0 1 1,1 0-1,0-1 1,1 0-1,0 1 1,0-1-1,5 8 0,7 10 30,35 41-1,-30-40-18,3 3-6,-13-17-6,0-1 1,-2 2-1,1-1 0,-1 1 0,-1 1 0,0-1 1,-1 1-1,8 22 0,-14-31 0,1 0 0,-1 1 1,0-1-1,-1 0 0,1 1 0,-1-1 0,0 0 0,0 0 0,0 0 0,-1 0 1,1 0-1,-1 0 0,0 0 0,0 0 0,0-1 0,-1 1 0,1-1 0,-1 0 0,0 1 1,0-1-1,0 0 0,-4 2 0,-7 7 16,0-1 0,-1-1 0,-29 15 0,33-19-10,1-2 1,-1 1 0,0-2-1,0 1 1,-1-2 0,1 1 0,-23 0-1,31-2-12,0-1 0,0 0-1,1 0 1,-1 0 0,0 0 0,0 0-1,1-1 1,-1 0 0,0 1-1,0-1 1,1 0 0,-1 0 0,1 0-1,-1-1 1,1 1 0,0 0 0,-1-1-1,1 0 1,0 1 0,0-1-1,0 0 1,0 0 0,0 0 0,1-1-1,-1 1 1,1 0 0,-1-1 0,1 1-1,0 0 1,0-1 0,0 0-1,0 1 1,0-1 0,0 0 0,1 1-1,0-1 1,-1 0 0,1-4 0,2-11-60,0 1 0,1 0 0,1 0 1,1 0-1,0 0 0,1 1 0,16-31 1,-7 14-5,-3 6 34,61-130-120,-63 140 211,1 0 0,0 0 0,1 1 0,1 1 0,0 0 0,24-20 0,-37 34-49,1 1 0,-1-1 0,0 1 0,1 0 0,-1-1-1,1 1 1,-1 0 0,1-1 0,0 1 0,-1 0 0,1 0 0,-1-1-1,1 1 1,-1 0 0,1 0 0,0 0 0,-1 0 0,1 0 0,-1 0-1,1 0 1,0 0 0,-1 0 0,1 0 0,-1 0 0,1 0-1,0 0 1,-1 1 0,1-1 0,-1 0 0,1 0 0,-1 1 0,1-1-1,-1 0 1,1 1 0,-1-1 0,1 0 0,-1 1 0,1-1 0,-1 1-1,0-1 1,1 1 0,-1-1 0,0 1 0,1-1 0,-1 1-1,1 0 1,12 37 62,-4-8-25,-7-27-39,1 1 0,-1-1 0,0 0 0,1 0 0,-1 0 0,1-1 0,0 1 0,0 0 0,0-1 0,1 0 0,-1 0 0,0 0 0,1 0 0,-1-1 0,1 1 0,0-1 0,5 2 0,-7-3-3,0 0 1,1 1 0,-1-1-1,0 0 1,1-1 0,-1 1 0,0 0-1,1-1 1,-1 1 0,0-1-1,0 1 1,0-1 0,1 0 0,-1 0-1,0 0 1,0-1 0,0 1-1,0 0 1,-1-1 0,1 1 0,0-1-1,0 1 1,-1-1 0,1 0-1,-1 0 1,0 0 0,1 0 0,-1 0-1,0 0 1,1-3 0,-1 2-4,-1 0 0,1 0 0,-1 0 0,1 0 0,-1 0 0,0 0 0,-1 0 0,1-1 0,0 1 0,-1 1 0,0-1 0,1 0 0,-1 0 1,0 0-1,-1 0 0,1 0 0,0 1 0,-1-1 0,1 1 0,-1-1 0,0 1 0,0-1 0,-4-3 0,-1-1-11,0 0 0,0 1 0,0 0 0,-1 0 0,0 0 0,-12-6 0,15 10 9,0 1 0,0-1 0,0 1 0,-1 0 0,1 0 0,0 1 0,-1 0 0,1 0 0,0 0 0,-1 0 0,1 1 0,0 0 0,0 0 0,-1 0 0,-4 2 0,8-2 4,0 0-1,-1 0 1,1-1-1,0 1 1,0 1-1,0-1 0,0 0 1,0 0-1,0 1 1,0-1-1,0 1 1,1 0-1,-1-1 0,1 1 1,-1 0-1,1 0 1,-1 0-1,1 0 1,0 0-1,0 0 0,0 1 1,0-1-1,1 0 1,-1 0-1,1 1 1,-1-1-1,1 0 0,0 1 1,0-1-1,0 0 1,0 1-1,0-1 1,0 1-1,1-1 0,0 4 1,0-4 0,0 1 1,0-1 0,0 0-1,0 0 1,0 1-1,0-1 1,0 0-1,1 0 1,-1 0-1,1 0 1,0 0 0,0-1-1,0 1 1,-1 0-1,1-1 1,1 0-1,-1 1 1,4 1-1,-2-1-2,1-1-1,0 1 0,0-1 0,0 0 0,0-1 0,0 1 0,0-1 1,10 0-1,-2-2-3,-1 1 1,1-2-1,0 0 1,-1 0-1,1-1 1,16-9-1,-9 2 7,0-1 0,18-15 1,-22 14 10,2 1 0,30-17 0,-47 29-13,0-1 0,0 1 1,0-1-1,0 1 0,0 0 1,0-1-1,0 1 0,0 0 1,0 0-1,1 0 1,-1 0-1,0-1 0,0 2 1,0-1-1,0 0 0,0 0 1,0 0-1,0 0 0,0 1 1,0-1-1,0 0 1,0 1-1,0-1 0,0 1 1,0-1-1,0 1 0,0 0 1,0-1-1,0 1 0,0 1 1,2 2 6,0 0 0,0 0 0,-1 0 0,0 1 0,3 7 0,-4-8-4,0-1-1,1 0 1,-1 0 0,1 0-1,-1 0 1,1 0 0,0 0-1,0-1 1,5 6 0,-6-8-4,-1 0 1,1 0-1,-1 0 1,1 1-1,0-1 1,-1 0-1,1 0 1,-1 0-1,1 0 1,0 0-1,-1 0 1,1 0-1,-1-1 1,1 1-1,0 0 1,-1 0-1,1 0 1,-1-1-1,1 1 1,-1 0-1,1-1 1,-1 1-1,1 0 1,-1-1-1,1 1 1,-1 0-1,1-1 1,16-17 7,-6 6-14,-9 11 8,-1 0 0,1 0 0,-1 0 0,1 0 0,-1 0-1,1 1 1,0-1 0,-1 0 0,1 1 0,0-1 0,-1 1 0,1 0-1,0-1 1,0 1 0,-1 0 0,1 0 0,0 0 0,0 0-1,0 1 1,-1-1 0,1 0 0,0 1 0,0-1 0,-1 1 0,1 0-1,0-1 1,-1 1 0,1 0 0,-1 0 0,1 0 0,1 2 0,3 3-35,-1 0 0,0 0 0,0 0 0,0 1 1,6 12-1,3 4-743,-10-20-954,-1-6-3333,-1 0-923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3:57.3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5 513 7523,'-1'1'123,"1"0"-1,-1 1 0,1-1 0,-1 0 1,1 0-1,-1 0 0,1 0 0,0 0 0,0 1 1,0-1-1,0 0 0,0 0 0,0 0 0,0 1 1,0-1-1,0 0 0,0 0 0,1 0 1,-1 0-1,0 1 0,1-1 0,-1 0 0,1 0 1,0 0-1,0 1 0,1 0-79,0 0 0,0 0-1,0 0 1,0-1 0,0 1 0,1-1-1,-1 1 1,1-1 0,-1 0 0,5 2-1,0-1-80,0 0-1,0 0 1,-1-1-1,1 0 0,0 0 1,0-1-1,0 0 0,8-1 1,-7-1 30,0-1 1,-1 1 0,1-2 0,-1 1 0,0-1-1,0 0 1,0 0 0,-1-1 0,1 0 0,6-7-1,23-16 555,-35 28-514,-1 0 0,1-1 1,-1 1-1,1 0 1,0 0-1,-1 0 1,1 0-1,-1 0 1,1 0-1,-1 0 0,1 0 1,-1 0-1,1 0 1,0 1-1,-1-1 1,1 0-1,-1 0 1,1 0-1,-1 1 1,1-1-1,-1 0 0,1 1 1,-1-1-1,0 0 1,1 1-1,-1-1 1,1 1-1,-1-1 1,0 0-1,1 1 0,-1-1 1,0 1-1,0-1 1,1 1-1,-1 0 1,15 28 315,-8-13-214,-6-15-136,0 0-1,1 0 0,-1 0 1,0 0-1,0 0 0,0 0 0,1 0 1,-1-1-1,0 1 0,1 0 1,-1-1-1,0 1 0,1-1 1,-1 1-1,1-1 0,-1 0 0,1 0 1,-1 0-1,1 0 0,-1 0 1,1 0-1,-1 0 0,1 0 1,-1 0-1,1-1 0,-1 1 1,1-1-1,-1 1 0,0-1 0,1 1 1,-1-1-1,0 0 0,1 0 1,0-1-1,8-4-99,0-1 0,-1 0 0,12-12 0,-14 12 36,5-4-18,0 0 1,-2-1-1,1-1 1,-1 0-1,-1 0 0,-1-1 1,0 0-1,7-17 1,-5 4-15,-1 0 1,-1-1 0,7-48 0,-12 61 67,9-78-132,-11 82 162,-1 0 0,0-1 0,0 1 1,-2 0-1,1 0 0,-4-12 0,5 22 2,0 0-1,-1 0 1,1 0 0,0 1 0,-1-1-1,1 0 1,0 0 0,-1 0-1,1 1 1,-1-1 0,1 0-1,-1 0 1,0 1 0,1-1-1,-1 0 1,0 1 0,1-1-1,-1 1 1,0-1 0,0 1 0,0-1-1,1 1 1,-1 0 0,0-1-1,0 1 1,0 0 0,0 0-1,-1-1 1,-1 2 0,1-1 0,0 0-1,0 1 1,-1-1 0,1 1 0,0 0 0,0 0 0,-1-1-1,1 2 1,0-1 0,-2 1 0,-4 4 24,1-1 0,-1 1 1,1 1-1,-10 11 0,10-8 32,2-1-1,-1 0 1,1 1-1,1 0 1,0 0-1,0 1 1,1-1-1,0 1 0,1 0 1,0-1-1,1 1 1,0 0-1,1 0 1,0 0-1,3 18 1,1 3 120,2 1 1,2-1 0,22 60-1,-25-78-72,1 0 1,1-1-1,0 0 0,1 0 0,17 21 0,-19-26-415,1-1-1,0 0 1,15 11 0,-15-14-677,-1 0 1,0-1 0,1 1 0,0-1-1,12 4 1,-2-4-5563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20.7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24 8004,'4'-8'3772,"-3"10"-2327,-1-1-1440,0 0 0,1 0 0,-1 0 0,0 0 1,1 0-1,-1 0 0,1 0 0,-1 0 0,1 0 0,-1 0 1,1-1-1,0 1 0,-1 0 0,1 0 0,0-1 1,0 1-1,0 0 0,-1-1 0,1 1 0,0-1 0,0 1 1,0-1-1,0 0 0,1 1 0,11 2 5,-1 0 0,1-1-1,0 0 1,0-1 0,-1-1-1,23-2 1,79-15-44,-74 10 16,-6-3-43,-33 10 51,-1 0 0,0 0 0,0 0 0,1 0 0,-1 0 0,0 0 0,0-1 0,1 1 1,-1 0-1,0 0 0,0 0 0,0 0 0,1 0 0,-1 0 0,0-1 0,0 1 0,0 0 0,1 0 0,-1 0 0,0-1 1,0 1-1,0 0 0,0 0 0,0 0 0,0-1 0,0 1 0,1 0 0,-1 0 0,0-1 0,0 1 0,0 0 0,0 0 1,0-1-1,0 1 0,0-1 0,-18-3-794,-2 4 436,1 0 0,0 2 0,-1 0 0,1 2 0,0 0 0,1 1 0,-1 0 0,1 2 0,0 0 0,0 1 0,1 1 0,0 1 1,-27 20-1,41-27 455,0-1 1,0 1-1,0 0 1,0 0-1,0 1 1,1-1-1,-1 0 1,1 1-1,0 0 1,0-1-1,0 1 1,1 0-1,0 0 1,-1 0 0,1 0-1,0 0 1,1 0-1,-1 7 1,1-8 8,0 0 0,1-1 0,-1 1 0,1 0 1,0 0-1,0 0 0,0-1 0,0 1 0,0-1 1,0 1-1,1-1 0,-1 1 0,1-1 0,0 0 1,0 1-1,0-1 0,0 0 0,0 0 0,0 0 1,0-1-1,1 1 0,-1-1 0,0 1 0,1-1 1,0 0-1,-1 0 0,6 2 0,13 3 263,0-1 0,0 0 0,1-2 0,42 2 1,-48-5-1961,1-1 0,-1 0 0,32-7 1,-28 2-5142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05.3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98 40 4818,'-5'0'620,"-1"1"0,1 1-1,-1-1 1,1 1 0,0 0 0,0 0-1,-6 3 1,7-2-517,0 0 1,1-1-1,-1 1 0,1 1 0,0-1 1,0 0-1,0 1 0,1 0 1,-1-1-1,1 1 0,0 0 0,0 0 1,0 0-1,-2 9 0,3-10-77,0 1 0,0-1 0,0 1 0,0-1 0,1 1 0,-1-1 0,1 1 0,0 0 0,0-1 0,0 1 0,1-1 0,-1 1 0,1 0 0,0-1 0,0 1 0,0-1 0,1 0 0,-1 1 0,1-1 0,-1 0 0,1 0 0,0 0 0,0 0 0,1 0 0,-1 0 0,1-1 0,-1 1 0,1-1-1,0 0 1,6 4 0,-5-3-13,0-1 0,1 0 0,-1-1 0,1 1 0,-1-1 0,1 0 0,-1 0 0,1 0 0,0-1 0,0 1-1,-1-1 1,1 0 0,0-1 0,0 1 0,-1-1 0,1 0 0,0 0 0,-1 0 0,1-1 0,-1 0 0,0 0 0,1 0-1,4-3 1,-2 0-1,-1 0-1,0 0 1,1 0-1,-2-1 1,1 0-1,-1 0 1,0-1-1,0 1 1,0-1-1,-1 0 1,0 0-1,-1-1 1,5-11-1,-7 15-13,0 0 0,0 1 0,-1-1 0,1 0 0,-1 0 0,0 1 0,0-1-1,0 0 1,-1 0 0,1 1 0,-1-1 0,0 0 0,0 1 0,0-1 0,0 1 0,0-1-1,-1 1 1,0-1 0,0 1 0,0 0 0,0 0 0,0 0 0,-1 0 0,1 0 0,-1 1-1,0-1 1,0 1 0,0-1 0,0 1 0,0 0 0,-5-2 0,3 2 8,0 0 1,0 1 0,0-1 0,0 1-1,0 0 1,0 0 0,0 1 0,0-1-1,-1 1 1,1 1 0,0-1 0,0 1-1,0-1 1,0 1 0,-1 1 0,1-1-1,-7 4 1,10-4-35,0-1-1,0 1 1,0 0 0,0 1-1,0-1 1,0 0 0,0 0-1,0 1 1,0-1 0,1 1-1,-1 0 1,0-1 0,1 1-1,0 0 1,-1 0 0,1 0-1,0 0 1,0 0 0,0 0-1,0 0 1,0 1 0,1-1-1,-1 0 1,1 0 0,-1 1-1,1-1 1,0 0 0,0 1-1,0-1 1,0 0 0,0 1-1,0-1 1,1 0 0,-1 0-1,1 1 1,0-1 0,0 0-1,-1 0 1,1 0 0,2 3-1,-1-2-510,-1-1-1,1 0 1,-1 1-1,1-1 1,0 0 0,0 0-1,0 0 1,0 0-1,4 3 1,11 4-5560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05.8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204 11 7075,'-3'-2'269,"0"1"0,0 0-1,0-1 1,0 1 0,-1 0-1,1 1 1,0-1-1,0 1 1,-1-1 0,1 1-1,0 0 1,-1 0 0,1 0-1,0 1 1,0-1 0,-4 2-1,4-1-227,1 0 0,-1 1 0,1 0 0,-1-1 0,1 1 0,0 0 0,0 0-1,0 1 1,0-1 0,0 0 0,0 1 0,1-1 0,-1 1 0,1-1 0,0 1-1,0 0 1,0 0 0,-1 3 0,-3 10 23,1 0-1,1 1 1,0-1 0,1 1-1,1-1 1,1 1 0,1 20-1,23 120 157,-14-108-177,4 61-1,-14-103 54,0 19-940,-6-22 30,-6-13 1,-59-55-1566,19 30 3955,121 23 1143,-32 9-2715,0 2-1,69 9 1,-31 5-6122,-54-8-549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07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7603,'6'7'1040,"0"0"0,0 0 0,9 16 0,22 55-1202,-32-66 502,6 15-192,-1 0-1,-2 1 0,0 0 0,3 34 0,-8-44-107,-2 0 0,0 0 1,-1 1-1,-1-1 0,0 0 0,-2 0 0,-7 31 0,37-203 547,-17 59-613,-8 66 9,1 1 0,1 0 0,12-41 1,-16 66 16,1 0 1,0 0 0,0 1 0,0-1 0,1 0 0,-1 1 0,0-1-1,1 1 1,0 0 0,0-1 0,0 1 0,0 0 0,0 0 0,0 0 0,0 0-1,1 1 1,-1-1 0,0 0 0,1 1 0,0 0 0,3-2 0,-2 2 6,0 1 1,0 0 0,0-1-1,0 1 1,0 0 0,1 1-1,-1-1 1,0 1-1,0 0 1,0 0 0,0 0-1,-1 0 1,6 3 0,6 4 13,0 1 1,-1 0 0,0 0-1,0 1 1,-1 1-1,14 16 1,-24-25-22,-1 0 0,0 0 0,0 1 1,0-1-1,0 1 0,0 0 0,0-1 0,-1 1 1,1 0-1,-1 0 0,0 0 0,0 0 0,0 0 0,0 0 1,0 4-1,-1-5 1,-1 1 0,1-1 1,-1 1-1,0-1 0,1 0 1,-1 1-1,0-1 0,-1 0 1,1 1-1,0-1 0,-1 0 1,1 0-1,-1 0 0,1 0 1,-1-1-1,0 1 0,0 0 1,0-1-1,-3 3 0,-7 4 10,0-1 0,-1 0-1,0 0 1,0-2-1,-17 6 1,-37 18 21,80-26-36,8-1-5,31-3 16,-10 0-1,1 2 1,-1 1-1,67 12 0,-103-12-8,0-1-1,0 1 1,0 0-1,-1 1 1,1-1 0,-1 1-1,1 0 1,-1 1-1,0-1 1,5 6-1,-8-8 4,-1 1-1,1 0 0,-1 0 0,1 0 0,-1 0 0,0 0 1,0 0-1,0 0 0,0 0 0,0 0 0,-1 0 1,1 0-1,-1 1 0,1-1 0,-1 0 0,0 1 0,0-1 1,0 0-1,0 0 0,0 1 0,0-1 0,-1 0 0,1 0 1,-1 1-1,0-1 0,0 0 0,1 0 0,-1 0 1,-3 4-1,0 1 10,-2 1 1,1-1 0,-1 0 0,0-1-1,0 1 1,-1-1 0,1 0 0,-2-1-1,1 0 1,0 0 0,-1 0 0,0-1-1,0 0 1,-13 3 0,13-4-64,0 0-1,0-1 1,0 0-1,-1-1 1,1 1-1,-1-2 1,0 1-1,1-1 1,-1-1 0,1 1-1,-1-1 1,1-1-1,-1 0 1,1 0-1,-10-4 1,9-2-6014,7 4-1064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07.4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0 232 6563,'9'-7'4156,"17"-13"-3515,15-21-280,2 2 0,75-53 0,-113 89-324,0-1-1,0 1 1,0-1 0,0 1-1,1 1 1,-1-1 0,1 1-1,-1 0 1,1 0-1,0 1 1,0 0 0,0 0-1,0 0 1,0 1 0,0-1-1,0 2 1,0-1 0,0 1-1,0-1 1,0 2-1,0-1 1,0 1 0,-1 0-1,1 0 1,0 0 0,-1 1-1,0 0 1,0 0 0,6 4-1,49 35 1610,-39-26-2726,-1-1-3733,-1-1-4482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15.7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18 6499,'4'-6'1473,"-1"0"15,-3 2-1007,0 3-225,1 2-144,0 1-80,0 1 0,2 1-16,-2 1 0,2 1 16,-2 2 0,0 2-16,-1 1-80,0 2-272,-2 1-769,-1 1-384,-4 2-1088,-6 0-2337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17.1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92 3794,'-9'-8'3373,"6"11"-1580,9 18-900,-3-11-803,2 10 132,2-1-1,10 21 0,-14-33-188,0-1 0,0 0 0,1 0 0,0 0 0,1 0-1,-1 0 1,1-1 0,0 0 0,10 8 0,-14-13-26,-1 0 1,1 0-1,0 0 1,0 0-1,-1 0 1,1 0-1,0 0 1,-1 0-1,1 0 1,0 0-1,0 0 1,-1 0-1,1 0 1,0-1-1,-1 1 1,1 0-1,0 0 1,-1-1-1,1 1 1,-1-1-1,1 1 1,0 0-1,-1-1 1,1 1 0,-1-1-1,1 1 1,-1-1-1,0 1 1,1-1-1,-1 0 1,1 1-1,-1-1 1,0 0-1,0 1 1,1-1-1,-1-1 1,15-31 41,-13 27-40,1-3 1,-1 4-10,0-1 1,0 0-1,1 1 0,0-1 1,4-5-1,-6 10 2,-1 0 0,1 1 0,-1-1 0,1 1-1,0-1 1,-1 0 0,1 1 0,0-1 0,0 1 0,-1-1 0,1 1 0,0 0-1,0-1 1,0 1 0,0 0 0,-1-1 0,1 1 0,0 0 0,0 0-1,0 0 1,0 0 0,0 0 0,0 0 0,-1 0 0,1 0 0,0 0 0,0 1-1,0-1 1,0 0 0,0 0 0,-1 1 0,1-1 0,0 0 0,0 1-1,0-1 1,-1 1 0,1-1 0,0 1 0,-1 0 0,1-1 0,1 2 0,9 9 37,-8-7-22,0-1 0,1 0 0,-1 0 0,0 0 0,1-1 0,6 4 0,-9-5-13,0-1 0,0 0 1,1 1-1,-1-1 0,0 0 0,0 0 1,0 0-1,0 0 0,1 0 1,-1 0-1,0 0 0,0 0 0,0-1 1,0 1-1,0 0 0,0-1 0,1 1 1,-1-1-1,0 1 0,0-1 1,0 1-1,0-1 0,-1 0 0,1 0 1,0 1-1,0-1 0,0 0 1,0 0-1,-1 0 0,2-1 0,5-8-7,-1 0-1,0-1 1,0 0-1,-1 1 1,0-2-1,-1 1 1,4-15-1,3-21-2963,-5 24-409,-2 9-1906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17.7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5715,'-3'4'2851,"3"24"-2493,8 11 452,18 53 0,-15-57-481,12 72 0,-22-103-303,3 25 43,-4-28-60,1 0 0,-1 0 0,0 0 0,0 0-1,1 0 1,-1 1 0,1-1 0,-1 0-1,1 0 1,0 0 0,-1 0 0,1 0-1,0 0 1,0 0 0,-1-1 0,1 1-1,0 0 1,2 1 0,-1-4 5,-1 1 0,1 0-1,0-1 1,-1 1 0,1-1 0,-1 0 0,1 0 0,-1 1-1,0-1 1,1 0 0,-1 0 0,0 0 0,-1 0 0,1-1-1,1-2 1,0 0 2,1 0-7,31-52 20,-32 55-27,-1-1 0,1 1 0,0-1 0,0 1 0,1 0 0,-1 0 1,0 0-1,1 0 0,-1 0 0,1 1 0,0-1 0,-1 1 0,1-1 0,0 1 0,0 0 0,0 0 1,0 0-1,4 0 0,-5 2 3,0-1 0,0 1 0,1-1 0,-1 1 1,0 0-1,0 0 0,0 0 0,0 0 0,0 1 0,-1-1 1,1 0-1,0 1 0,0 0 0,-1-1 0,1 1 0,-1 0 1,0-1-1,1 1 0,0 3 0,24 44 164,-22-40-134,-1-2-485,13 22 1433,-4-21-2666,3-10-4179,-8-2 788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18.1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108 117 7299,'-3'8'1585,"-1"4"-16,2 0-1233,0 1-176,2 2-80,3 0-16,-1-1-32,1-1 0,1-2-32,-2 0-64,1-2-144,-2-1-256,0-5-337,-2-3-799,-1-3-1154,-2-6-2512</inkml:trace>
  <inkml:trace contextRef="#ctx0" brushRef="#br0" timeOffset="1">2 8 8372,'-2'-5'1745,"4"4"-17,0 0-1584,5 2-208,0 1-256,2 1-640,1 0-785,0 0-1264,-1 4-2882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18.4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 60 6627,'0'-4'320,"0"1"0,-1 0 0,1 0 0,-1 0 0,1-1 0,-1 1 0,0 0-1,0 0 1,0 0 0,-1 0 0,1 0 0,-1 0 0,0 1 0,0-1 0,0 0 0,-2-2 0,3 5-299,1-1-1,-1 1 1,0-1 0,0 0 0,0 1 0,1 0 0,-1-1-1,0 1 1,0-1 0,0 1 0,0 0 0,0 0 0,0 0 0,0-1-1,0 1 1,0 0 0,1 0 0,-1 0 0,0 0 0,0 1-1,-2-1 1,1 1-8,0 0-1,1 0 0,-1 0 1,0 0-1,1 0 0,-1 0 1,1 1-1,-1-1 1,1 0-1,0 1 0,-1-1 1,1 1-1,0 0 0,-1 2 1,-1 1-6,1-1 1,-1 0-1,2 1 0,-1 0 1,0-1-1,1 1 1,0 0-1,0 0 0,0 0 1,1 0-1,-1 8 1,1-11-5,1-1 1,-1 1 0,0 0-1,1 0 1,-1-1-1,1 1 1,-1 0 0,1-1-1,0 1 1,0-1 0,0 1-1,0-1 1,0 1 0,0-1-1,0 1 1,0-1-1,1 0 1,-1 0 0,0 0-1,1 0 1,-1 0 0,1 0-1,-1 0 1,1 0 0,0-1-1,-1 1 1,1 0-1,0-1 1,-1 1 0,1-1-1,0 0 1,0 0 0,-1 0-1,4 0 1,13 0-669,0-2-1,0 0 1,0 0-1,24-9 1,-19 6-2552,4-2-3165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19.5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50 6579,'0'-7'1053,"-1"5"-892,1 0-1,0-1 0,0 1 0,0-1 1,0 1-1,0-1 0,0 1 0,1 0 1,-1-1-1,1 1 0,0 0 0,-1-1 1,1 1-1,0 0 0,1 0 0,1-3 1,-3 5-141,1 0 1,-1 0 0,1 0-1,-1 0 1,1 0 0,0 0-1,-1 0 1,1 1 0,-1-1-1,1 0 1,-1 0 0,1 1-1,-1-1 1,1 0 0,-1 1-1,1-1 1,-1 0 0,0 1-1,1-1 1,-1 1 0,1-1 0,-1 1-1,0-1 1,0 1 0,1-1-1,-1 1 1,0-1 0,0 1-1,1-1 1,-1 2 0,9 18 277,-9-20-282,53 112 691,-33-72-632,28 78-1,-46-111-62,-1-2 4,1-1 0,-1 0 0,1 1 0,-1-1 0,1 0-1,0 0 1,1 0 0,2 4 0,-3-9-2,-1 0 0,1 0-1,-1-1 1,0 1 0,0-1 0,0 1-1,0-1 1,0 1 0,0-1 0,0 1 0,0-1-1,-1 0 1,2-2 0,-2 3-15,16-44-168,-12 30 77,1 1 0,11-23 0,-13 38 104,-1 0 0,0 1 0,0-1 0,0 0 0,-1 1 0,1-1 0,0 1 0,0 0 0,-1-1 0,1 1 1,2 4-1,7 6 51,4 0-128,0 0 0,19 10 0,-4-4-5482,-16-11-989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29.6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45 3538,'16'-29'3629,"-15"28"-3551,-1 0 1,1 0-1,0 0 1,0 0-1,0 0 1,-1 0-1,1 0 1,0 0-1,0 1 1,0-1-1,1 0 1,-1 1-1,0-1 1,0 0-1,0 1 1,0-1-1,1 1 1,-1 0-1,0-1 1,0 1-1,1 0 1,1 0-1,-3 0-68,1 1 0,-1 0-1,1-1 1,-1 1 0,0-1 0,1 1 0,-1 0-1,0-1 1,0 1 0,1-1 0,-1 1 0,0 0-1,0-1 1,0 1 0,0 0 0,0 0 0,0-1-1,0 1 1,0 0 0,0-1 0,0 1-1,0 0 1,0-1 0,-1 1 0,1 0 0,0-1-1,0 1 1,-1 0 0,0 0 0,-9 27 201,9-25-166,-15 37 216,3 1 1,1 1-1,-7 46 1,-8 129 707,12-82-519,14-130-425,1 0-2,0-1 0,-1 0 0,1 1 1,-1-1-1,0 0 0,0 0 0,-1 0 0,1 0 1,-1 0-1,-4 7 0,6-11-17,0 0-1,0 0 1,-1 0-1,1 0 1,0 0-1,0 0 1,0 1-1,0-1 1,0 0 0,0 0-1,0 0 1,0 0-1,-1 0 1,1 0-1,0 0 1,0 0 0,0 0-1,0 0 1,0 0-1,0 0 1,0 0-1,-1 0 1,1 0-1,0 0 1,0 0 0,0 0-1,0 0 1,0-1-1,0 1 1,0 0-1,0 0 1,-1 0 0,1 0-1,0 0 1,0 0-1,0 0 1,0 0-1,0 0 1,0 0-1,0 0 1,0-1 0,0 1-1,0 0 1,0 0-1,0 0 1,0 0-1,0 0 1,0 0 0,0 0-1,0 0 1,0-1-1,0 1 1,0 0-1,0 0 1,0 0-1,-1-12 143,2-11-23,65-323 29,-29 168-113,-35 168-43,8-36-29,-9 43 29,0 0-1,0 1 1,1-1-1,-1 0 1,0 0 0,1 1-1,0-1 1,-1 1-1,1-1 1,0 1 0,1 0-1,1-3 1,-3 5-1,0-1-1,0 1 1,-1 0 0,1 0 0,0-1-1,0 1 1,0 0 0,-1 0-1,1 0 1,0 0 0,0 0 0,0 0-1,0 0 1,-1 0 0,1 0-1,0 0 1,0 0 0,0 1 0,-1-1-1,1 0 1,0 0 0,0 1 0,-1-1-1,1 1 1,0-1 0,0 1-1,-1-1 1,1 1 0,-1-1 0,1 1-1,0-1 1,-1 1 0,1 0-1,-1-1 1,0 1 0,1 0 0,-1 0-1,1-1 1,-1 2 0,16 35-54,-14-33 53,26 82 56,-4 2 1,26 179-1,-45-221-17,-3-22-15,1 1 0,2-1 1,0 0-1,8 23 0,-34-94-7610,13 24 2097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150 18 5266,'-3'-3'342,"-1"1"0,0 0 0,0 0-1,0 0 1,0 1 0,-1-1 0,1 1-1,0 0 1,-1 0 0,1 1-1,-1-1 1,1 1 0,-7 0 0,7 1-248,0-1 1,0 1-1,0 0 0,0 0 1,0 1-1,0-1 1,1 1-1,-1 0 1,0 0-1,1 0 1,0 0-1,-1 0 1,1 1-1,0 0 1,0-1-1,0 1 0,1 0 1,-1 1-1,1-1 1,0 0-1,0 1 1,0-1-1,-3 8 1,4-9-73,0 0 1,0 0-1,0 0 1,1 1-1,-1-1 1,1 0-1,-1 1 1,1-1-1,0 0 1,0 1-1,0-1 1,0 0-1,1 1 0,-1-1 1,1 4-1,0-5-14,0 0-1,0 0 0,-1-1 0,1 1 0,0 0 0,0-1 0,0 1 0,0-1 1,-1 1-1,1-1 0,0 1 0,0-1 0,0 0 0,0 1 0,0-1 0,0 0 1,0 0-1,0 0 0,1 1 0,-1-1 0,0 0 0,0-1 0,0 1 0,0 0 1,0 0-1,0 0 0,0-1 0,0 1 0,0 0 0,0-1 0,0 1 0,0-1 1,0 1-1,-1-1 0,2 0 0,17-9 37,0-1-1,16-12 1,-23 14-58,0 0 0,1 1 1,0 1-1,1 0 0,-1 1 0,16-4 1,-27 9 11,0 1 0,0 0 1,-1 0-1,1 0 0,0 0 1,0 0-1,0 0 0,0 0 1,0 1-1,0-1 0,-1 1 1,1-1-1,0 1 0,0 0 1,-1 0-1,1-1 0,0 1 1,-1 0-1,1 1 1,-1-1-1,1 0 0,-1 0 1,0 1-1,0-1 0,1 1 1,-1-1-1,0 1 0,0-1 1,1 3-1,3 7 24,1 0 1,-2 1-1,7 18 1,-2-1-93,3-3-998,-2-9-4734,-8-13-267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0.4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23 7812,'-1'0'93,"1"0"-1,-1 0 1,1 0 0,0 0 0,-1 1 0,1-1 0,-1 0 0,1 0 0,-1 1 0,1-1 0,0 0 0,-1 1 0,1-1 0,0 0 0,-1 1 0,1-1 0,0 0-1,-1 1 1,1-1 0,0 1 0,0-1 0,-1 1 0,1-1 0,0 1 0,0-1 0,0 1 0,0-1 0,0 1 0,0-1 0,0 1 0,0-1 0,0 1 0,0-1-1,0 1 1,0-1 0,0 1 0,0-1 0,0 1 0,0-1 0,1 0 0,-1 1 0,0-1 0,0 1 0,1 0 0,10 28-421,-9-23 684,36 83 164,-17-43-389,-2 2 1,15 58 0,-34-106-132,7 45 193,-7-43-176,1 0-1,-1 1 1,0-1-1,0 0 1,0 0-1,-1 0 1,1 0-1,0 0 1,-1 0-1,1 0 1,-1 0-1,0 0 1,0 0-1,0 0 1,0 0-1,0 0 1,0 0-1,-3 3 0,4-5-14,-1 0 0,1 1-1,-1-1 1,1 0-1,-1 1 1,1-1-1,-1 0 1,1 0-1,-1 0 1,1 1-1,-1-1 1,1 0-1,-1 0 1,0 0-1,1 0 1,-1 0-1,1 0 1,-1 0 0,1 0-1,-1 0 1,0 0-1,1 0 1,-1-1-1,1 1 1,-1 0-1,1 0 1,-1 0-1,1-1 1,-1 0-1,-13-16-51,-2-25-117,15 41 162,-13-49-97,2-1 1,2-1-1,2 1 0,-1-72 0,9 118 120,0 0-1,1-1 1,-1 1 0,1 0-1,0 0 1,1 0 0,-1 1-1,5-10 1,-6 13-11,1 0 1,-1 1-1,0-1 1,1 0-1,-1 1 0,1-1 1,-1 0-1,1 1 1,0-1-1,-1 1 1,1-1-1,-1 1 0,1 0 1,0-1-1,-1 1 1,1 0-1,0-1 1,0 1-1,-1 0 1,1 0-1,0-1 0,0 1 1,-1 0-1,2 0 1,0 1 1,-1-1-1,1 1 1,0-1 0,-1 1 0,1 0 0,-1 0 0,0 0 0,1 0 0,-1 0 0,1 0 0,-1 0 0,0 0-1,0 0 1,0 1 0,0-1 0,1 2 0,1 0-3,-1 1 0,1 0 0,-1-1 0,0 1 0,0 0 0,-1 0 0,1 0 0,-1 0 0,0 0 0,0 0 0,0 1 0,-1-1 0,1 7 0,-1-8-2,0 0 1,-1 0 0,1 0 0,-1-1 0,1 1 0,-1 0 0,0-1 0,0 1 0,0 0 0,-1-1 0,1 1 0,-1-1 0,1 0 0,-1 1 0,0-1 0,0 0-1,0 0 1,0 0 0,0 0 0,0-1 0,-5 4 0,15-11-751,27-16-6079,-21 16 950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1.8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1 132 7139,'0'-1'175,"1"0"0,0-1 0,-1 1 0,1 0 0,0 0-1,0-1 1,0 1 0,0 0 0,0 0 0,0 0 0,1 0 0,-1 0 0,0 1-1,0-1 1,1 0 0,-1 0 0,0 1 0,1-1 0,-1 1 0,1-1-1,-1 1 1,2 0 0,-2 0-135,1 0 1,-1 1-1,0-1 0,0 1 0,0-1 1,0 1-1,0-1 0,0 1 0,0 0 1,0-1-1,-1 1 0,1 0 0,0 0 1,0 0-1,-1 0 0,1 0 0,0 0 1,-1 0-1,1 0 0,-1 0 0,1 0 1,-1 0-1,0 0 0,1 0 0,-1 0 1,0 1-1,0-1 0,0 2 0,14 80 1175,17 71-848,-23-125-329,8 30-42,-10-42 77,-5-14 6,-1-7 37,-4-31-139,0-14-166,-3 0-1,-2 0 0,-18-60 0,23 99 180,2 8 12,1-1 1,-1 0 0,1 0-1,0 0 1,0 0 0,1 0-1,-1 0 1,0-1 0,1-3-1,31 24 108,-23-13-92,1-2 0,-1 1 0,1-1 0,-1-1 0,16 2 0,-16-3-15,0 1 0,0 0-1,0 1 1,0 0 0,0 0 0,9 4 0,-16-5-4,0 0 1,0 0 0,0 0-1,0-1 1,0 1 0,0 0 0,0 0-1,-1 1 1,1-1 0,0 0-1,-1 0 1,1 0 0,-1 0-1,1 1 1,-1-1 0,1 0 0,-1 1-1,0-1 1,1 0 0,-1 1-1,0-1 1,0 0 0,0 1-1,0-1 1,0 0 0,-1 1 0,1-1-1,0 0 1,-1 1 0,1-1-1,-1 0 1,1 0 0,-1 0 0,1 1-1,-1-1 1,0 0 0,-1 2-1,0 1 10,0 0-1,-1-1 1,0 1 0,0 0-1,0-1 1,0 1-1,0-1 1,-1 0-1,1 0 1,-5 3-1,8-6-6,0-1 0,0 1 0,0 0 0,0 0-1,0 0 1,0-1 0,0 1 0,0 0 0,0 0 0,0-1 0,0 1-1,0 0 1,0 0 0,-1 0 0,1-1 0,0 1 0,0 0-1,0 0 1,0 0 0,0-1 0,0 1 0,0 0 0,-1 0-1,1 0 1,0 0 0,0 0 0,0-1 0,0 1 0,0 0-1,-1 0 1,1 0 0,0 0 0,0 0 0,0 0 0,-1 0-1,1 0 1,0 0 0,0-1 0,0 1 0,-1 0 0,1 0-1,0 0 1,0 0 0,-1 0 0,1 0 0,0 0 0,0 1-1,0-1 1,-1 0 0,1 0 0,0 0 0,0 0 0,0 0-1,-1 0 1,1 0 0,0 0 0,0 0 0,0 1 0,0-1-1,-1 0 1,1 0 0,10-15 26,5 5-28,0 1 1,1 1-1,-1 0 0,2 1 1,-1 0-1,1 2 1,25-6-1,46-17-142,-67 14 80,-20 13 60,-1 1 0,1-1 0,-1 1 0,0-1-1,1 0 1,-1 1 0,0-1 0,1 1 0,-1-1 0,0 0 0,0 1-1,0-1 1,0 0 0,0 1 0,1-1 0,-1 0 0,0 1 0,-1-1-1,1 0 1,0 0 0,0 0 0,-1-1 0,0 1 1,0-1-1,-1 1 0,1-1 1,0 1-1,0 0 0,-1-1 1,1 1-1,-1 0 0,0 0 1,1 0-1,-1 0 0,1 0 1,-1 1-1,0-1 0,0 0 1,0 1-1,1 0 0,-1-1 1,-4 1-1,2-1 6,0 0 1,0 1 0,-1 0-1,1 0 1,0 0-1,0 1 1,-1 0-1,1-1 1,0 1 0,0 1-1,0-1 1,0 0-1,0 1 1,0 0-1,1 0 1,-1 0 0,1 0-1,-1 1 1,1 0-1,0-1 1,0 1-1,-5 6 1,6-7 2,1 1 1,-1-1-1,1 1 0,-1-1 1,1 1-1,0 0 0,0 0 1,0 0-1,1 0 0,-1 0 1,0-1-1,1 1 0,0 0 1,0 0-1,0 0 0,0 0 1,0 0-1,1 0 0,-1 0 0,1 0 1,0 0-1,0 0 0,0 0 1,0 0-1,1-1 0,-1 1 1,1-1-1,-1 1 0,1-1 1,0 1-1,0-1 0,3 3 1,-2-2-1,0 0 0,1 0 1,-1 0-1,0 0 1,1-1-1,0 0 0,0 1 1,-1-1-1,1-1 0,0 1 1,1-1-1,-1 1 0,0-1 1,0 0-1,1-1 1,3 1-1,-1-1 2,0 0 0,-1-1 1,1 0-1,0 0 0,-1 0 1,1-1-1,-1 0 0,0 0 0,10-6 1,-3 1 2,0-1 0,-1 0 0,0 0-1,-1-2 1,0 1 0,-1-1 0,1-1 0,15-22 0,-12 6 3,-12 22-21,1 0 1,-1-1-1,1 1 1,0 1-1,5-7 1,0 18-150,7 5-71,-15-12 225,0 1 0,0-1 1,0 0-1,0 1 0,0-1 0,0 0 0,0 1 0,0-1 0,0 0 0,0 0 0,0 1 0,0-1 0,0 0 0,0 1 1,0-1-1,0 0 0,0 1 0,0-1 0,-1 0 0,1 0 0,0 1 0,0-1 0,0 0 0,0 1 0,-1-1 1,1 0-1,0 0 0,0 0 0,0 1 0,-1-1 0,1 0 0,0 0 0,-1 0 0,1 1 0,0-1 0,0 0 1,-1 0-1,1 0 0,0 0 0,-1 0 0,1 0 0,0 0 0,-1 0 0,1 0 0,0 0 0,0 0 0,-1 0 0,1 0 1,0 0-1,-1 0 0,1 0 0,0 0 0,-1 0 0,-4 1 19,1 0 1,0 1-1,-1 0 0,1-1 0,0 2 1,0-1-1,0 0 0,0 1 0,1 0 0,-1 0 1,1 0-1,-1 0 0,1 0 0,0 1 1,0 0-1,1-1 0,-5 9 0,6-10-11,0 0 0,0 0 0,0 0 0,0 0-1,1 0 1,-1 0 0,1 0 0,-1 1-1,1-1 1,0 0 0,0 0 0,0 0-1,0 1 1,0-1 0,0 0 0,1 0-1,-1 0 1,1 1 0,0-1 0,-1 0 0,1 0-1,0 0 1,0 0 0,0 0 0,1-1-1,-1 1 1,0 0 0,1 0 0,-1-1-1,1 1 1,-1-1 0,1 1 0,0-1-1,0 0 1,0 0 0,-1 1 0,1-1 0,5 1-1,-5-1 0,0 0 0,0-1-1,0 1 1,0-1 0,0 1 0,0-1-1,0 0 1,0 0 0,1 0-1,-1 0 1,0 0 0,0 0 0,0 0-1,0-1 1,0 1 0,0-1 0,1 0-1,-1 0 1,0 1 0,-1-1-1,1 0 1,0-1 0,0 1 0,0 0-1,-1-1 1,1 1 0,0 0-1,-1-1 1,0 0 0,1 1 0,1-5-1,5-5 10,-1-1 0,0 0-1,9-25 1,-8 20-6,-2 0-8,-5 12-7,1 1 0,-1 0 0,1 0-1,0 0 1,0 0 0,0 0 0,1 0-1,-1 1 1,4-5 0,-4 10-6,0-1 1,0 1 0,0-1 0,0 1-1,-1 0 1,1-1 0,-1 1 0,1 0-1,-1 0 1,1 0 0,-1 1 0,0-1-1,1 4 1,2-1 9,-3-1 7,2-1 1,-1 0 0,0 0-1,1 0 1,-1 0-1,1-1 1,0 1 0,0-1-1,5 4 1,-7-5-4,-1-1-1,1 0 1,0 0-1,-1 1 1,1-1-1,0 0 1,0 0 0,-1 0-1,1 0 1,0 0-1,0 0 1,0 0 0,-1 0-1,1 0 1,0 0-1,0 0 1,-1-1-1,1 1 1,0 0 0,0-1-1,1 0-4,-1 0 0,0 0 0,1 0 0,-1 0 0,0-1 0,0 1 0,0 0 0,0-1 0,0 1 0,0-1 0,-1 1 0,2-3 0,10-26-79,-9 20 67,1 0 1,0 1-1,0-1 0,1 1 1,0 0-1,1 0 1,0 1-1,7-8 1,-13 15 11,0 1 1,1 0 0,-1-1-1,0 1 1,1-1-1,-1 1 1,0 0-1,1 0 1,-1-1 0,1 1-1,-1 0 1,0 0-1,1 0 1,-1-1-1,1 1 1,-1 0 0,1 0-1,-1 0 1,1 0-1,-1 0 1,1 0-1,-1 0 1,0 0 0,1 0-1,-1 0 1,1 0-1,-1 0 1,1 0-1,-1 0 1,1 0 0,-1 1-1,1-1 1,-1 0-1,0 0 1,1 0-1,0 1 1,7 18-49,-3 26 18,-6-27 37,0-12 0,1 0 0,0 0 0,0 0 0,1 0 0,0 7 1,0-12-3,-1 1 0,0-1 0,1 0 0,-1 0 0,1 0 0,-1 0 0,1 0 1,0 0-1,-1 0 0,1 0 0,0 0 0,0 0 0,0 0 0,0-1 0,-1 1 1,1 0-1,0 0 0,0-1 0,0 1 0,1-1 0,-1 1 0,0-1 0,0 1 1,0-1-1,0 0 0,0 1 0,1-1 0,-1 0 0,0 0 0,0 0 0,2 0 1,8-1-301,12 2 59,-9 3-6057,-9 1-1102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2.7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75 173 7635,'-4'6'3659,"-5"13"-2755,-3 4-894,-1 10-264,13-33 227,0 0 0,0 0-1,0 0 1,0 0 0,1 0-1,-1 0 1,0-1-1,0 1 1,0 0 0,0 0-1,0 0 1,0 0 0,0 0-1,0 0 1,0 0-1,0 0 1,0 0 0,0 0-1,0 0 1,0 0 0,0 0-1,0 0 1,0 0-1,1 0 1,-1 0 0,0 0-1,0 0 1,0 0 0,0 0-1,0 0 1,0 0 0,0 0-1,0 0 1,0 0-1,0 0 1,0 0 0,0 0-1,1 0 1,-1 0 0,0 0-1,0 0 1,7-21-1576,-4 10 994,0 0 1,-1 0-1,-1 0 1,0-1 0,-1-21-1,-1 20 1156,-1 0 0,0 0 0,-1 0 0,0 1 0,-1-1 0,0 1 0,-1 0 0,-10-17 0,4 16 386,11 13-917,0 0 0,0 0 0,-1 0 0,1 1 0,0-1 0,0 0 0,-1 0 0,1 0 0,0 0-1,0 0 1,-1 0 0,1 0 0,0 0 0,0 0 0,0 1 0,-1-1 0,1 0 0,0 0 0,0 0 0,0 0 0,0 1 0,-1-1 0,1 0 0,0 0 0,0 1 0,0-1 0,0 0 0,0 0 0,0 0 0,0 1 0,0-1-1,0 0 1,-1 0 0,1 1 0,0 2-9,0-1-1,-1 1 1,1 0-1,0 0 0,0-1 1,0 1-1,1 0 1,-1 0-1,1 2 1,19 39-1758,-1-18-3320,-8-17-137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3.0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4546,'4'0'233,"-1"-1"-1,1 1 1,0 0-1,0 0 1,-1 0-1,1 1 0,0-1 1,-1 1-1,1 0 1,0 0-1,-1 0 1,1 1-1,-1-1 1,0 1-1,1 0 1,-1 0-1,0 0 1,0 0-1,0 0 1,0 1-1,-1-1 1,1 1-1,-1 0 1,4 5-1,0 0-243,0 0 1,-1 0-1,0 1 0,0 0 0,-1 0 0,0 0 0,0 1 1,2 12-1,-4-11-422,-2-11-67,7-21 651,-4 17-56,-1 1 0,1 0 1,-1 0-1,1 0 0,0 0 0,0 1 1,0-1-1,1 1 0,-1 0 0,0 0 1,1 0-1,0 0 0,-1 0 0,1 1 1,0 0-1,0 0 0,4-1 0,-6 2-59,-1-1 0,1 1 1,0 0-1,0 0 0,0 0 0,-1 0 0,1 1 0,0-1 0,0 0 0,-1 1 0,1-1 1,0 1-1,-1 0 0,1-1 0,0 1 0,-1 0 0,1 0 0,-1 0 0,1 0 0,-1 0 1,0 1-1,1-1 0,-1 0 0,0 1 0,0-1 0,0 0 0,0 1 0,0-1 1,0 1-1,0 0 0,-1-1 0,1 1 0,-1 0 0,1 0 0,-1-1 0,1 1 0,-1 0 1,0 0-1,0 2 0,0 43-379,-1-44-316,0 0 1,1 0-1,-1 0 0,0 0 0,0-1 0,-1 1 0,1 0 0,-2 2 1,-4 3-5708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5.0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17 175 6131,'-17'8'3064,"17"-7"-3017,0-1-1,0 0 1,0 0-1,1 1 1,-1-1 0,0 0-1,0 0 1,0 1-1,0-1 1,0 0 0,1 0-1,-1 1 1,0-1-1,0 0 1,0 0-1,1 0 1,-1 0 0,0 1-1,0-1 1,1 0-1,-1 0 1,0 0 0,1 0-1,-1 0 1,0 0-1,0 0 1,1 0-1,-1 0 1,0 0 0,1 0-1,-1 0 1,1 0-1,3 1 76,1 0-1,0-1 0,0 0 0,0 0 1,0 0-1,5-1 0,0-2-83,0 0 0,0-1 0,0 0-1,0-1 1,-1 0 0,1 0 0,-1-1-1,0 0 1,10-10 0,-15 13-33,-1 0-1,1-1 1,-1 1 0,0-1-1,0 0 1,0 0 0,0-1-1,0 1 1,-1 0 0,0-1 0,0 1-1,0-1 1,-1 0 0,1 0-1,-1 0 1,0 0 0,-1 1-1,1-1 1,-1 0 0,0 0-1,0 0 1,-2-7 0,2 11-4,0 0-1,0 0 1,0 0 0,0 0 0,-1 0 0,1 0-1,-1 0 1,1 0 0,-1 0 0,1 0 0,-1 0-1,1 0 1,-1 0 0,0 0 0,1 0 0,-1 0-1,0 1 1,0-1 0,0 0 0,0 1 0,0-1 0,1 1-1,-1-1 1,0 1 0,0-1 0,-1 1 0,-1-1-1,1 1 5,-1 0-1,1 0 0,-1 0 1,1 1-1,-1-1 1,1 1-1,-1-1 0,1 1 1,-1 0-1,1 0 0,-4 2 1,-4 3 26,0 1 1,0 0-1,1 0 1,-11 12-1,10-9 23,0 1 0,1 0 1,1 0-1,0 1 0,-11 23 0,17-31-40,0-1 1,1 1-1,0 0 0,0 0 1,0 0-1,0 0 0,1 0 0,0 0 1,0-1-1,0 1 0,0 5 1,1-6-6,0-1 0,-1 1 1,1-1-1,0 1 1,0-1-1,1 0 1,-1 0-1,0 1 1,1-1-1,-1 0 1,1 0-1,0 0 0,0-1 1,0 1-1,0 0 1,0-1-1,0 1 1,0-1-1,3 2 1,5 1 23,1 1 0,-1-1 0,1-1 0,0 0 0,0-1 0,1 0 0,-1-1 0,0 0 1,14 0-1,-2-2-226,0-1 0,0 0 0,34-9 0,-19-3-1910,-15 0-2303,-9 2-1629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5.4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51 159 5651,'1'0'178,"1"1"0,0-1 0,-1 1 0,1-1 0,-1 1 1,1 0-1,-1 0 0,1 0 0,-1 0 0,0 0 0,1 0 1,-1 0-1,0 0 0,0 0 0,1 0 0,-1 1 0,0-1 1,0 0-1,-1 1 0,1-1 0,0 1 0,0-1 0,-1 1 1,1 0-1,-1-1 0,1 1 0,-1-1 0,0 1 0,0 0 1,0-1-1,1 1 0,-2 0 0,1 0 0,0 2 0,-2 8-74,0 1 0,-1-1-1,-8 23 1,2-3 134,7-4-339,-3 9-470,12-100-5966,-4 38 1207</inkml:trace>
  <inkml:trace contextRef="#ctx0" brushRef="#br0" timeOffset="1">22 12 7443,'-5'-5'1729,"-2"0"16,2 3-1153,2 4-240,1 3-159,4 1-161,0 1-225,4 5-495,2-1-1041,2 3-1376,5 0-3266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6.4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109 163 6131,'-16'-18'3188,"14"14"-2923,-1 1 1,1 0 0,-1 0-1,0 0 1,0 0 0,0 1 0,0-1-1,-6-2 1,8 4-214,-1 1 1,1 0-1,-1-1 0,1 1 1,-1 0-1,1 0 0,-1 0 1,1 0-1,-1 0 0,1 1 1,-1-1-1,1 0 0,-1 1 1,1-1-1,-1 1 0,1 0 1,0-1-1,-1 1 0,1 0 1,0 0-1,0 0 0,-1-1 0,1 1 1,0 1-1,0-1 0,0 0 1,0 0-1,-1 2 0,1-2-32,0 0 0,0 0-1,0 0 1,0 0-1,0 0 1,0 0 0,0 0-1,0 0 1,0 1-1,0-1 1,1 0 0,-1 1-1,0-1 1,1 1-1,-1-1 1,1 1-1,0-1 1,-1 1 0,1-1-1,0 1 1,0-1-1,0 1 1,0-1 0,0 1-1,0-1 1,1 1-1,-1-1 1,1 1 0,-1-1-1,0 0 1,1 1-1,0-1 1,-1 0 0,1 1-1,0-1 1,0 0-1,1 2 1,0-2-17,0 1 1,0-1-1,0 0 0,0 0 0,0 0 1,0-1-1,1 1 0,-1 0 1,0-1-1,0 1 0,1-1 1,-1 0-1,0 0 0,1 0 0,-1 0 1,0 0-1,1 0 0,-1-1 1,0 1-1,0-1 0,1 0 1,-1 1-1,0-1 0,3-2 0,1 0-12,0-1-1,0 0 0,0 0 0,-1 0 0,0-1 0,0 0 0,0 0 0,0 0 0,-1-1 0,0 0 0,0 1 1,0-1-1,-1-1 0,0 1 0,0 0 0,-1-1 0,0 0 0,0 1 0,0-1 0,1-13 0,-6 7-18,-5 18 3,-5 20 30,13-21 1,0 1-1,0-1 0,0 0 1,1 0-1,0 1 0,0-1 1,0 0-1,0 0 0,0 0 0,1 0 1,0 0-1,0 0 0,0-1 1,0 1-1,1 0 0,-1-1 1,7 6-1,6 6 15,0 0 0,23 16 0,-23-19-16,5 4 10,6 4-4,40 41-1,-61-55-9,0 0 0,0 0 0,0 0 1,-1 0-1,0 0 0,0 1 0,-1 0 0,1 0 0,-2 0 0,1 0 1,-1 0-1,0 1 0,1 9 0,-3-11 2,0-1-1,-1 1 0,0-1 1,0 1-1,0-1 1,-1 0-1,0 1 1,0-1-1,0 0 1,-1 0-1,0 0 1,0 0-1,0-1 0,0 1 1,-1-1-1,1 0 1,-1 0-1,0 0 1,-1 0-1,1-1 1,-9 6-1,-6 3 4,-1-1 1,0 0-1,0-2 0,-23 7 1,21-7-2,-1-2 0,-28 4 0,43-9 2,0-1 1,0 0 0,0-1-1,0 0 1,0 0 0,-1-1-1,1 0 1,0 0 0,0-1-1,-8-2 1,14 3-4,0 1 0,1-1 0,-1 0 1,0 0-1,1 0 0,-1 0 0,0 0 0,1 0 0,0 0 0,-1 0 0,1-1 0,-1 1 0,1 0 1,0-1-1,0 1 0,0-1 0,0 0 0,0 1 0,0-1 0,1 0 0,-1 1 0,0-1 1,1 0-1,-1 0 0,1 0 0,0 0 0,0 1 0,-1-1 0,1 0 0,1 0 0,-1 0 0,0 0 1,0 0-1,1 0 0,-1 1 0,1-1 0,-1 0 0,2-2 0,3-7 4,0 1-1,0-1 0,1 1 1,13-17-1,-16 23-7,78-104-20,90-130-318,-169 234 324,33-58-75,-33 58 87,-1 1 0,1-1 1,-1 1-1,0-1 1,0 0-1,0 0 1,0 1-1,-1-1 0,1 0 1,-1 0-1,0 0 1,-1 0-1,1 0 0,0 0 1,-2-4-1,1 7 2,1 1-1,-1 0 0,1-1 1,0 1-1,-1 0 0,1-1 1,-1 1-1,1 0 0,-1 0 0,1 0 1,-1-1-1,1 1 0,-1 0 1,1 0-1,-1 0 0,1 0 1,-1 0-1,1 0 0,-1 0 1,1 0-1,-1 0 0,0 0 1,1 0-1,-1 0 0,1 1 0,-1-1 1,1 0-1,-1 0 0,1 0 1,0 1-1,-1-1 0,1 0 1,-1 1-1,1-1 0,-1 0 1,1 1-1,0-1 0,-1 1 1,1 0-1,-19 14 11,14-10 0,1 1 0,0-1 0,1 0 0,-1 1 0,1 0 1,0 0-1,0 0 0,1 0 0,-1 0 0,1 0 0,1 1 1,-1-1-1,1 1 0,1-1 0,-1 9 0,1-12-5,0 0 0,0 0 0,0 0-1,1 0 1,-1 0 0,1 0 0,0-1-1,-1 1 1,2 0 0,-1 0 0,0-1 0,0 1-1,1 0 1,0-1 0,-1 1 0,1-1 0,0 0-1,0 0 1,0 0 0,0 0 0,1 0-1,-1 0 1,0 0 0,1-1 0,0 1 0,-1-1-1,1 0 1,0 1 0,0-1 0,-1-1-1,1 1 1,0 0 0,0-1 0,0 1 0,5-1-1,-2 0 9,1 0-1,0 0 1,-1-1-1,1 1 0,-1-2 1,1 1-1,-1-1 0,1 0 1,-1 0-1,0-1 1,0 1-1,0-1 0,0-1 1,7-5-1,4-5 15,0 0 1,29-35-1,-31 32-30,1 1 0,23-20 0,-37 35-2,-1 0 0,0 0 0,1 0 0,-1 0 0,1 0 0,-1 1 0,1-1 1,-1 0-1,1 1 0,-1-1 0,1 1 0,0-1 0,-1 1 0,1 0 0,0 0 0,-1 0 0,4 0 0,-4 0 2,0 1 1,0-1-1,0 1 0,0-1 0,0 1 0,0-1 0,0 1 0,0 0 0,0 0 0,0 0 0,0-1 0,0 1 0,0 0 0,-1 0 0,1 0 0,0 0 0,-1 0 0,1 0 0,0 2 1,2 7-10,0 0 0,-1 0 1,1 0-1,0 20 1,2 4 44,-5-33-27,0 0 0,1 0 0,-1 1 0,0-1 0,1 0 0,-1 0 0,1 0 0,-1 0 1,1 0-1,0 0 0,0 0 0,-1 0 0,1 0 0,0 0 0,0 0 0,0 0 0,0 0 0,0-1 0,0 1 0,0 0 1,2 0-1,-2-1 0,0 0 0,1 0 1,-1 0-1,0 0 0,0 0 0,0 0 1,1-1-1,-1 1 0,0 0 1,0-1-1,0 1 0,0-1 0,0 1 1,0-1-1,0 0 0,0 1 1,0-1-1,2-1 0,5-6 27,0-1-1,0 0 0,12-19 0,-8 12-24,-11 15-10,-1 1-1,0-1 1,0 1 0,0-1 0,0 1-1,1 0 1,-1-1 0,0 1 0,1 0-1,-1-1 1,0 1 0,1 0 0,-1-1-1,0 1 1,1 0 0,-1 0 0,0-1-1,1 1 1,-1 0 0,1 0 0,-1 0-1,1-1 1,-1 1 0,0 0 0,1 0-1,-1 0 1,1 0 0,-1 0 0,1 0-1,-1 0 1,1 0 0,-1 0 0,1 0-1,-1 0 1,0 0 0,1 1 0,-1-1-1,1 0 1,-1 0 0,1 0 0,-1 1-1,0-1 1,1 0 0,-1 0 0,1 1-1,11 24 8,-12-22-98,1-1-1,-1 1 0,1-1 1,0 1-1,0-1 0,1 1 0,-1-1 1,0 0-1,1 0 0,-1 1 1,1-1-1,0 0 0,0-1 1,2 4-1,19-3-5921,-9-4-774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6.8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 8436,'0'0'50,"0"0"0,-1-1 0,1 1 1,0 0-1,0 0 0,0 0 0,0 0 0,0 0 1,0 0-1,0 0 0,-1 0 0,1 0 0,0 0 0,0 0 1,0 0-1,0 0 0,0 0 0,0 0 0,-1 0 1,1 0-1,0 0 0,0 0 0,0 0 0,0 0 0,0 0 1,0 0-1,-1 1 0,1-1 0,0 0 0,0 0 1,0 0-1,0 0 0,0 0 0,0 0 0,0 0 0,0 0 1,0 0-1,0 1 0,0-1 0,-1 0 0,1 0 1,0 0-1,0 0 0,0 0 0,0 0 0,0 0 0,0 1 1,0-1-1,0 0 0,0 0 0,0 0 0,0 0 1,0 0-1,0 0 0,0 1 0,0-1 0,0 0 0,0 0 1,0 0-1,0 0 0,1 0 0,-1 0 0,0 0 1,0 1-1,0-1 0,0 0 0,0 0 0,0 0 0,0 0 1,4 21 1045,13 34-1557,-12-39 894,23 68-123,-13-45-261,-2 0 0,-2 1 0,7 56 1,-19-66-47,0-12 29,1-18-28,0 0 0,0 0 0,1 0 0,-1 0 0,0 0 0,0 0 0,0 0 0,0 0 0,0 0 0,0 0 0,0 0 0,0 0 1,0 0-1,1 0 0,-1 0 0,0 0 0,0 0 0,0 0 0,0 0 0,0 0 0,0 0 0,0 0 0,0 0 0,0 0 0,1 0 0,-1 0 0,0 0 1,0 0-1,0 0 0,0 0 0,0 0 0,0 0 0,0 0 0,0 0 0,0 0 0,0 0 0,0 1 0,0-1 0,0 0 0,0 0 0,0 0 0,0 0 1,1 0-1,-1 0 0,0 0 0,0 0 0,0 0 0,0 1 0,0-1 0,0 0 0,0 0 0,0 0 0,0 0 0,0 0 0,9-13 31,2 0-1,16-15 1,-24 25-41,0 0 1,0 0-1,1 0 0,-1 0 1,1 1-1,0 0 0,-1-1 1,1 2-1,0-1 0,1 0 1,-1 1-1,0 0 0,0 0 1,6-1-1,-10 2 5,0 0 1,0 0-1,0 0 0,1 0 1,-1 0-1,0 0 0,0 0 1,0 0-1,1 0 0,-1 0 0,0 0 1,0 0-1,0 0 0,0 1 1,1-1-1,-1 0 0,0 0 1,0 0-1,0 0 0,0 0 1,0 0-1,1 1 0,-1-1 1,0 0-1,0 0 0,0 0 1,0 0-1,0 1 0,0-1 1,0 0-1,0 0 0,0 0 0,0 0 1,0 1-1,0-1 0,0 0 1,0 0-1,0 0 0,0 1 1,0-1-1,0 0 0,0 0 1,0 0-1,0 0 0,0 1 1,0-1-1,0 0 0,0 0 1,-7 15-3,-12 11 36,18-24-32,-25 27 35,24-28-37,1 1 0,-1 0 0,0-1 0,0 1 0,0-1 0,0 0 1,0 0-1,0 0 0,0 0 0,0 0 0,0 0 0,0 0 0,-5 0 0,56-20-2090,-11 9-3499,-15 6-551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7.2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199 21 6723,'12'-15'3536,"-12"15"-3506,0 0-1,0 0 1,0 0 0,0 0 0,0 0 0,0-1-1,0 1 1,0 0 0,0 0 0,0 0-1,0 0 1,0-1 0,0 1 0,0 0-1,0 0 1,0 0 0,0 0 0,0-1 0,0 1-1,0 0 1,0 0 0,0 0 0,0 0-1,0-1 1,0 1 0,0 0 0,0 0 0,-1 0-1,1 0 1,0 0 0,0-1 0,0 1-1,0 0 1,0 0 0,0 0 0,-1 0-1,1 0 1,0 0 0,0 0 0,0 0 0,0 0-1,0 0 1,-1-1 0,-31 4 342,31-2-321,-20 2 173,1 0-1,0 2 0,0 1 1,1 0-1,-1 1 0,-22 13 1,41-20-216,1 0 1,-1 0 0,0 1-1,1-1 1,-1 0 0,0 1-1,1-1 1,-1 1 0,1-1-1,-1 1 1,1-1-1,-1 1 1,1-1 0,-1 1-1,1-1 1,-1 1 0,1 0-1,0-1 1,-1 1 0,1 0-1,0-1 1,0 1 0,-1 0-1,1-1 1,0 1 0,0 0-1,0 0 1,0-1 0,0 2-1,1-1-2,-1 0 0,1-1 0,0 1 0,0 0 0,0 0 0,-1-1 0,1 1 0,0 0-1,0-1 1,0 1 0,0-1 0,0 1 0,0-1 0,0 0 0,0 1 0,2-1 0,47 6 66,-41-5-73,-1-1 0,0-1 0,0 0 1,0 0-1,1 0 0,-1-1 0,0 0 1,-1-1-1,1 0 0,0 0 0,-1 0 1,0-1-1,1 0 0,-2-1 0,1 0 1,0 0-1,-1 0 0,0-1 0,0 0 0,7-9 1,-13 14-2,1 1 0,-1 0 0,0 0 0,0 0 0,0 0 1,1 0-1,-1 0 0,0 0 0,0 0 0,1 1 0,-1-1 0,0 0 1,0 0-1,0 0 0,1 0 0,-1 0 0,0 0 0,0 0 0,0 0 1,1 0-1,-1 1 0,0-1 0,0 0 0,0 0 0,0 0 0,0 0 1,1 1-1,-1-1 0,0 0 0,0 0 0,0 0 0,0 1 0,0-1 1,0 0-1,0 0 0,0 0 0,0 1 0,0-1 0,0 0 0,0 0 1,0 1-1,0-1 0,0 0 0,0 0 0,0 0 0,0 1 0,0-1 1,7 24 34,5 14 103,-11-35-169,1-1 0,0 1-1,0-1 1,0 0 0,0 0 0,0 0 0,0 0 0,1 0 0,-1 0 0,1 0 0,-1-1 0,1 1-1,0-1 1,-1 0 0,1 0 0,0 0 0,0 0 0,0-1 0,3 1 0,5 0-1461,-1 0 1,1-1 0,-1-1-1,12-1 1,1 0-4430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29.9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21 107 4066,'-16'12'3129,"12"-8"657,19-8-2336,-10 2-1630,17-6 44,0 0 0,0-2 0,-1 0 0,-1-1 0,0-2 0,34-26 0,-45 26-5278,-10 8-471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7.6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284 52 7539,'1'-1'141,"-1"0"-1,1 0 0,0 0 1,-1 0-1,1 0 0,-1 0 1,1 0-1,-1 0 0,1 0 1,-1-1-1,0 1 1,0 0-1,1 0 0,-1 0 1,0 0-1,0-1 0,0 1 1,0 0-1,0 0 0,-1 0 1,1-1-1,0 1 0,-1 0 1,1 0-1,0 0 0,-2-2 1,1 2-82,-1-1 1,1 1 0,-1 0 0,1-1 0,-1 1 0,0 0 0,0 0 0,1 0 0,-1 0 0,0 1-1,0-1 1,0 0 0,-4 0 0,-6-1-43,1 1 0,-1 0-1,1 1 1,-17 1 0,15 0 110,1 1 1,-1 0-1,0 1 1,1 0-1,-1 1 1,1 0-1,0 1 0,0 0 1,1 1-1,-1 1 1,1 0-1,-17 14 1,27-20-118,0-1 1,0 1-1,1 0 0,-1-1 1,0 1-1,1 0 1,-1 0-1,0 0 1,1 0-1,-1-1 0,1 1 1,-1 0-1,1 0 1,0 0-1,-1 0 1,1 0-1,0 0 0,0 0 1,-1 0-1,1 0 1,0 0-1,0 0 1,0 0-1,0 0 0,1 0 1,-1 0-1,0 0 1,0 0-1,0 0 1,1 0-1,-1 0 1,1 0-1,-1 0 0,1 0 1,-1 0-1,1 0 1,-1 0-1,1-1 1,0 1-1,-1 0 0,1 0 1,0-1-1,0 1 1,0-1-1,0 1 1,-1-1-1,1 1 0,0-1 1,0 1-1,0-1 1,1 1-1,8 3 53,0 0-1,0 0 1,20 3-1,-23-5-41,32 6 44,-23-6-73,1 2-1,-2-1 1,1 2-1,0 0 1,-1 1-1,29 16 1,-44-22 6,1 0-1,0 1 1,-1-1 0,1 1 0,0-1 0,-1 1 0,1-1 0,-1 1 0,1-1-1,-1 1 1,1-1 0,-1 1 0,0 0 0,1-1 0,-1 1 0,0 0-1,1 0 1,-1-1 0,0 1 0,0 0 0,0-1 0,0 1 0,1 0 0,-1 0-1,0-1 1,0 1 0,-1 0 0,1 0 0,0 1 0,-1-1 0,0 1 0,0 0 1,0-1-1,0 1 1,0-1-1,0 1 0,-1-1 1,1 0-1,0 1 1,-1-1-1,-2 2 0,-4 2 7,0-1-1,0 0 0,-16 7 0,-35 3-108,59-14-180,2-1 130,44-7-6817,-21 4-176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7.9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37 237 9300,'-6'5'1937,"1"3"16,0 0-1633,1 2-224,1 0-48,2 1-32,0-1 0,1-1 0,1-2-32,0 1-96,3-2-144,1-2-160,0 0-1537,0-3-1585,3-1-3873</inkml:trace>
  <inkml:trace contextRef="#ctx0" brushRef="#br0" timeOffset="1">5 1 9044,'-3'3'1873,"1"4"-64,6 3-1777,1 4-480,3 2-1425,1 0-1489,1-1-3713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8.3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193 11 8180,'-2'-1'222,"1"0"1,-1 0 0,1 0 0,-1 0-1,1 0 1,-1 0 0,0 1 0,1-1-1,-1 1 1,0-1 0,0 1 0,0-1-1,1 1 1,-1 0 0,0 0 0,0 0-1,0 0 1,-3 1 0,0 0-294,0 1 0,0 0 1,0 0-1,0 1 0,-5 3 0,8-5 140,-38 19 140,31-16-54,0 0 1,0 0-1,0 1 0,1 0 1,-1 1-1,-8 8 1,16-13-131,0 0 0,0-1 0,0 1 0,1 0 0,-1 0 0,0 0 0,1 0-1,-1 0 1,1 0 0,-1 0 0,1 0 0,-1 0 0,1 1 0,0-1 0,-1 0 0,1 0 0,0 0 0,0 0 0,0 0 0,0 1 0,0-1 0,0 0 0,0 0 0,1 0 0,-1 0 0,1 2 0,0-1 2,0 1-1,1 0 1,0-1 0,-1 0-1,1 1 1,0-1 0,0 0 0,0 0-1,1 0 1,1 2 0,8 4 26,0 0-1,0-1 1,17 7 0,-4-4-23,2-1-1,-1-2 1,1 0 0,1-2 0,-1-1-1,31 1 1,-58-5-30,0 0-1,1 0 0,-1 0 1,0 0-1,1 0 1,-1 0-1,1 0 0,-1 0 1,0 0-1,1 0 1,-1 0-1,0 0 1,1 0-1,-1 0 0,0 0 1,1 0-1,-1 0 1,0 0-1,1 1 1,-1-1-1,0 0 0,1 0 1,-1 0-1,0 1 1,1-1-1,-1 0 1,0 0-1,0 1 0,0-1 1,1 0-1,-1 1 1,0-1-1,0 0 1,1 1-1,-12 8-23,-31 8-53,36-15 49,-88 38-1147,56-19-5262,26-13-542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8.7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132 42 7828,'0'7'3956,"-4"13"-2522,0 4-1102,5-20-314,0 1-1,0-1 1,0 0-1,1 0 1,-1 0-1,1 0 1,0 0 0,0 0-1,0-1 1,1 1-1,-1-1 1,1 1-1,0-1 1,0 0-1,0 0 1,0 0-1,1-1 1,-1 1-1,1-1 1,0 0 0,0 0-1,-1 0 1,9 2-1,-10-3-12,0 0 0,0 0 0,1-1-1,-1 0 1,0 1 0,1-1 0,-1 0 0,1 0 0,-1 0-1,0 0 1,1-1 0,-1 1 0,0-1 0,1 1 0,-1-1-1,0 0 1,0 0 0,3-1 0,-3 0-2,0 1 1,0-1-1,0 0 1,0 0-1,-1 0 1,1-1-1,-1 1 0,1 0 1,-1-1-1,0 1 1,0 0-1,0-1 1,0 0-1,0 1 1,0-1-1,-1 1 0,1-1 1,-1 0-1,0-4 1,0 1-11,0 1 1,0 0 0,0-1 0,-1 1-1,0 0 1,0 0 0,0 0-1,0 0 1,-1 0 0,0 0-1,0 0 1,-1 0 0,1 1-1,-1-1 1,0 1 0,-4-6-1,4 8 8,0-1 0,0 0-1,0 1 1,0 0-1,0-1 1,0 1 0,0 1-1,-1-1 1,1 0 0,-1 1-1,0-1 1,1 1-1,-1 0 1,0 1 0,0-1-1,0 0 1,1 1-1,-1 0 1,0 0 0,0 0-1,0 1 1,-6 0-1,-10 4 48,-36 13-1,48-15-53,1 0 0,0 0 0,0 1 0,0 0 0,1 0 0,-1 1 0,1 0 0,-6 6-1,11-10-13,1-1-1,-1 1 0,1-1 0,0 1 1,0-1-1,-1 1 0,1-1 0,0 1 1,0-1-1,0 1 0,-1-1 1,1 1-1,0-1 0,0 1 0,0 0 1,0-1-1,0 1 0,0-1 0,0 1 1,0-1-1,1 1 0,-1 0 0,0-1 1,0 1-1,0-1 0,0 1 0,1-1 1,-1 1-1,0-1 0,1 1 0,-1-1 1,0 1-1,1-1 0,-1 0 0,1 1 1,-1-1-1,0 0 0,1 1 0,-1-1 1,1 0-1,-1 1 0,1-1 0,-1 0 1,1 0-1,-1 1 0,1-1 0,0 0 1,-1 0-1,1 0 0,0 0 0,32 8-2560,-3-4-1316,7-2-2645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9.1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 3826,'13'-4'576,"0"1"-576,1 0-736,0-3-2930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29.5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439 58 2417,'-3'-3'417,"0"1"1,1 0-1,-1 0 0,0 0 0,0 0 1,0 0-1,-1 1 0,-3-2 0,-7-5 948,9 4-1029,-1 1 1,1-1-1,-1 1 1,0 0-1,0 1 1,-1-1 0,1 1-1,0 0 1,-1 1-1,1-1 1,-1 1-1,0 1 1,1-1-1,-9 2 1,7-1-212,0 2 1,1-1-1,-1 1 1,0 1-1,1-1 1,-1 1-1,1 0 1,0 1-1,0 0 1,-11 8-1,7-4-80,1 1 1,1 0-1,-1 0 1,2 1-1,-1 1 1,1-1-1,1 1 1,0 1-1,1-1 0,0 1 1,0 0-1,1 0 1,1 1-1,-3 14 1,3-7-5,2 0 1,0 0 0,2 0 0,0 0-1,1 0 1,1 0 0,6 29 0,7 10 12,26 64 0,-33-103-43,-6-10-21,-4-8-1088,-10-13-5360,6 2-1076</inkml:trace>
  <inkml:trace contextRef="#ctx0" brushRef="#br0" timeOffset="1">0 365 8164,'4'1'1825,"6"-2"-1,5 4-1231,8-1-321,7 2-192,7 0-16,3 1-48,-1-1-192,-3 1-400,-2-3-1265,-6 3-1473,-4 0-3617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30.1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133 25 6499,'15'-15'3019,"-4"6"-86,-10 9-2878,-1 1 1,0-1-1,1 1 1,-1-1-1,0 1 1,0 0-1,1-1 1,-1 1-1,0 0 1,0-1-1,0 1 1,0-1-1,0 1 1,0 0-1,0-1 1,0 1-1,0 0 1,0-1-1,0 1 1,0 0-1,0-1 1,-1 1-1,1-1 1,-1 2-1,-18 88 656,-46 134 0,-5 17-684,69-236-21,0-2 1,0 1 0,0-1 0,0 1 0,1-1 0,0 1 0,-1 0 0,1-1 0,1 1 0,-1 0 0,1 4 0,0-8-3,-1 0 0,1 0 1,-1 0-1,1 0 1,-1 0-1,1-1 0,0 1 1,-1 0-1,1 0 1,-1 0-1,1-1 0,-1 1 1,1 0-1,-1-1 0,0 1 1,1 0-1,-1-1 1,1 1-1,-1-1 0,0 1 1,1 0-1,-1-1 0,0 1 1,1-1-1,-1 1 1,0-1-1,0 1 0,1-1 1,-1 0-1,12-18 35,19-50-187,-3 0-1,-4-2 1,-2-1-1,-4-1 1,12-88-1,-19 103 227,-8 56-46,2 10-19,3 17-10,-6-19-1,48 135 125,36 120-29,-78-222-35,-8-37-95,0 1 1,0-1 0,0 1 0,0-1 0,0 1 0,0-1-1,-1 1 1,1-1 0,-1 0 0,1 1 0,-1-1-1,0 0 1,-2 5 0,2-7-144,1 0 0,0 0 0,0 0 0,-1 0 0,1 0 0,0 0 0,-1 0 0,1 1 0,0-1 0,0 0 0,-1 0 0,1 0 0,0 0 0,-1-1 0,1 1 0,0 0 1,0 0-1,-1 0 0,1 0 0,0 0 0,-1 0 0,1 0 0,0 0 0,0-1 0,-1 1 0,1 0 0,0 0 0,0 0 0,0-1 0,-1 1 0,1 0 0,0 0 0,0 0 0,0-1 0,0 1 0,-1 0 0,1 0 0,0-1 0,0 1 0,0 0 0,0-1 0,0 1 30,-4-6-6989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30.4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75 8612,'1'-1'181,"-1"0"0,0 0 1,1 0-1,-1 0 0,1 0 1,0 0-1,-1 0 0,1 0 0,0 1 1,-1-1-1,1 0 0,0 0 1,0 1-1,0-1 0,0 0 0,-1 1 1,1-1-1,0 1 0,0-1 0,0 1 1,0 0-1,0-1 0,0 1 1,0 0-1,0 0 0,1 0 0,0 0 1,37-5-259,-30 4 422,55-4-111,-38 4-472,0-1 0,0-1-1,0-2 1,-1 0 0,33-12 0,-39 7-5787,-13 6-711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30.8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1 263 7748,'0'-1'201,"0"0"1,0 1 0,0-1 0,0 0-1,0 0 1,0 0 0,0 1 0,0-1-1,0 0 1,0 0 0,1 0 0,-1 1-1,0-1 1,0 0 0,1 0 0,-1 1-1,1-1 1,-1 0 0,0 1 0,1-1-1,-1 1 1,1-1 0,0 0 0,-1 1-1,1-1 1,-1 1 0,2-1 0,24-24-953,-17 18 1183,3-7-280,0 0 0,0-1 0,-1 0 0,-1-1-1,14-29 1,16-25 615,-39 69-756,1-1 1,-1 1-1,0-1 1,0 1-1,1-1 0,-1 1 1,1 0-1,-1-1 1,1 1-1,-1 0 0,1 0 1,0 0-1,0 0 1,-1 1-1,1-1 0,0 0 1,0 1-1,0-1 1,0 1-1,0 0 0,0-1 1,3 1-1,-1 1-1,0-1 0,1 1-1,-1 0 1,0 0 0,0 1 0,0-1-1,0 1 1,0 0 0,7 5 0,0 0 0,0 1 1,-1 1 0,0 0 0,-1 0-1,0 1 1,9 11 0,11 24-100,8 10-1688,-9-21-4051,-8-14-1669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01.7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83 2257,'19'-10'4647,"-20"9"-4554,0 1 0,1-1-1,-1 0 1,1 1 0,-1-1-1,1 0 1,-1 1-1,1-1 1,-1 0 0,1 0-1,0 0 1,-1 1 0,1-1-1,0 0 1,0 0-1,0 0 1,0 0 0,0 0-1,-2-7 368,5 14-438,-2-5 498,1-5 93,-1 2-565,0 1 0,-1 0-1,1-1 1,0 1-1,0 0 1,0-1 0,0 1-1,0 0 1,0 0-1,0 0 1,1 0 0,1-2-1,5 0-41,0 0 0,0 0 0,0 1 0,0 0 0,9 0 0,24-8 12,-41 10-15,0 0 1,0 0 0,-1 0-1,1 0 1,0 0-1,0 0 1,0 0 0,0 0-1,0 0 1,0-1-1,0 1 1,-1 0 0,1 0-1,0 0 1,0 0 0,0 0-1,0 0 1,0-1-1,0 1 1,0 0 0,0 0-1,0 0 1,0 0 0,0 0-1,0-1 1,0 1-1,0 0 1,0 0 0,0 0-1,0 0 1,0 0 0,0-1-1,0 1 1,0 0-1,0 0 1,0 0 0,0 0-1,0 0 1,0-1-1,0 1 1,0 0 0,1 0-1,-1 0 1,0 0 0,0 0-1,0 0 1,0 0-1,0-1 1,0 1 0,0 0-1,1 0 1,-1 0 0,0 0-1,0 0 1,0 0-1,0 0 1,0 0 0,1 0-1,-1 0 1,-17-3 32,12 3-38,0 1 0,1 0 0,-1 1 1,0-1-1,0 1 0,1 0 0,-1 0 0,1 1 0,-1-1 0,1 1 0,0 0 1,0 0-1,0 0 0,0 1 0,1-1 0,-5 6 0,5-2 20,0 1 1,0-1-1,0 0 0,1 1 0,-1 10 0,4-17-11,0 1 0,0-1 0,0 1 0,1-1 0,-1 1 0,1-1 0,-1 0 0,1 0 0,-1 0 0,1 0 0,0 0-1,3 1 1,11 9 2,-9-4-4,0-1 0,0 0 0,0 0-1,1 0 1,0-1 0,10 5 0,-9-5-3,-1 0 1,1 0-1,-1 1 0,-1 0 1,9 8-1,-11-7-2,1 0 1,-1 0-1,7 16 0,-9-17 6,0 0-1,1 1 1,0-1-1,0 0 1,0-1-1,1 1 1,6 5 0,-8-8-1,3 1-3,0 1 1,0 0 0,-1 0-1,0 0 1,0 0 0,0 1-1,-1 0 1,0 0 0,0 0 0,0 1-1,3 8 1,-6-11 1,1 0-1,0 0 1,0-1 0,0 1 0,0 0-1,0-1 1,1 0 0,0 1 0,0-1-1,0 0 1,0-1 0,0 1-1,0 0 1,1-1 0,3 2 0,2 0 7,1 0 0,-1-1 0,1 0 0,15 3 0,-14-4-6,-1 0 0,0 1-1,1 0 1,-1 0 0,12 7 0,-15-5 3,-1 0 0,0 1-1,0-1 1,-1 1 0,0 0 0,0 0-1,0 0 1,-1 1 0,5 10 0,-3-7 8,0-1 0,0 0-1,15 17 1,-14-21-4,-1 1 0,1-2 0,0 1 0,0-1 0,0 0 0,9 4 0,0 0 0,-9-4-4,-1 0-1,-1 1 0,1 0 0,0 0 0,-1 1 0,0-1 0,-1 1 0,1 0 0,-1 0 0,0 1 1,4 8-1,-5-8 0,0-1 0,1 1 0,0-1 0,0 0 0,1 0 0,-1-1 0,1 1 0,1-1 0,-1 0 0,1 0 0,0-1 0,7 5 0,-8-7-2,0-1 1,0 1 0,0-1-1,0 0 1,9 0 0,-9 0 0,0-1 0,0 1 0,0 0 0,0 0 1,0 0-1,8 4 0,14 9 7,-12-6 4,0 0 0,1-1 0,0-1 0,0 0 0,28 6 0,-33-10-5,0-1 0,0 0 0,0 0 0,16-1 0,-22-1-7,0 0-1,0 0 0,1-1 1,-1 0-1,0 0 0,0 0 0,-1 0 1,1-1-1,0 1 0,-1-1 0,6-5 1,-3 3-6,-2 1 5,0 1 0,0-1 0,0 0 0,-1-1-1,1 1 1,-1-1 0,0 0 0,-1 0 0,1 0-1,-1-1 1,5-8 0,-8 14-1,-1 0 0,1-1 0,0 1-1,0 0 1,0 0 0,0 0 0,0 0 0,0-1 0,0 1-1,0 0 1,0 0 0,0 0 0,0-1 0,0 1 0,0 0 0,0 0-1,0 0 1,0-1 0,0 1 0,1 0 0,-1 0 0,0 0-1,0 0 1,0-1 0,0 1 0,0 0 0,0 0 0,0 0-1,1 0 1,-1 0 0,0 0 0,0-1 0,0 1 0,0 0 0,0 0-1,1 0 1,-1 0 0,0 0 0,0 0 0,0 0 0,1 0-1,-1 0 1,0 0 0,0 0 0,0 0 0,0 0 0,1 0-1,-1 0 1,0 0 0,0 0 0,0 0 0,1 0 0,-1 0 0,0 0-1,0 0 1,0 0 0,0 0 0,1 0 0,-1 0 0,0 0-1,0 1 1,0-1 0,0 0 0,0 0 0,1 0 0,5 12-392,-5-8-4234,-10-6-2972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30.3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1 141 3458,'0'5'4361,"11"-15"-2165,32-31-1372,-9 8-138,-16 17-408,-10 10-145,0-1 0,-1 0-1,0 0 1,8-11 0,-14 18-127,-1 0 0,1 0 0,-1 0-1,1 0 1,-1 1 0,1-1 0,-1 0 0,1 0 0,-1 1-1,1-1 1,-1 0 0,1 0 0,-1 1 0,1-1 0,-1 1 0,0-1-1,1 0 1,-1 1 0,0-1 0,1 1 0,-1-1 0,0 1-1,0-1 1,1 1 0,-1-1 0,0 1 0,0-1 0,0 1 0,0-1-1,0 1 1,0 1 0,11 25 15,-10-23-2,8 19-22,2 5-1237,-5-9-3749,-3-7-1473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04.06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34 4466,'0'-3'619,"-2"-16"889,1 19-1487,1 0 0,0-1 0,0 1 0,0 0 0,0-1 0,0 1 0,0-1 0,0 1 0,0-1 0,0 1 0,0 0 0,0-1 0,0 1 0,0-1 0,0 1 0,1 0 0,-1-1 0,0 1 0,0 0 0,0-1 0,1 1 0,-1 0 0,0-1 0,0 1 0,1 0 0,-1-1 0,0 1 0,1 0 0,-1 0 0,0-1 0,1 1 0,0 0 0,-2 0 45,0-1-1,0 1 1,0 0-1,0 0 1,1 0 0,-1 0-1,0 0 1,0 1-1,0-1 1,0 0 0,1 0-1,-1 0 1,0 1-1,0-1 1,0 0 0,1 1-1,-1-1 1,0 1-1,0-1 1,1 1-1,-1-1 1,1 1 0,-1 0-1,0-1 1,1 1-1,-1 0 1,0 1 0,2 23 110,0-12 17,1 7 25,-2-14-188,0 0 0,0 0-1,1 0 1,0 0 0,0 0 0,0 0-1,1-1 1,0 1 0,0 0-1,0-1 1,1 1 0,0-1 0,0 0-1,0 0 1,1 0 0,7 8-1,77 75 302,-78-78-283,0-1 0,0 0 0,1-1 0,0 0-1,1-1 1,0 0 0,0-1 0,0 0 0,0-1 0,1 0-1,0-1 1,0 0 0,1-1 0,22 2 0,-19-4-33,0 1 1,0 0 0,-1 1-1,1 1 1,-1 1-1,0 0 1,27 13-1,-19-5 3,-2 1-1,0 0 0,-1 2 0,25 23 1,-40-34-10,2 0 0,-1 0 0,0-1 1,1 1-1,14 4 0,-16-7 3,0 1-1,0 0 0,0 0 0,0 0 1,0 0-1,-1 1 0,1 0 0,-1 0 1,0 1-1,8 9 0,24 49 225,-31-52-209,-1 1-1,2-2 1,-1 1-1,1-1 1,1 0-1,0 0 1,1-1-1,14 14 1,-18-21-17,-1 0 0,1 0 0,0 0 0,-1-1 0,1 1 0,0-1 1,0 0-1,0 0 0,0-1 0,0 0 0,7 0 0,-6 0 1,0 0 0,0 1 0,1-1 0,-1 1 0,0 0 0,-1 1 0,12 3 0,2 6 8,1-2 1,-1 0-1,2-2 0,-1 0 0,1-1 1,32 5-1,-46-11-17,-1 0 0,1 1 0,0 0 0,-1 1 0,1-1 0,-1 1 0,1 0 0,-1 1 0,0-1 0,0 1 0,0 1 0,0-1 0,0 1 0,-1 0 0,6 5 0,-10-8 4,0 1 0,1-1 0,-1 0 0,1 0 0,-1 0 0,1 1 0,0-2 0,-1 1 0,1 0 0,0 0 0,0 0 0,-1-1 0,1 1 0,0-1 0,0 1 0,0-1-1,0 0 1,0 0 0,0 0 0,0 0 0,0 0 0,-1 0 0,1-1 0,0 1 0,0 0 0,0-1 0,0 0 0,3-1 0,3-1 29,1 0 0,0 0 0,0 1 0,16-3 0,-13 4-444,-1-1-1,0-1 0,13-4 0,-21 6-134,0-1-1,0 1 0,0-1 0,0 0 1,0 0-1,-1 0 0,1 0 1,4-5-1,11-18-5649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26.10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21 3730,'0'0'97,"0"0"-1,0 0 1,1-1 0,-1 1 0,0 0 0,0 0-1,0-1 1,1 1 0,-1 0 0,0 0 0,0 0-1,1-1 1,-1 1 0,0 0 0,1 0 0,-1 0-1,0 0 1,0 0 0,1-1 0,-1 1 0,0 0-1,1 0 1,-1 0 0,0 0 0,1 0 0,-1 0-1,0 0 1,1 0 0,-1 0 0,0 0 0,0 1 0,1-1-1,-1 0 1,0 0 0,1 0 0,-1 0 0,0 0-1,1 1 1,15 10 564,-15-10-661,0 0 0,-1 0 0,1 0 0,0-1-1,0 1 1,0 0 0,0 0 0,0 0 0,0-1-1,0 1 1,0-1 0,0 1 0,0-1 0,0 1-1,0-1 1,1 0 0,-1 1 0,0-1 0,0 0-1,0 0 1,1 0 0,-1 0 0,0 0 0,0 0-1,1 0 1,1-1 0,-3 1-5,0-1-1,1 0 0,-1 1 1,0-1-1,0 1 1,0-1-1,0 0 1,0 1-1,0-1 1,0 0-1,0 1 1,0-1-1,0 0 1,0 1-1,0-1 1,0 0-1,-1 1 1,1-1-1,0 1 1,0-1-1,-1 0 0,1 1 1,0-1-1,-1 1 1,1-1-1,-1 1 1,1-1-1,-1 1 1,1-1-1,-1 1 1,1 0-1,-1-1 1,1 1-1,-1 0 1,1-1-1,-1 1 1,0 0-1,0-1 0,-25-11 51,26 12-42,0 0 0,-1 0 1,1 0-1,-1 0 0,1 0 0,-1-1 0,1 1 0,-1 0 0,1 0 0,0 1 0,-1-1 0,1 0 0,-1 0 0,1 0 0,-1 0 0,1 0 0,0 0 0,-1 1 0,1-1 1,-1 0-1,1 0 0,0 0 0,-1 1 0,1-1 0,0 0 0,-1 1 0,1-1 0,0 0 0,-1 1 0,1-1 0,0 0 0,0 1 0,-1-1 0,1 1 0,0-1 0,0 1 1,0-1-1,0 0 0,0 1 0,0-1 0,-1 1 0,1-1 0,0 1 0,0-1 0,0 1 0,0-1 0,1 0 0,-1 1 0,0-1 0,0 1 0,0-1 0,0 1 1,0-1-1,0 0 0,1 1 0,-1-1 0,0 1 0,0-1 0,1 0 0,-1 1 0,0-1 0,1 0 0,-1 1 0,0-1 0,1 1 0,0 0 9,1 1 0,-1 0 0,0 0-1,1-1 1,-1 1 0,0-1 0,1 1 0,0-1-1,-1 0 1,1 1 0,0-1 0,0 0 0,0 0-1,3 1 1,-1-2 13,-1-1-1,1 1 1,0-1-1,-1 0 1,1 0 0,-1 0-1,1 0 1,-1-1-1,0 1 1,4-3-1,-6 3-12,1 1-1,-1-1 0,0 1 1,0-1-1,0 0 0,0 1 0,0-1 1,0 0-1,0 0 0,0 1 1,0-1-1,0 0 0,-1 0 0,1 0 1,0 0-1,-1 0 0,1 0 1,0-1-1,-1 1 0,1 0 1,-1 0-1,0 0 0,1 0 0,-1-1 1,0 1-1,0 0 0,0 0 1,0-1-1,0 1 0,0 0 1,0 0-1,0-2 0,-1 2 14,1 1 1,-1 0-1,0 0 1,1 0-1,-1-1 0,1 1 1,-1 0-1,1 0 0,-1 0 1,1 0-1,-1 0 0,0 0 1,1 0-1,-1 0 0,1 0 1,-1 1-1,1-1 0,-1 0 1,1 0-1,-1 0 0,1 1 1,-1-1-1,1 0 1,-1 0-1,1 1 0,-1-1 1,1 0-1,-1 1 0,1-1 1,0 1-1,-1-1 0,1 1 1,0-1-1,-1 0 0,1 2 1,-17 16 161,17-18-182,-1 0-2,0 1 1,1 0 0,-1-1 0,0 1 0,1 0-1,-1-1 1,1 1 0,-1 0 0,1 0 0,-1 0-1,1 0 1,-1-1 0,1 1 0,0 0 0,-1 0-1,1 0 1,0 0 0,0 0 0,0 0 0,0 0-1,0 0 1,0 0 0,0 0 0,0 0-1,0 1 1,1-1-26,0 0 1,0 0-1,0 0 0,1 0 0,-1 0 1,0-1-1,0 1 0,1 0 0,-1-1 0,0 1 1,0-1-1,3 1 0,16 9-5174,-16-5 460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26.93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72 3105,'8'-8'4706,"-5"5"-4687,-1 1 0,0-1 0,-1 1 1,1-1-1,0 1 0,-1-1 0,1 0 0,-1 0 1,0 0-1,0 0 0,0 0 0,0 0 0,-1 0 0,1 0 1,-1 0-1,0-4 0,0 7-3,0 0 0,0-1 1,0 1-1,0 0 0,0 0 0,0 0 1,0-1-1,0 1 0,-1 0 0,1 0 0,0 0 1,0 0-1,0 0 0,0-1 0,0 1 0,-1 0 1,1 0-1,0 0 0,0 0 0,0 0 1,0 0-1,-1 0 0,1 0 0,0 0 0,0 0 1,0-1-1,-1 1 0,1 0 0,0 0 0,0 0 1,0 0-1,-1 0 0,1 0 0,0 1 0,0-1 1,0 0-1,-1 0 0,1 0 0,0 0 1,0 0-1,0 0 0,-1 0 0,1 0 0,0 0 1,0 0-1,0 1 0,0-1 0,-1 0 0,1 0 1,0 0-1,0 1 0,-12 12 261,7 2-245,5-14-30,0-1 1,0 0-1,0 1 0,0-1 1,0 0-1,1 0 0,-1 1 1,0-1-1,0 0 0,0 0 1,0 0-1,0 1 0,1-1 1,-1 0-1,0 0 0,0 0 1,1 1-1,-1-1 0,0 0 1,0 0-1,0 0 0,1 0 1,-1 0-1,0 1 0,1-1 1,-1 0-1,0 0 0,0 0 1,1 0-1,-1 0 0,0 0 1,0 0-1,1 0 0,-1 0 1,0 0-1,1 0 0,-1 0 1,0 0-1,0-1 0,1 1 1,-1 0-1,0 0 0,0 0 1,1 0-1,-1-1 0,2 0 13,1 0 0,-1 0 0,0 0 0,0-1 0,-1 1 0,1-1 0,0 0 0,0 1 0,-1-1 0,1 0 0,-1 0 0,0 0 0,2-2 0,12-14-443,-14 26-4319,-2-1 316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29.379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 9 4226,'-1'0'46,"1"0"0,0 0 1,0 0-1,-1 0 0,1 1 0,0-1 1,0 0-1,0 0 0,-1 1 0,1-1 0,0 0 1,0 0-1,0 0 0,0 1 0,0-1 1,0 0-1,-1 0 0,1 1 0,0-1 1,0 0-1,0 1 0,0-1 0,0 0 0,0 0 1,0 1-1,0-1 0,0 0 0,0 1 1,0-1-1,0 0 0,1 0 0,-1 1 1,0-1-1,0 0 0,0 0 0,0 1 0,0-1 1,0 0-1,1 0 0,-1 1 0,0-1 1,0 0-1,0 0 0,1 0 0,-1 0 1,0 1-1,0-1 0,1 0 0,-1 1-43,1 0 0,-1-1-1,1 1 1,0 0 0,-1-1-1,1 1 1,0-1-1,-1 1 1,1 0 0,0-1-1,0 1 1,-1-1 0,1 0-1,0 1 1,0-1 0,0 0-1,0 0 1,-1 1 0,1-1-1,0 0 1,2 0 0,24-7 451,-26 7-452,0-1 0,0 1 0,0 0-1,0-1 1,0 1 0,0-1 0,0 1-1,0-1 1,0 0 0,0 1 0,0-1 0,0 0-1,0 1 1,-1-1 0,1 0 0,0 0-1,0 0 1,-1 0 0,1 0 0,-1 0-1,1-1 1,-9 12 120,8-9-123,-1-1-1,1 1 1,-1-1-1,1 1 1,0-1-1,-1 1 1,1-1-1,0 1 1,0-1 0,0 1-1,-1-1 1,1 1-1,0-1 1,0 1-1,0 0 1,0-1-1,0 1 1,0-1-1,0 1 1,0 0 0,0-1-1,0 1 1,0-1-1,0 1 1,0-1-1,1 2 1,0-2 15,-1-1 0,1 1 0,-1-1 0,1 1 0,0-1 0,-1 1 0,1-1-1,-1 1 1,1-1 0,-1 1 0,0-1 0,1 1 0,-1-1 0,1 0 0,-1 1 0,0-1 0,0 0 0,1 1 0,-1-1 0,0 0 0,0 1 0,0-1 0,0 0 0,0 0 0,0 1-1,0-1 1,0 0 0,0 0 0,0 1 0,0-2 0,-2-10 625,2 12-620,0 1-1,0-1 1,0 0-1,0 0 0,0 0 1,0 0-1,-1 0 1,1 0-1,0 0 1,0 0-1,0 0 1,0 0-1,0 0 1,0 0-1,0 0 1,0 0-1,0 0 0,0 0 1,0 0-1,0 0 1,0 0-1,-1 0 1,1 0-1,0 0 1,0 0-1,0 0 1,0 0-1,0 0 0,0 0 1,0 0-1,0 0 1,0 0-1,0 0 1,0 0-1,-1 0 1,1 0-1,0 0 1,0 0-1,0 0 0,0 0 1,0 0-1,0 0 1,0 0-1,0 0 1,0 0-1,0 0 1,0 0-1,0 0 1,0 0-1,0 0 1,0-1-1,0 1 0,0 0 1,0 0-1,0 0 1,-1 0-1,1 0 1,0 0-1,0 0 1,0 0-1,0 0 1,0 0-1,0 0 0,0 0 1,0-1-1,0 1 1,1 0-1,-2 2-274,1-1 0,0 1 1,0-1-1,0 1 0,0 0 0,0-1 0,0 1 0,0-1 0,0 1 0,1-1 0,-1 1 0,1-1 0,-1 1 0,1-1 0,1 3 0,-1-1-990,2 6-2865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29.98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69 5491,'12'-11'2976,"18"-15"-2971,-29 25 26,0 1 0,0-1 0,0 0-1,0 0 1,-1 0 0,1 0 0,0 0 0,-1 0-1,1-1 1,0 1 0,-1 0 0,0 0 0,1 0 0,-1 0-1,0-1 1,1 1 0,-1 0 0,0 0 0,0-1 0,0 1-1,0 0 1,0 0 0,0-1 0,-1 1 0,1-2 0,0 3-6,0 1 0,0-1 1,0 0-1,1 1 0,-1-1 1,0 1-1,0-1 1,0 0-1,0 1 0,0-1 1,0 1-1,0-1 0,0 1 1,0-1-1,0 0 1,0 1-1,0-1 0,0 1 1,0-1-1,0 1 0,0-1 1,-1 0-1,1 1 1,0-1-1,0 1 0,0-1 1,-1 0-1,1 1 0,0-1 1,-1 0-1,1 1 0,0-1 1,0 0-1,-1 0 1,1 1-1,-1-1 0,1 0 1,0 0-1,-1 0 0,1 1 1,-1-1-1,1 0 1,0 0-1,-1 0 0,1 0 1,-1 0-1,1 0 0,-1 0 1,3 1-32,1 0 1,0 0 0,0-1-1,-1 0 1,1 1-1,0-1 1,0 0-1,0 0 1,-1 0-1,5-1 1,-5 0-138,1 1 0,0 0 0,0 0 0,0 0 1,-1 0-1,1 0 0,0 0 0,0 1 0,2 0 0,-4-1-33,-1 1 0,0-1 0,1 0 0,-1 1 0,0-1 0,0 0 0,1 1-1,-1-1 1,0 1 0,0-1 0,0 0 0,1 1 0,-1-1 0,0 1 0,0-1 0,0 1 0,0-1 0,0 0 0,0 1-1,0-1 1,0 1 0,0-1 0,0 1 0,0-1 0,0 1 0,0-1 0,0 0 0,-1 1 0,1-1 0,0 1 0,0 0-1,0-1 156,-1 5-3351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30.76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65 4706,'0'-10'1455,"0"4"1,2 6-621,11 1-339,-12-2-456,1 0 0,-1 0 0,1 0 0,-1-1 0,0 1 0,0 0 0,0-1 0,0 1 0,0-1 0,0 1 0,0-1 0,0 0 0,0 1 0,-1-1 0,1 0 0,-1 1 0,1-1 0,-1 0 0,0 0 0,0 0 0,0 1 1,0-1-1,0 0 0,0 0 0,0 0 0,0 1 0,-1-1 0,1 0 0,-2-2 0,0 16-728,2 7-3661,2-7-763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31.30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 5458,'5'1'3339,"-3"-1"-3331,0 0 0,0 0-1,0 0 1,0 0 0,-1 1-1,1-1 1,0 1 0,0-1-1,-1 1 1,1 0 0,0 0-1,-1 0 1,1 0-1,0 0 1,-1 0 0,0 0-1,1 0 1,1 2 0,5 17-407,-8-20 396,0 0-1,0 0 1,0 0-1,0-1 1,0 1-1,1 0 1,-1 0-1,0 0 1,0 0-1,0 0 1,0 0-1,0 0 1,0 0-1,0 0 1,0 0-1,0 0 1,0 0-1,0 0 1,0 0-1,0 0 1,0 0-1,1 0 1,-1 0-1,0 0 1,0 0-1,0 0 1,0 0-1,0 0 1,0 0-1,0 0 1,0 0-1,0 0 1,0 0-1,0 0 1,1 0-1,-1 0 1,0 0-1,6-13 93,0-6 254,-16 31 724,1 11-1867,9-22 630,0-1 0,0 1 1,0 0-1,0-1 0,0 1 1,0 0-1,0-1 0,0 1 1,0 0-1,0-1 0,0 1 1,0 0-1,0-1 0,1 1 1,-1 0-1,0-1 0,1 1 0,-1-1 1,0 1-1,1-1 0,-1 1 1,0-1-1,1 1 0,-1-1 1,1 1-1,-1-1 0,1 1 1,-1-1-1,1 0 0,0 1 1,4 0-3681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31.68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26 4866,'1'-3'4351,"-1"3"-4252,13-5 869,18-4-1146,34 0-1393,-78 22-3602,6-7 1811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32.108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15 5346,'9'-5'1463,"14"-4"1069,-5 11-5870,-7-2-82,-3-2 837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32.46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35 1 5074,'-2'0'1313,"-2"0"80,0 0-561,-1 1-320,-1-1-96,2 1-63,-1 0-81,3 0-48,0 0-16,4 0-192,2 0-96,3 0-304,1-1-1137,1 0-1232,1-2-3122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4:02.8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37 145 6867,'7'25'1838,"19"37"0,16 20-1506,-38-76-399,20 52-1151,-21-51 542,-5-11-232,-29-96 82,-15-38-1381,21 88 1587,17 36 1072,1 0-1,1-1 1,0 0-1,-5-19 1,13 37-112,0 0 0,0 0 0,0-1 0,1 1 0,-1-1 0,1 1 0,0-1 0,0 0 0,0 0 0,0 0 0,5 2 0,44 23-74,-21-11-298,-28-14 2,0 1-1,0-1 1,0-1-1,1 1 1,-1 0-1,0-1 1,1 1-1,0-1 1,-1 0-1,1 0 1,0-1-1,-1 1 1,1-1-1,0 0 1,0 1-1,0-2 1,-1 1 0,7-1-1,-2-2 45,-1 1 24,0 0 0,0 1 1,0 0-1,0 0 1,0 0-1,7 1 1,-12 0-27,0 0 1,-1 1 0,1-1 0,0 1 0,0-1-1,-1 1 1,1 0 0,-1-1 0,1 1 0,0 0-1,-1 0 1,1 0 0,-1 1 0,0-1 0,1 0-1,-1 0 1,0 1 0,0-1 0,0 1 0,0-1-1,0 1 1,0-1 0,0 1 0,0 0 0,-1-1-1,1 1 1,-1 0 0,1 2 0,2 11 62,-1 1 0,0-1 1,-1 1-1,-1 16 1,-1-18-143,1 0 0,1 0 0,0 0 0,1 0 1,5 19-1,-7-32 46,0 1 0,1-1 0,-1 0 0,0 0 1,1 0-1,-1 0 0,1 0 0,-1 0 0,1 0 1,-1 0-1,1-1 0,0 1 0,-1 0 0,1 0 1,0 0-1,0 0 0,-1-1 0,1 1 0,0 0 1,0-1-1,0 1 0,0-1 0,0 1 0,0-1 1,0 0-1,1 1 0,0-1 22,-1 0-1,1-1 1,0 1 0,-1-1-1,0 1 1,1-1 0,-1 1-1,1-1 1,-1 0-1,0 0 1,1 0 0,-1 0-1,0 0 1,0 0 0,0 0-1,1-1 1,7-9 197,0 1 0,-1-2 0,8-14 1,-12 19-62,-1 2-22,30-43 630,-31 46-694,-1 0 0,1-1 0,0 1 0,0 0 0,1 1 0,-1-1 0,0 0 0,1 1 1,-1-1-1,1 1 0,-1 0 0,1-1 0,0 1 0,-1 1 0,1-1 0,0 0 0,3 0 0,-5 1-31,0 1 0,0-1-1,1 0 1,-1 1 0,0-1 0,0 0-1,0 1 1,0-1 0,0 1 0,0 0 0,0-1-1,0 1 1,0 0 0,0 0 0,0 0-1,0 0 1,-1-1 0,1 1 0,0 0 0,0 0-1,-1 1 1,1-1 0,-1 0 0,1 1-1,12 38 145,-3-10-96,-7-24-40,1-1 0,-1 0 0,1 0 0,0 0 0,1-1 0,-1 1 0,1-1 0,5 4 0,19 4-1451,-26-11 961,-1-1-1,0 0 0,0 1 0,0-1 0,0-1 0,0 1 0,0 0 1,0 0-1,0-1 0,0 1 0,0-1 0,4-1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31.2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31 6611,'-1'-3'369,"-1"1"0,1 0 0,-1-1 1,0 1-1,0 0 0,0 0 0,0 0 0,-1 0 0,-3-3 0,5 5-343,1 0-1,0 0 1,-1 0 0,1 0-1,0 0 1,-1 0-1,1 0 1,0 0-1,-1 0 1,1 0-1,0 0 1,-1 0 0,1 0-1,0 0 1,-1 0-1,1 0 1,0 0-1,-1 0 1,1 0-1,0 1 1,0-1-1,-1 0 1,1 0 0,0 0-1,-1 1 1,1-1-1,0 0 1,0 0-1,-1 0 1,1 1-1,-5 19 83,5 20-52,1-1 0,3 1 0,1-1-1,15 57 1,-3-14 87,-11-60-25,-4-18-14,-1 0-1,0 0 0,0 0 1,0 0-1,0 1 0,-1-1 1,1 0-1,-1 7 0,-7-38 618,8-14-716,3 1-1,1 0 1,19-73 0,-19 88-6,0 4-5,11-43-3,-14 59 11,-1 0 0,1 0 0,1 0-1,-1 1 1,1-1 0,-1 1 0,1-1 0,1 1-1,5-6 1,-7 9 1,-1 0-1,1 0 1,0 0 0,0 0-1,0 1 1,-1-1 0,1 1-1,0-1 1,0 1-1,0 0 1,0 0 0,0-1-1,0 1 1,0 1 0,0-1-1,-1 0 1,1 0-1,0 1 1,0-1 0,0 1-1,0 0 1,0-1 0,-1 1-1,4 2 1,42 27 22,-43-26-22,3 1 0,4 2-4,0 1 0,-1 1-1,0 0 1,12 15-1,-21-22 3,1-1-1,-1 0 1,0 1-1,0 0 1,0-1 0,0 1-1,0 0 1,0-1-1,0 1 1,-1 0-1,1 0 1,-1 0-1,1 0 1,-1-1-1,0 1 1,0 0 0,0 0-1,0 0 1,0 0-1,0 0 1,0 0-1,0 0 1,-1 0-1,1 0 1,-1-1-1,0 1 1,1 0 0,-1 0-1,0 0 1,0-1-1,0 1 1,0-1-1,0 1 1,-1-1-1,1 1 1,0-1 0,-1 1-1,1-1 1,-2 1-1,-8 5 18,-1 0 1,1 0-1,-1-2 0,-20 8 0,-21 10 17,52-23-37,1 0 1,-1 1-1,1-1 1,0 0 0,-1 0-1,1 0 1,-1 1 0,1-1-1,0 0 1,-1 0-1,1 1 1,0-1 0,0 0-1,-1 1 1,1-1-1,0 1 1,-1-1 0,1 0-1,0 1 1,0-1 0,0 1-1,0-1 1,-1 0-1,1 1 1,0-1 0,0 1-1,0-1 1,0 1-1,0-1 1,0 1 0,0-1-1,0 0 1,0 1 0,1 0-1,11 12-27,24 5 13,0-5 27,52 11-1,-63-19-8,0 1 1,-1 1-1,0 1 0,0 1 1,42 24-1,-64-32-3,-1 0 0,1 0 0,0 0 0,-1 0 0,1 0 0,-1 0 1,0 1-1,1-1 0,-1 1 0,0-1 0,0 1 0,0-1 0,0 1 0,0 0 0,0 0 1,0-1-1,-1 1 0,1 0 0,-1 0 0,1 0 0,-1 0 0,0 0 0,0-1 0,0 3 0,0-1-4,-1 1-1,0-1 0,0 0 1,0 0-1,0 0 0,-1-1 1,1 1-1,-1 0 0,0 0 0,0-1 1,0 1-1,0-1 0,-3 3 1,-6 5-24,-1-1 1,0 0 0,0 0-1,-1-1 1,-14 6 0,15-8-2,0-1 1,-1 0 0,0-1-1,0 0 1,0-1 0,0-1-1,-1 0 1,1 0 0,-1-2-1,-19-1 1,33 1 3,-1 0 1,1 1-1,0-1 1,0 0-1,0 0 1,0 0-1,0 0 1,-1 0-1,1 0 1,0 0-1,0 0 1,0-1-1,0 1 1,0 0-1,0 0 1,-1 0-1,1 0 1,0 0-1,0 0 1,0 0-1,0 0 1,0 0-1,0 0 1,0 0-1,-1 0 1,1 0-1,0-1 1,0 1-1,0 0 1,0 0-1,0 0 1,0 0-1,0 0 1,0 0-1,0 0 1,0-1-1,0 1 1,0 0-1,0 0 1,0 0-1,0 0 1,0 0-1,0-1 1,0 1-1,0 0 1,0 0-1,0 0 1,0 0-1,0 0 1,0 0-1,0-1 1,0 1-1,0 0 1,0 0-1,0 0 1,0 0-1,0 0 1,0-1-1,9-5-2842,-5 2 926,9-8-4741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32.84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17 0 2961,'-2'1'126,"1"0"0,0 0-1,0 0 1,0-1 0,0 1-1,0 0 1,0 0 0,0 1 0,0-1-1,0 0 1,1 0 0,-1 0-1,0 0 1,1 1 0,-1-1-1,1 0 1,-1 1 0,1-1-1,0 0 1,-1 1 0,1-1-1,0 0 1,0 1 0,0-1 0,0 1-1,1 1 1,-2 44 2803,2-42-3187,0 0 0,0-1-1,0 1 1,0 0 0,1 0-1,0-1 1,0 1 0,0-1 0,0 1-1,1-1 1,0 0 0,0 0-1,0 0 1,6 5 0,15 23-2012,-20-26-870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33.200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3 0 4226,'-1'6'212,"1"0"-1,-1-1 1,1 1 0,0 0-1,0 0 1,1-1 0,0 1-1,0 0 1,0-1 0,1 1 0,0-1-1,0 1 1,0-1 0,4 5-1,-1 3-257,5 27-3096,-7-22 471,-2-14 1129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33.576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 16 4034,'1'-3'1152,"-1"-2"81,0 3-545,-1 0-63,1 1-97,-1 0-128,-1 0-128,1 2-112,1 0-64,1 1-112,1 1-112,0 3-208,2 2-272,3 0-705,1 1-976,1 1-2209</inkml:trace>
  <inkml:trace contextRef="#ctx0" brushRef="#br0" timeOffset="1">250 242 2577,'7'9'672,"-2"-2"1,-1 0-289,2-1-144,-1-2-80,1 1-80,0-1-48,2 1 0,1-1-32,0 2-112,-1 0-592,1 2-561,-2 1-1504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34.933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0 69 4786,'6'-13'2650,"-6"13"-2564,0-1 0,0 1 0,1 0 0,-1-1 0,0 1 1,0-1-1,1 1 0,-1 0 0,0-1 0,1 1 0,-1 0 0,0-1 0,1 1 1,-1 0-1,0 0 0,1-1 0,-1 1 0,1 0 0,-1 0 0,1 0 0,-1 0 1,0-1-1,1 1 0,-1 0 0,1 0 0,-1 0 0,1 0 0,-1 0 0,1 0 1,-1 0-1,1 0 0,-1 0 0,1 0 0,0 1 0,-1-1-134,2 0 68,-1-1 0,0 1 0,0 0 1,1 0-1,-1-1 0,0 1 0,0-1 0,0 1 0,0-1 0,0 1 0,0-1 0,0 0 1,0 1-1,0-1 0,0 0 0,0 0 0,0 0 0,0 0 0,0 0 0,-1 0 0,1 0 1,0 0-1,-1 0 0,1 0 0,-1 0 0,1 0 0,-1-1 0,0 1 0,1-2 0,5-12 306,-5 14-340,29-4 142,40 18-523,-57-10-116,1 0 1,0 0 0,0-1-1,0-1 1,14 0 0,5-4-1143,0-1 1,44-12 0,-50 10-1379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35.291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 37 3682,'6'-2'736,"1"-1"16,5 0-736,1-1-16,3 0 16,0-1-128,1 1-464,2 1-160,0-2-545,0 2-1216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35.682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 9 5875,'-1'-1'1232,"0"-1"1,0 2-913,2-1-192,1 0-48,0 0 0,2 0 16,-2 0 16,1 1 0,1 0-48,-1 0-64,0 0-96,0 1-160,0 0-304,-1 1-465,0-1-319</inkml:trace>
  <inkml:trace contextRef="#ctx0" brushRef="#br0" timeOffset="1">196 28 4194,'4'1'1072,"-2"0"33,-1 0-593,-1 0-128,1 0-144,0 0-112,1 3-352,2-2-864,-2 1-913,0 2-2321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36.64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1318 412 5571,'-2'1'116,"1"0"0,0 0 0,0 0 0,0 0 0,0 0 0,0 1 0,0-1 0,0 0 0,0 0 0,0 1 0,1-1 0,-1 1 0,1-1 0,-1 1 1,1-1-1,-1 1 0,1-1 0,0 1 0,0-1 0,-1 1 0,1-1 0,0 1 0,0-1 0,1 1 0,-1 0 0,1 1 0,11 50-577,-7-35 689,6 18-911,28 65 1,-24-66-137,18 63 1,-29-74 1191,-1 0-1,-1 0 0,-1 0 1,-1 0-1,-4 26 0,2-20-116,1 1 0,4 37 0,-3-67-292,0 0 1,0 1-1,0-1 1,0 0-1,1 1 1,-1-1-1,0 0 1,1 1-1,-1-1 1,1 0-1,-1 1 1,1-1 0,0 0-1,0 0 1,-1 0-1,1 0 1,0 0-1,0 0 1,0 0-1,0 0 1,0 0-1,0 0 1,1 0-1,-1-1 1,0 1 0,0 0-1,1-1 1,-1 1-1,0-1 1,1 1-1,-1-1 1,0 0-1,1 0 1,-1 1-1,0-1 1,2 0-1,25 8-3208,-28-7 3290,1-1 1,-1 1-1,0 0 0,1-1 1,-1 1-1,0 0 0,0 0 1,0-1-1,1 1 0,-1 0 1,0-1-1,0 1 0,0 0 1,0 0-1,0-1 1,0 1-1,-1 0 0,1-1 1,0 1-1,0 0 0,0 0 1,-1 0-1,-8 22 1174,7-17-814,-4 12 357,-1 3-271,0-1 1,-12 21 0,16-39-501,0 0 1,0-1 0,-1 1-1,1-1 1,0 1 0,-1-1-1,1 0 1,-1-1 0,0 1-1,1-1 1,-1 1 0,-3-1-1,-7 2 77,-170 45 462,139-36-160,0-1 0,0-3-1,-54 3 1,29-7-360,-1-3 1,1-3-1,0-3 0,0-3 0,-100-26 0,151 30 9,-1 1 0,1 1 0,-1 1 0,1 1 0,-1 0 1,1 1-1,-22 4 0,32-3-12,1 0-1,0 1 1,0 0 0,0 1 0,0 0 0,0 0 0,1 1-1,-1-1 1,1 2 0,0-1 0,0 1 0,0 0 0,1 0-1,0 1 1,0 0 0,0 0 0,1 1 0,0-1 0,-5 10-1,4-1-52,17-20 189,-8 2-110,-1 1-1,1-1 0,-1 1 1,0-1-1,0 0 0,0 1 1,0-1-1,0 0 0,2-7 1,4-56 26,-4-1 0,-3 0 0,-10-102 0,-47-197-37,-8-92 229,62 405-197,-7-79-233,6 125-749,0 11-660,-3 14-2198,6-17 3294,-5 17-4762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37.567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22 54 5058,'0'0'73,"0"0"0,0 1 0,0-1 0,1 0 0,-1 1 0,0-1 0,0 0 0,0 0 0,0 1 1,0-1-1,0 0 0,0 1 0,0-1 0,0 0 0,0 1 0,0-1 0,0 0 0,0 1 0,-1-1 0,1 0 0,0 0 0,0 1 0,0-1 0,0 0 0,0 1 0,-1-1 0,1 0 0,0 0 0,0 1 0,0-1 0,-1 0 0,1 0 0,0 0 0,0 0 0,-1 1 0,1-1 0,0 0 0,-1 0 0,1 0 0,0 0 0,0 0 0,-1 0 0,1 1 0,0-1 0,-1 0 0,1 0 0,0 0 0,-1 0 0,1 0 0,0 0 0,-1 0 0,1-1 0,0 1 0,0 0 0,-1 0 0,1 0 0,0 0 0,-1 0 0,1 0 1,0 0-1,0-1 0,-1 1 0,1 0 0,0 0 0,-1-1 0,2 3-17,-1 0 0,1 0 1,-1 0-1,1-1 0,0 1 1,0 0-1,-1-1 0,1 1 1,1 0-1,-1-1 0,0 1 1,0-1-1,2 2 0,2-1-37,-1 0 1,0 0-1,0-1 0,1 0 0,-1 0 1,1 0-1,-1 0 0,1-1 0,0 0 1,-1 0-1,1 0 0,-1 0 0,1-1 1,-1 0-1,6-1 0,-9 2-17,1-1 0,0 1 0,-1 0-1,1-1 1,0 0 0,-1 1 0,1-1 0,-1 0 0,1 0-1,-1 0 1,1 0 0,-1 0 0,0 0 0,0 0-1,1 0 1,-1-1 0,0 1 0,0 0 0,0-1-1,0 1 1,0-1 0,-1 1 0,1-1 0,0 1 0,-1-1-1,1 0 1,-1 1 0,1-1 0,-1 0 0,0 1-1,0-1 1,0 0 0,0 0 0,0 1 0,0-1-1,0 0 1,-1 1 0,1-1 0,-1 0 0,1 1 0,-2-4-1,1 3 26,-1-1 0,1 1 0,-1-1-1,0 1 1,0 0 0,0 0 0,0 0 0,0 0-1,0 0 1,0 0 0,-1 1 0,1-1-1,-1 1 1,1 0 0,-1-1 0,1 1-1,-1 0 1,0 1 0,0-1 0,1 0 0,-1 1-1,-3-1 1,2 1-1,0-1 0,0 1 0,0 0 0,0 0 0,0 1 0,0-1 0,0 1 0,0 0 1,0 0-1,0 0 0,0 0 0,1 1 0,-1-1 0,0 1 0,-4 3 0,7-4-42,1-1 1,-1 1-1,0 0 0,1-1 1,-1 1-1,0 0 0,1-1 1,-1 1-1,1 0 0,-1 0 1,1 0-1,0 0 0,-1-1 1,1 1-1,0 0 1,0 0-1,-1 0 0,1 0 1,0 0-1,0 0 0,0 0 1,0 0-1,0 0 0,0-1 1,0 1-1,1 0 0,-1 0 1,0 0-1,0 0 0,1 0 1,-1 0-1,1-1 0,-1 1 1,1 0-1,0 1 1,2 2-782,-1-1 1,1 0 0,0 0 0,0 0 0,0 0 0,6 4 0,6 2-5151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37.994"/>
    </inkml:context>
    <inkml:brush xml:id="br0">
      <inkml:brushProperty name="width" value="0.035" units="cm"/>
      <inkml:brushProperty name="height" value="0.035" units="cm"/>
      <inkml:brushProperty name="color" value="#5B2D90"/>
    </inkml:brush>
  </inkml:definitions>
  <inkml:trace contextRef="#ctx0" brushRef="#br0">44 90 7315,'8'-6'1426,"20"-19"1436,36-33-2062,-108 76-840,22-10 35,7-3 3,9-3 1,0 0-1,0 0 0,0 1 0,1 0 1,-1 0-1,1 0 0,-1 1 0,1-1 1,-5 6-1,10-9 1,0 0 0,0 0 0,0 1 0,-1-1 0,1 0 0,0 0 0,0 1-1,0-1 1,0 0 0,0 0 0,-1 1 0,1-1 0,0 0 0,0 1 0,0-1 0,0 0 0,0 0 0,0 1 0,0-1 0,0 0 0,0 1 0,0-1-1,0 0 1,0 1 0,0-1 0,1 0 0,-1 0 0,0 1 0,0-1 0,0 0 0,0 0 0,0 1 0,1-1 0,-1 0 0,0 0 0,0 1 0,0-1 0,1 0-1,14 7-15,17-3 1,-19-3 15,1 0-1,-1-1 0,0 0 1,0-1-1,1 0 0,-1-2 1,24-6-1,-37 9 5,0 0 0,1 0 0,-1 0 0,0 0 0,0 0 0,1 0 0,-1 0 0,0 0 0,1 0 0,-1 0 0,0 0 0,0 0 0,1 0 0,-1-1 0,0 1 0,0 0 0,1 0 0,-1 0 0,0-1 0,0 1 0,0 0 0,1 0 0,-1 0 0,0-1 0,0 1 0,0 0 0,0 0 0,1-1 0,-1 1 0,0 0 0,0-1 0,0 1 0,0 0 0,0 0 0,0-1 0,0 1 0,0 0 0,0-1 0,0 1 0,0 0 0,0 0 0,0-1 0,-14-6 133,-21 2 71,29 5-207,0 0-1,1 0 0,-1 1 1,0 0-1,1 0 0,-1 0 1,1 1-1,-9 3 1,-3 11-5264,15-10-2190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43.5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19 6579,'1'-7'1425,"4"0"15,1 3-1152,1 4-240,1 3-768,-1 3-705,1 0-1104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31.7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0 132 5795,'8'-2'5926,"15"-5"-5519,-14-2-348,1-1 0,-2 0 0,13-16 0,-15 16 74,1 1-1,0 0 0,1 1 0,0-1 1,14-10-1,-21 18-114,-1 1-1,1 0 1,0-1-1,-1 1 1,1 0-1,0-1 1,-1 1-1,1 0 1,0 0-1,-1 0 1,1 0-1,0 0 1,-1-1-1,1 1 1,0 0 0,0 1-1,-1-1 1,1 0-1,0 0 1,-1 0-1,1 0 1,0 0-1,-1 1 1,1-1-1,0 0 1,-1 1-1,1-1 1,0 0-1,-1 1 1,1-1 0,-1 1-1,1-1 1,-1 1-1,1-1 1,-1 1-1,1-1 1,-1 1-1,0 0 1,1-1-1,-1 1 1,0 0-1,1-1 1,-1 1 0,0 0-1,14 41 125,-10-26-65,3 4 29,1-1 0,1-1 0,0 0 0,2 0 0,16 21-1,-19-29-418,0 0 0,1-1 0,19 15 0,-20-18-739,0 0 0,0-1 0,1-1 1,-1 1-1,17 4 0,-7-4-6186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43.1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22 4146,'-6'-1'1088,"1"-1"33,1-1-577,3 0-80,1 1-111,0 1-97,1-2-32,0 1-48,1 1-32,0-1-32,0 1-32,1 2-160,1 0-528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43.9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 62 7235,'-6'-16'1601,"3"-1"16,3 2-1281,3 6-64,3 5-192,3 5-208,0 5-1473,2 4-1344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44.5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21 7459,'-11'-10'1585,"0"2"-16,3 6-1409,2 4-160,2 5-432,0 2-1137,2 0-1264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44.9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14 6915,'-8'-3'1537,"2"-1"16,3 0-1137,2 2-208,2 2-144,2 1-144,2 1-272,-1 1-1201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45.3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 39 6819,'-8'-12'1569,"1"2"0,5 1-1153,1 5-96,2 1-144,3 2-80,3 1-48,1 1-16,0-1-16,2 2-48,0 1-144,0 1-336,-2 2-1073,-1 0-1248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45.6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44 6963,'6'-16'1569,"2"2"0,1 5-1153,0 5-144,1 3-240,-1 4-304,-2 2-1281,0 5-1296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49.3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38 6051,'0'-2'167,"-1"1"1,1 0 0,1-1-1,-1 1 1,0-1-1,0 1 1,0 0 0,1-1-1,-1 1 1,1-1-1,-1 1 1,1 0 0,-1 0-1,1-1 1,0 1-1,0 0 1,0 0 0,-1 0-1,1 0 1,0 0 0,1 0-1,-1 0 1,0 0-1,0 0 1,2-1 0,0 1-94,0 0 1,0 0-1,1 1 1,-1-1-1,0 1 1,0 0-1,0-1 1,0 2-1,1-1 1,-1 0-1,4 1 1,6 2-127,1 1 0,-1 0 0,0 1-1,17 8 1,-12-3 54,-1 1-1,-1 1 1,0 0-1,0 1 1,-1 0-1,-1 1 1,0 1-1,18 25 1,6 16 25,37 74-1,3 4 19,-42-79-34,23 38 16,4-3-1,90 99 1,-149-184-106,22 25-150,-25-28-86,0 0 0,0-1 0,0 1 0,0 0 0,0 0 0,0 0 0,-1 0 0,1 0 0,0 0 0,-1 1-1,0-1 1,0 0 0,1 0 0,-1 0 0,-1 3 0,-4 9-5581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49.65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597 0 7684,'-5'1'236,"-1"1"1,1-1 0,0 1 0,0 0 0,0 0-1,0 1 1,0-1 0,0 1 0,0 0 0,1 1-1,-1-1 1,1 1 0,0 0 0,0 0 0,1 0 0,-6 8-1,-218 282 44,194-257-303,-87 100 93,96-106-310,2 0-1,-31 56 1,47-76-412,1 1 0,0-1 0,1 1 0,0 0 0,1 0 0,0 0 0,-1 19 0,6 17-5447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50.2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 5635,'0'-1'67,"0"1"0,0 0 1,0 0-1,0 0 0,0-1 1,0 1-1,1 0 1,-1 0-1,0 0 0,0 0 1,0-1-1,0 1 0,1 0 1,-1 0-1,0 0 0,0 0 1,0 0-1,1 0 1,-1 0-1,0 0 0,0-1 1,1 1-1,-1 0 0,0 0 1,0 0-1,0 0 1,1 0-1,-1 0 0,0 0 1,0 0-1,1 0 0,-1 1 1,0-1-1,0 0 0,1 0 1,-1 0-1,0 0 1,0 0-1,0 0 0,1 0 1,-1 0-1,0 1 0,0-1 1,0 0-1,1 0 1,15 4 119,9 7 14,0 1-1,-2 1 0,1 1 0,-1 1 0,-1 0 0,34 34 0,106 128 531,-37-37-487,-100-115-227,1-1 0,0-1 0,39 24 0,177 86-558,-135-79-4368,-64-31-1006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50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613 22 9604,'-37'-14'1969,"-6"7"0,-13 18-1905,-11 26-224,-15 30-16,-15 16-1793,-14 15-1600,-9 9-4163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32.3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 6883,'0'-1'1601,"3"-1"48,1 2-945,1 2-272,2 0-128,2 1-48,2 0 1,5 1-1,0 0-48,2 0-32,2-3-48,4 0-112,0 1-224,-2-1-1617,-2 0-1585,-2 2-4017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6:43.8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141 155 3906,'0'-4'267,"0"-1"0,1 0 0,-1 0 0,1 0 0,-1 0 0,2 0 1,-1 0-1,0 0 0,1 1 0,0-1 0,0 1 0,0-1 0,1 1 0,0 0 0,-1 0 1,1 0-1,1 0 0,-1 0 0,1 1 0,5-5 0,-1 1-199,0 0 1,1 1-1,0 0 0,0 1 1,1-1-1,-1 2 0,1-1 1,16-3-1,-22 7-67,0 0 0,-1 1-1,1-1 1,0 1 0,0 0 0,0 0 0,0 0-1,0 1 1,0 0 0,0-1 0,0 1 0,0 1-1,-1-1 1,1 0 0,0 1 0,4 2 0,-7-3 2,1 1 0,0-1 0,0 0 0,-1 1 1,1-1-1,-1 1 0,1-1 0,-1 1 0,0 0 0,0 0 1,0 0-1,0 0 0,0 0 0,0 0 0,0 0 0,0 0 1,-1 0-1,1 0 0,-1 0 0,0 0 0,1 0 0,-1 0 1,0 1-1,0-1 0,-1 0 0,1 0 0,0 0 1,-1 0-1,1 0 0,-2 4 0,-4 7 24,0 0 1,-1 0-1,0-1 0,-1 0 1,0 0-1,-1-1 1,-15 15-1,-78 67-13,96-87-20,-51 39-186,72-57 187,1 2 0,1 0 0,-1 1 0,2 1 0,-1 1 0,21-6 0,-38 12 5,0 1-1,0 0 1,1 0 0,-1 0-1,0 0 1,0 0 0,0 0-1,1 0 1,-1-1 0,0 1-1,1 0 1,-1 0 0,0 0-1,0 0 1,1 0-1,-1 0 1,0 0 0,0 0-1,1 0 1,-1 0 0,0 1-1,0-1 1,1 0 0,-1 0-1,0 0 1,0 0 0,1 0-1,-1 0 1,0 0 0,0 1-1,0-1 1,1 0 0,-1 0-1,0 0 1,0 1 0,0-1-1,1 0 1,-1 0 0,0 0-1,0 1 1,0-1-1,-5 13 44,-15 11 110,6-12-38,0 0 0,-1-1 0,0-1 0,0 0 0,-1-1 0,0-1 0,-24 8-1,-33 5-2100,55-16-1386,-1 1-2612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12.0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10 4978,'-14'-10'2605,"14"10"-2564,0 0 1,0 0 0,-1 0 0,1 0-1,0 0 1,0 0 0,0 0 0,0 0-1,-1 0 1,1 0 0,0 0-1,0 0 1,0 0 0,0 0 0,-1 0-1,1 0 1,0 0 0,0 0 0,0 0-1,0 1 1,-1-1 0,1 0 0,0 0-1,0 0 1,0 0 0,0 0-1,0 0 1,0 0 0,-1 1 0,1-1-1,0 0 1,0 0 0,0 0 0,0 0-1,0 0 1,0 1 0,0-1-1,0 0 1,0 0 0,0 1 0,2 27 1191,0-11-1470,28 149 525,-30-143-240,0-1-1,-2 1 1,-7 39-1,-3 23 203,6 135 231,25 270-1,14-207-143,5 90-26,-27-219-196,56 265 0,-22-137 237,-45-281-351,11 44 100,-10-43-103,0 0 0,0 0 0,0 0 1,0 0-1,0 0 0,0 0 0,0 0 0,0 0 0,1 0 1,-1 0-1,1-1 0,0 1 0,-1-1 0,1 1 1,0-1-1,0 0 0,2 2 0,-3-3-21,0 0-1,0 0 0,0 0 1,0 0-1,0 0 1,0 0-1,0 0 0,0-1 1,0 1-1,0 0 1,0-1-1,0 1 1,0 0-1,0-1 0,0 1 1,0-1-1,-1 1 1,1-1-1,0 0 1,0 1-1,-1-1 0,1 0 1,0 0-1,-1 0 1,1 1-1,-1-1 0,1 0 1,-1 0-1,1-2 1,13-28-2453,-7 5-1253,-2-3-2637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13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1 168 2737,'19'4'2013,"-17"-3"-1771,1 0 1,-1 0 0,1-1-1,0 1 1,-1-1-1,1 0 1,0 0 0,0 0-1,-1 0 1,1 0-1,0 0 1,-1-1 0,1 1-1,0-1 1,-1 0 0,1 0-1,-1 0 1,1 0-1,-1 0 1,0-1 0,4-1-1,3-3-185,0 1 1,1 0-1,0 1 0,0 0 0,0 1 0,0 0 1,1 0-1,-1 1 0,13-1 0,18 1 61,44 1 1,-13 1 91,999-29 401,-368-18-379,-83 3-45,-603 43-119,1 0 1,-1 1-1,0 1 0,0 0 0,1 2 0,-1 0 0,-1 0 0,1 2 1,0 0-1,24 12 0,-38-16-53,0 0 0,0 0 0,0 0 0,0-1-1,0 1 1,1-1 0,-1 0 0,0 0 0,0 0 0,7-1 0,26 2 93,-27 2-85,-8-2-15,0-1-1,0 1 0,0-1 0,1 0 0,-1 1 0,0-1 1,0 0-1,0 0 0,0 1 0,0-1 0,0 0 0,0 0 1,0 0-1,0-1 0,1 1 0,-1 0 0,0 0 0,0-1 1,0 1-1,0 0 0,0-1 0,0 1 0,0-1 0,0 1 1,0-1-1,0 0 0,1-1 0,37 11 44,-38-8-53,-1-1 0,1 1 0,0 0 0,0-1 0,-1 1 0,1 0 0,-1 0 1,1-1-1,-1 1 0,1 0 0,-1 0 0,1 0 0,-1 0 0,0 0 0,1 0 0,-1 0 0,0 0 1,0 0-1,0 0 0,0 0 0,0 1 0,2 30 15,-1-23-3,12 111 84,39 158-1,-3-31-53,16 249 54,51 279-15,-72-581 25,30 146 326,-58-243-297,6 153 1,-27-81-52,0-28-4,12-83 42,-5-48-114,0 0-1,-1 0 1,0 0 0,-1 0-1,0 0 1,-2 11 0,1-2 1,1-15 7,0 1 0,-1-1-1,1 0 1,-1 1 0,0-1 0,-2 6 0,1-14-922,1 1 0,-1-1 0,0 0 0,0 0 0,0 1 0,-1-1 1,-3-4-1,6 8 845,-16-20-7650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14.5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 5106,'25'-4'2596,"-24"4"-2552,0 0 0,-1 0 0,1 0 1,0 0-1,-1 0 0,1 0 0,0 0 0,-1 0 0,1 0 0,0 0 1,-1 0-1,1 1 0,0-1 0,-1 0 0,1 0 0,-1 1 0,1-1 0,0 0 1,-1 1-1,1-1 0,-1 1 0,1-1 0,-1 1 0,1-1 0,-1 1 1,0-1-1,1 1 0,-1-1 0,0 1 0,1 0 0,-1-1 0,0 1 1,1-1-1,-1 2 0,-19 25 2928,15-14-2854,1 0-1,0 0 1,1 1 0,1-1-1,0 1 1,0-1 0,3 28-1,2-7 63,2-1 0,10 34 0,22 64 173,-12-46-199,-3 1 1,10 89-1,-19-31 139,-11-147-169,1 0 0,-1 0-1,1 0 1,-1 0 0,0-1-1,0 1 1,3-6 0,12-12-94,-14 17-15,1 0 1,1 0 0,-1 1 0,0-1 0,1 1 0,0 1 0,-1-1-1,10-2 1,54-12 45,-43 12-67,87-18 112,162-11 1,118 16 217,-381 18-319,851-85 311,-298 19-186,-379 52-104,194 12 0,-217 11 2,114 4-533,-267-13 68,29 0 139,-38 0 23,0 0 1,0 0-1,0 0 1,0 0-1,0-1 1,0 1-1,0 0 0,0 0 1,0-1-1,0 1 1,0-1-1,0 1 1,0 0-1,0-1 1,-1 0-1,1 1 0,0-1 1,0 0-1,0 1 1,-1-1-1,1 0 1,0 0-1,-1 1 1,1-1-1,-1 0 1,1 0-1,0-1 0,-3-12-7891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16.5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25 4722,'1'-2'2242,"2"6"-866,7 19-414,9 29-494,-10-18-169,-1 0-1,-2 1 1,-1 0 0,-1 49-1,0-25 55,1-23-1,-3-32 273,-6-23-97,-3-15-467,2-1 0,1 1 0,2-1 1,2-38-1,1 60-76,0-1 0,2 0 1,0 1-1,0 0 0,10-23 1,-10 29 12,1 0 1,0-1-1,0 2 0,0-1 1,1 0-1,1 1 0,-1 0 1,1 0-1,0 1 0,10-9 1,-14 13 0,0 0-1,0-1 1,0 1 0,0 0 0,0 1 0,0-1-1,0 0 1,1 1 0,-1-1 0,0 1 0,0-1-1,1 1 1,-1 0 0,0 0 0,0 0-1,1 0 1,-1 1 0,0-1 0,5 2 0,-4-1-2,1 1 0,-1-1 0,1 1 0,-1 0 0,0 0 1,1 1-1,-1-1 0,0 1 0,0-1 0,-1 1 0,4 4 0,-3-4 2,-1 1 1,1-1-1,-1 1 0,1 0 0,-1 0 0,0 0 0,0 0 0,-1 0 0,1 0 0,-1 1 0,0-1 0,0 0 0,0 1 0,-1-1 0,0 1 0,0-1 0,0 1 0,0-1 0,0 1 0,-1-1 0,-1 6 0,-1-6 9,1-1 1,-1 1 0,0-1-1,0 0 1,0 1 0,0-1 0,-1 0-1,1-1 1,-1 1 0,0-1-1,0 0 1,-4 3 0,-10 5 64,26-12-62,0 1-1,0 0 0,0 0 1,0 1-1,0 0 0,14 1 1,-15 0-3,18 0-6,36 8 1,-52-8-7,0 1-1,-1 1 1,1 0 0,-1 0-1,1 0 1,-1 1 0,12 8-1,-19-11 3,0 0 0,0-1 1,0 1-1,0 0 0,0 0 0,0 0 0,0 0 0,0 0 0,-1 0 0,1 0 1,0 1-1,-1-1 0,1 0 0,-1 0 0,1 1 0,-1-1 0,1 0 0,-1 0 1,0 1-1,0-1 0,0 0 0,0 1 0,0-1 0,0 2 0,-1 0 3,1 0-1,-1 0 1,-1 0-1,1 0 0,0 0 1,-1 0-1,1-1 0,-1 1 1,0-1-1,-2 4 1,-7 6 15,-1-1 1,0 0 0,-16 10 0,22-16-10,-35 19 51,39-23-49,1 0 1,0-1-1,0 1 1,0 0-1,-1-1 1,1 1-1,0-1 0,-1 0 1,1 1-1,-1-1 1,1 0-1,0 0 0,-1 0 1,1 0-1,-1 0 1,1 0-1,0 0 0,-1 0 1,1-1-1,-1 1 1,1-1-1,0 1 0,0-1 1,-1 1-1,1-1 1,0 0-1,0 1 0,-1-1 1,1 0-1,-2-2 1,3 3-31,0-1 0,0 1 0,0-1 0,0 1-1,0-1 1,0 0 0,0 1 0,0-1 0,0 1 0,0-1 0,0 1 0,0-1 0,1 1 0,-1-1 0,0 1 0,0-1 0,0 1 0,1-1 0,-1 1 0,0-1 0,1 1 0,-1-1 0,0 1 0,1 0 0,-1-1 0,1 1 0,-1-1 0,0 1 0,2 0-1,15-13-4165,-14 11 1696,6-3-4059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17.0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9 258 7091,'-1'0'133,"0"-1"0,1 0 1,-1 1-1,0-1 0,1 0 0,-1 0 0,1 1 0,-1-1 0,1 0 0,-1 0 0,1 0 0,0 0 1,-1 0-1,1 0 0,0 0 0,0 0 0,-1 0 0,1 0 0,0 0 0,0 1 0,0-1 0,0 0 1,1 0-1,-1 0 0,0 0 0,0 0 0,0 0 0,1 0 0,0-2 0,1 1-132,0 0 0,0 0 1,1-1-1,-1 2 0,1-1 0,-1 0 0,6-2 0,9-7 274,88-82 355,-74 63-546,53-40 0,-83 69-72,1 0 0,-1 0 0,1 0 0,-1 1 1,1-1-1,-1 1 0,1-1 0,-1 1 0,1-1 0,-1 1 1,1 0-1,-1 0 0,1 0 0,-1 0 0,1 0 1,0 0-1,-1 0 0,1 0 0,-1 1 0,1-1 1,-1 0-1,1 1 0,-1 0 0,1-1 0,-1 1 1,1 0-1,-1 0 0,0 0 0,0-1 0,1 1 0,0 2 1,6 4 48,-2 1-1,1 0 1,-1 0 0,6 10 0,7 7-6,0-2-354,26 31 393,-25-13-5950,-14-25-998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01.2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49 1889,'0'1'113,"0"0"-1,0-1 1,0 1 0,0 0-1,0-1 1,0 1 0,0 0 0,0-1-1,1 1 1,-1 0 0,0-1-1,0 1 1,1 0 0,-1-1 0,0 1-1,1-1 1,-1 1 0,0-1-1,1 1 1,-1-1 0,1 1 0,-1-1-1,1 1 1,-1-1 0,1 1-1,0-1 1,-1 0 0,1 1 0,0-1-1,1 1 3,0-1-1,0 0 0,-1 0 0,1 0 1,0 0-1,0 0 0,0 0 1,-1 0-1,1-1 0,0 1 1,2-2-1,-1 1-40,1 0 1,-1 0 0,1-1-1,-1 0 1,0 1-1,1-1 1,-1-1-1,0 1 1,-1 0 0,1-1-1,3-3 1,-5 5-66,0 1-1,-1-1 1,1 0 0,-1 0 0,1 1 0,-1-1 0,1 0-1,-1 0 1,0 0 0,1 0 0,-1 1 0,0-1-1,0 0 1,1 0 0,-1 0 0,0 0 0,0 0 0,0 0-1,0 0 1,0 0 0,0 0 0,-1 0 0,1 1 0,0-1-1,0 0 1,-1 0 0,1 0 0,0 0 0,-1 0-1,1 1 1,-1-1 0,1 0 0,-1 0 0,0 1 0,1-1-1,-1 0 1,0 1 0,1-1 0,-1 0 0,0 1 0,0-1-1,1 1 1,-1 0 0,0-1 0,0 1 0,0-1-1,0 1 1,1 0 0,-3-1 0,2 1-9,0 0 0,0 0 1,0 0-1,-1 0 0,1 0 0,0 0 1,0 0-1,0 0 0,0 0 0,0 0 1,0 1-1,0-1 0,0 0 0,0 1 1,0-1-1,0 1 0,0-1 0,0 1 1,0-1-1,0 1 0,0 0 0,0 0 1,1-1-1,-1 1 0,0 0 0,0 0 1,1 0-1,-1 0 0,1 0 0,-1 0 1,1 0-1,-1 0 0,1 0 0,0 0 1,-1 0-1,1 0 0,0 0 0,0 1 1,-1-1 1,1-1 0,0 1 1,0-1-1,1 1 1,-1-1-1,0 1 0,0-1 1,0 1-1,0-1 1,0 0-1,0 1 0,1-1 1,-1 1-1,0-1 1,0 1-1,1-1 0,-1 0 1,0 1-1,0-1 1,1 0-1,-1 1 0,1-1 1,-1 0-1,0 1 1,1-1-1,-1 0 0,1 0 1,-1 1-1,0-1 1,1 0-1,0 0 0,17 1 127,-17-1-135,1-1 0,-1 1-1,0 0 1,0 0 0,0 0 0,0 0 0,0 0-1,1 0 1,-1 0 0,0 0 0,0 1-1,0-1 1,0 0 0,0 1 0,0-1-1,0 1 1,2 0 0,-6 7-4028,0-5-13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02.1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25 4002,'-8'-6'2714,"18"1"-1694,33-2-1377,-21 3 614,-38 3 158,12 1-350,1-1 0,0 1 0,-1 0 0,1 0 1,-1 0-1,1 0 0,0 1 0,-1-1 0,-2 2 1,5-2-51,0 0 0,0 1 0,0-1 1,0 0-1,0 0 0,0 1 0,0-1 1,0 1-1,1-1 0,-1 1 0,0-1 0,0 1 1,1-1-1,-1 1 0,0 0 0,1 0 1,-1-1-1,0 1 0,1 0 0,-1 0 1,1-1-1,-1 1 0,1 0 0,0 0 0,-1 0 1,1 2-1,0-2-3,1 0 1,-1 0-1,1 0 0,0 0 1,-1-1-1,1 1 0,0 0 1,0 0-1,0 0 0,0-1 1,0 1-1,-1 0 0,1-1 1,0 1-1,1-1 0,-1 1 1,0-1-1,1 1 0,6 2 27,0-1-1,1 0 1,-1 0-1,16 1 0,-28 3-1119,-9 2-2840,5-4-617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06.2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165 0 1297,'-8'8'320,"-1"0"0,0 1-128,-2 0-16,-1 0 32,-2 1 32,0 2 16,0-2 0,0 1 17,0 0-49,2 1-32,1 0-64,2 0-176,3 0-512,1-3-513,2 1-1328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06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1281,'7'6'320,"-1"2"32,0 0-192,1 2 16,-1 3 16,2-1 16,0 2 0,0 0-16,1 0-48,2 0-15,1-2-17,1-1-32,0 1-176,-1-1-385,-1-1-447,0-2-1121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33.2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15 7427,'0'-1'111,"0"1"0,0-1 0,0 1-1,0-1 1,0 0 0,0 1 0,0-1 0,0 1-1,1-1 1,-1 1 0,0-1 0,0 1-1,0-1 1,0 1 0,1-1 0,-1 1-1,0-1 1,1 1 0,-1-1 0,0 1 0,1 0-1,-1-1 1,0 1 0,1-1 0,-1 1-1,1 0 1,-1 0 0,1-1 0,0 1-1,1 18 545,-3 31-631,-10 51 457,-3 76-399,14-157 38,1 0 0,0 0 0,2 0 0,0 0 0,1 0 0,1-1 1,8 20-1,-17-182 862,3 74-1039,-1 20-4,0 31 55,1 0 0,1 1 0,0-1 0,1 0 0,1 0 0,1 1 0,7-24 0,-10 41 9,1 0-1,-1-1 1,1 1-1,-1 0 1,1 0-1,0-1 1,0 1-1,0 0 1,0 0 0,-1 0-1,1 0 1,1 0-1,-1 0 1,0 0-1,0 0 1,0 1 0,0-1-1,1 0 1,-1 1-1,0-1 1,0 1-1,1-1 1,-1 1 0,3-1-1,-1 1 2,0 0-1,1 1 1,-1-1 0,0 1 0,0-1-1,0 1 1,0 0 0,0 0-1,-1 0 1,7 4 0,3 2 9,0 1 0,-1 1 0,19 18 0,-25-23-11,13 13 18,0 1-1,-2 0 1,24 34-1,-40-52-18,1 1 0,-1-1 0,0 0 0,0 1 0,0-1 0,0 0 0,1 1 0,-1-1 0,0 0-1,0 1 1,0-1 0,0 0 0,0 1 0,0-1 0,0 0 0,0 1 0,0-1 0,0 1 0,0-1 0,0 0-1,0 1 1,-1-1 0,1 0 0,0 1 0,0-1 0,0 0 0,0 1 0,-1-1 0,1 0 0,0 0 0,0 1-1,-1-1 1,1 0 0,0 0 0,-1 1 0,-16 6 74,-25-2 62,39-5-131,2 0-8,1-1 0,-1 1 0,1 0 0,-1 0-1,1 0 1,-1 0 0,1 0 0,-1 0 0,1 0 0,-1 0 0,1 0-1,-1 0 1,1 0 0,0 0 0,-1 0 0,1 0 0,-1 1 0,1-1-1,-1 0 1,1 0 0,-1 0 0,1 1 0,0-1 0,-1 0 0,1 1-1,0-1 1,-1 0 0,1 1 0,0-1 0,-1 0 0,1 1-1,0-1 1,0 1 0,-1-1 0,1 0 0,0 1 0,0-1 0,0 1-1,0-1 1,-1 1 0,1 0 0,1 1-1,0 0 0,0-1 0,0 1 0,1-1 0,-1 1 1,0-1-1,1 1 0,-1-1 0,1 0 0,2 2 0,47 28 5,-6-13 13,-34-15-15,0 1-1,0 0 1,-1 1 0,18 11-1,-27-15 0,0 0 0,0-1 0,0 1 0,0 0 0,0 0 0,-1-1 0,1 1 0,0 0 0,-1 0 0,1 0 0,0 0 0,-1 0 0,1 0-1,-1 0 1,0 0 0,1 0 0,-1 1 0,0-1 0,0 0 0,1 0 0,-1 0 0,0 0 0,0 0 0,0 2 0,-1-1 0,0 1 0,0-1 0,1 0 1,-1 1-1,-1-1 0,1 0 0,0 0 1,0 0-1,-1 0 0,-3 4 0,-4 3 5,-1 0 0,-1 0-1,-14 9 1,18-13 0,-13 10 16,-1-2-1,0 0 0,-1-1 0,-1-1 0,0-1 0,-26 8 0,80-31-2557,-7 0-2568,-8 2-1518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07.1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132 1 5106,'-11'1'1073,"-2"3"-17,-3 5-960,-3 2-320,-2 5-832,-4 6-865,-2 3-2209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30.5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120 1 4706,'4'87'4699,"24"113"-2979,-27-193-1692,11 73 362,-12-73-400,0-1-1,0 1 1,0-1 0,0 0-1,-1 1 1,0-1 0,-1 0-1,1 1 1,-1-1 0,-3 7-1,4-11-82,0-1-1,0 1 1,0 0 0,0 0-1,0-1 1,0 1 0,0-1-1,-1 1 1,1-1 0,0 0-1,-1 1 1,0-1-1,1 0 1,-1 0 0,1 0-1,-1 0 1,0 0 0,0-1-1,0 1 1,1 0-1,-1-1 1,0 1 0,0-1-1,0 0 1,0 0 0,0 0-1,-2 0 1,-3-1-411,1-1-1,0 0 1,0 0 0,0 0 0,0-1 0,-9-5 0,-25-9 1410,39 16-827,1 1 0,-1 0 1,1 0-1,-1 0 0,1 0 0,-1 0 0,1 0 0,-1 0 0,1 0 0,-1 0 0,1 0 1,-1 1-1,1-1 0,-1 0 0,1 0 0,-1 0 0,1 0 0,-1 1 0,1-1 1,0 0-1,-1 1 0,1-1 0,-1 0 0,1 1 0,0-1 0,-1 0 0,1 1 1,0-1-1,0 1 0,-1-1 0,1 0 0,0 1 0,0-1 0,0 1 0,-1-1 0,1 1 1,0-1-1,0 1 0,0-1 0,0 1 0,0-1 0,0 1 0,0-1 0,0 1 1,0-1-1,0 1 0,0-1 0,0 1 0,1-1 0,-1 1 0,0-1 0,0 1 1,0-1-1,1 0 0,-1 1 0,0-1 0,1 1 0,0 2 29,0-1 0,0 1 1,0-1-1,0 1 0,0-1 0,1 1 0,-1-1 0,1 0 1,0 0-1,2 2 0,-2-3-47,0 0 0,0 0-1,-1-1 1,2 1 0,-1 0 0,0-1 0,0 0 0,0 1 0,0-1-1,0 0 1,0 0 0,0 0 0,0-1 0,0 1 0,0 0 0,4-2 0,36-13 403,-26 8-333,84-24 219,-65 22-574,63-26-1,-97 35 190,0-1-1,0 1 1,0-1 0,0 1-1,1-1 1,-1 1-1,0-1 1,0 0 0,0 1-1,-1-1 1,1 0 0,0 0-1,0 0 1,0 0-1,0 0 1,-1 0 0,1 0-1,-1 0 1,1 0-1,0 0 1,-1 0 0,0 0-1,1-2 1,-1 2-25,0-1 0,-1 1 1,1 0-1,0 0 0,-1-1 0,1 1 1,-1 0-1,0 0 0,1 0 0,-1 0 1,0 0-1,0 0 0,1 0 0,-1 0 1,0 0-1,0 0 0,0 1 0,-1-2 0,-7-4-1205,0 1 0,0 0 0,0 0 0,-11-3 0,-2 0-3927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30.9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1 123 6579,'1'-3'328,"1"1"0,-1-1-1,1 0 1,-1 0 0,1 1 0,0-1 0,0 1 0,0 0-1,0-1 1,1 1 0,-1 0 0,6-3 0,38-23 481,-31 20-195,0-1-329,1 1 0,-1 1-1,2 1 1,-1 0-1,33-7 1,-42 12-419,1 0 1,-1 1 0,1-1-1,-1 1 1,1 1-1,-1 0 1,9 1-1,-12-1-322,1 0 0,-1 1 1,0-1-1,-1 1 0,1 0 0,0 0 1,0 0-1,-1 1 0,1-1 0,-1 1 0,0 0 1,0 0-1,4 5 0,1 2-6067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31.2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242 167 5202,'-19'-46'3826,"6"22"-2873,0 0 1,-23-29-1,35 51-916,0 1 1,0-1-1,0 1 0,-1 0 0,1-1 1,0 1-1,-1 0 0,1 0 1,-1 0-1,1 0 0,-1 0 0,0 0 1,0 1-1,1-1 0,-1 0 1,0 1-1,0 0 0,1-1 0,-1 1 1,0 0-1,-2 0 0,1 0-15,-1 1 1,1-1-1,0 1 0,0 0 0,0 0 1,-1 0-1,1 1 0,0-1 0,1 1 1,-1-1-1,-3 3 0,-1 2 23,0 0 0,0 0 1,1 0-1,0 1 0,0 0 0,1 0 1,-10 15-1,10-9 19,1 1 1,-1-1 0,2 0 0,0 1-1,1 0 1,0 0 0,1-1-1,1 1 1,0 0 0,0 0-1,2 0 1,3 17 0,2 1-24,1 1 0,1-1 0,28 61 1,-15-53-23,-16-30-47,0 0-1,-1 1 0,0 0 1,-1 0-1,5 14 0,-9-25 5,0 1 0,1 0 0,-1 0 0,0 0 0,0-1 0,0 1 0,1 0 0,-1 0 0,0 0 0,0-1 0,0 1 0,0 0 0,0 0 0,-1 0 0,1 0 0,0-1 0,0 1 0,0 0 0,-1 0 0,1 0 0,0-1 0,-1 1 0,1 0 0,-1-1 0,1 1 0,-1 0 0,1-1 0,-1 1 0,1 0 0,-1-1 0,0 1 0,1-1 0,-1 1 0,0-1 0,1 0 0,-1 1 0,0-1 0,0 0 0,0 1 0,1-1 0,-1 0 0,0 0 0,0 0 0,0 0 0,1 1-1,-1-1 1,0 0 0,0-1 0,0 1 0,-1 0 0,-1-1-335,-1 1-1,1-1 0,0 0 1,-1 0-1,1 0 0,0-1 1,0 1-1,0-1 0,0 0 1,0 1-1,-3-4 0,-8-9-3004,1-2-1921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31.6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5 5987,'-5'-5'3651,"10"10"-2123,15 9-592,-11-11-700,0-1 0,-1 0 0,2 0 0,-1-1 0,0 0 0,0 0 1,10-1-1,70-9 495,-26 3-585,-40 4-492,25 0-274,-19 7-5919,-20-1-824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33.2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5106,'11'3'0,"3"-3"-720,6 5-3666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33.9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8868,'45'-12'1777,"-1"-3"-64,5 6-1905,4 12-609,2 2-992,4 2-1360,-4 0-3266</inkml:trace>
  <inkml:trace contextRef="#ctx0" brushRef="#br0" timeOffset="1">1412 26 8052,'30'5'1632,"-1"0"-47,5 7-1729,3 4-1473,7 3-1360,2 0-3554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34.3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88 7748,'49'1'1600,"1"1"-159,9 1-2690,7 8-1728,7 0-3586</inkml:trace>
  <inkml:trace contextRef="#ctx0" brushRef="#br0" timeOffset="0.99">2307 30 8244,'91'-12'1697,"3"2"-177,-2 3-1584,3 10-1681,5 5-1392,-2 6-3378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38.9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37 6211,'2'23'3606,"6"71"-2957,2-29-243,-4-33-182,-1 0 0,0 35 0,5-128 392,-9 36-585,-1-1 0,0 1 0,-2 0 0,-1 0 0,-1 0 0,-1 0 0,-1 0 0,-2 1 0,-16-39 0,33 86-34,-1 1 0,-1 0 0,0 1-1,4 42 1,0-5 53,-6-27 1,-4-25 5,0 1-1,1-1 1,1 1-1,-1-1 1,6 12 0,-3-53 386,-9-6-415,-2 0 0,-1 1 0,-1 0-1,-20-49 1,7 17 18,27 85-48,1-1 0,15 25 0,-11-23 16,-2 1 0,14 34 0,-19-40-42,-1 1 1,0 0 0,-1 0 0,0 15-1,-5 14-1779,2-38 954,-1 0 1,1-1-1,-1 1 0,0 0 0,0-1 0,-3 6 0,-4 1-4759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40.7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132 10 3282,'-1'-1'159,"1"1"1,-1-1 0,0 0 0,1 1 0,-1-1 0,0 0 0,0 1 0,1-1-1,-1 1 1,0-1 0,0 1 0,0 0 0,0-1 0,1 1 0,-1 0 0,0 0-1,0-1 1,0 1 0,0 0 0,0 0 0,0 0 0,0 0 0,-2 0 0,-26 10 1392,-24 25-493,52-34-966,-2 1-49,1 1 0,-1 0 1,1 0-1,0 0 0,0 0 0,0 0 0,0 1 0,1-1 0,-1 1 0,1-1 0,0 1 1,0-1-1,0 1 0,0 0 0,1 0 0,0-1 0,-1 1 0,1 0 0,1 0 0,-1-1 1,0 1-1,1 0 0,0 0 0,0-1 0,0 1 0,0-1 0,1 1 0,1 3 0,-2-3-15,1-1-1,-1 1 1,1-1-1,0 0 0,0 1 1,0-1-1,0 0 0,1 0 1,-1 0-1,1-1 1,0 1-1,-1-1 0,1 1 1,0-1-1,1 0 1,-1 0-1,0 0 0,1-1 1,-1 1-1,1-1 0,-1 1 1,1-1-1,0-1 1,-1 1-1,1 0 0,0-1 1,0 0-1,3 0 0,-3-1-19,-1 0 0,0 0-1,0-1 1,0 1-1,0-1 1,0 0 0,0 0-1,-1 0 1,1 0-1,-1 0 1,1-1-1,-1 1 1,0-1 0,0 0-1,0 0 1,0 1-1,0-1 1,-1 0 0,1-1-1,-1 1 1,0 0-1,0 0 1,1-4-1,2-9 13,0 1 0,-1 0-1,1-26 1,-4 40-19,0-4 26,1 1 1,-1-1-1,0 0 0,0 1 0,-1-1 1,1 0-1,-1 1 0,0-1 1,-3-7-1,7 47 292,0-29-309,-1 1 0,1-1 0,0 0 0,0 0 0,1 0 0,0 0 0,0-1 0,0 0 0,1 1 0,0-2 0,0 1 0,11 8 0,14 14-31,-23-16-704,-13-7-5361,2-3-48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33.6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1 107 7107,'5'-7'316,"0"2"-1,0-1 0,1 1 1,-1-1-1,1 1 1,1 1-1,-1-1 0,1 1 1,-1 1-1,1-1 0,0 1 1,1 0-1,-1 1 1,15-4-1,-12 3-195,1 0-1,-1-1 1,0 0-1,0-1 1,-1 0 0,14-9-1,-20 14-90,-1 1 0,1-1 1,-1 1-1,1 0 0,-1 0 0,1 0 0,-1 0 0,0 0 0,1 1 0,-1-1 1,0 1-1,0-1 0,0 1 0,2 2 0,7 5 1,61 35 33,42 29-441,-102-59-1399,-12-13 1587,0-1 1,0 0-1,0 1 1,1-1 0,-1 1-1,0-1 1,0 0 0,0 1-1,0-1 1,0 0-1,-1 1 1,1-1 0,0 1-1,0-1 1,0 0-1,0 1 1,0-1 0,0 0-1,-1 1 1,1-1-1,0 0 1,0 1 0,-1-1-1,1 0 1,0 1-1,-1-1 1,-6 5-5747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42.9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3954,'4'19'4307,"-2"-7"-3795,0 0 0,1 0 0,9 22 0,-12-33-507,0 1 0,1-1 0,-1 1 0,1-1 0,0 0 0,0 1-1,-1-1 1,1 0 0,0 0 0,0 1 0,0-1 0,0 0 0,0 0 0,0 0 0,1 0 0,-1-1 0,0 1 0,0 0 0,1 0 0,-1-1 0,0 1 0,1 0 0,-1-1-1,1 0 1,-1 1 0,1-1 0,-1 0 0,1 0 0,-1 0 0,1 0 0,-1 0 0,1 0 0,-1 0 0,1 0 0,-1 0 0,0-1 0,1 1 0,-1-1 0,1 1 0,1-2-1,20-17-5214,-15 10-91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43.2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26 6195,'-1'-1'308,"0"0"0,0 1 1,-1-1-1,1 0 0,0 0 0,0 0 0,0 0 1,0 0-1,1 0 0,-1 0 0,0 0 1,0 0-1,0 0 0,0-3 0,4 0 635,10 8-1085,-6-2 63,0 1 0,-1-1 1,1 0-1,0-1 0,11 2 1,-16-3-135,0 1 1,0-1 0,1 0-1,-1 0 1,0 0-1,0 0 1,0-1 0,0 1-1,1-1 1,-1 1-1,0-1 1,0 1 0,0-1-1,0 0 1,0 0-1,0 0 1,0-1 0,-1 1-1,1 0 1,0-1-1,-1 1 1,3-3 0,-4 4 240,0 0 0,0 0 0,0 0 1,0 0-1,0 0 0,0 0 0,0 0 1,0 0-1,1 0 0,-1-1 0,0 1 1,0 0-1,0 0 0,0 0 0,0 0 1,0 0-1,0 0 0,0 0 0,0-1 1,0 1-1,0 0 0,0 0 0,0 0 1,0 0-1,0 0 0,0-1 0,0 1 1,0 0-1,0 0 0,0 0 0,0 0 1,0 0-1,0 0 0,0 0 0,0-1 1,-1 1-1,1 0 0,0 0 0,0 0 1,0 0-1,0 0 0,0 0 0,0 0 1,0 0-1,0 0 0,-1-1 0,1 1 1,0 0-1,0 0 0,0 0 0,0 0 1,0 0-1,0 0 0,-1 0 0,-10 1 1108,-12 6-26,1 14-2596,17-14-1660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44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28 4562,'-11'3'4728,"30"-2"-3805,-11 0-807,11 3 52,36 1 0,-51-5-160,0 0-1,0 0 1,0-1 0,0 1-1,0-1 1,0 0-1,0 0 1,0 0-1,0 0 1,0-1-1,-1 1 1,1-1 0,0 0-1,-1 0 1,5-4-1,-7 6-1,-1-1 0,0 1 0,1 0 0,-1 0 0,0-1 0,1 1 0,-1 0 0,0-1 0,0 1 0,0 0 0,1 0 0,-1-1 0,0 1 0,0-1 0,0 1 0,1 0-1,-1-1 1,0 1 0,0 0 0,0-1 0,0 1 0,0-1 0,0 1 0,0 0 0,0-1 0,0 1 0,0 0 0,0-1 0,0 1 0,0-1 0,0 1 0,-1 0 0,1-1 0,0 1 0,0-1 0,-15-5 186,-20 5 12,-11 15-133,-10 3 64,65-26 75,11-3-194,-14 11-13,-1 0 0,1 0 0,0 1 0,-1 0 0,1 0 0,0 0 0,0 0 0,-1 1 0,1 0 0,0 1 0,-1-1 0,1 1 0,-1 0 0,0 0 0,0 1 0,0-1 0,7 6 0,-12-8-9,1 0 0,-1 0 0,0 0-1,0 0 1,0 0 0,1 1 0,-1-1 0,0 0 0,0 0 0,0 0 0,0 0 0,1 0 0,-1 1 0,0-1 0,0 0-1,0 0 1,0 0 0,0 1 0,0-1 0,0 0 0,1 0 0,-1 0 0,0 1 0,0-1 0,0 0 0,0 0 0,0 1-1,0-1 1,0 0 0,0 0 0,0 1 0,0-1 0,0 0 0,0 0 0,-1 0 0,1 1 0,0-1 0,0 0 0,0 0-1,0 0 1,0 1 0,0-1 0,0 0 0,-1 0 0,1 1 0,-14 5-726,-17-2-1444,20-7-1066,1-2-2211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46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10 3137,'-12'-6'2470,"2"3"583,5 17-2301,0 9-638,1 0-1,2-1 0,0 1 1,2 0-1,2 29 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47.4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7 3025,'-3'-1'167,"0"0"-1,0 0 1,0 0-1,-1 1 1,1-1-1,0 1 1,0 0-1,0 0 1,-1 0-1,1 0 1,0 1-1,0-1 1,0 1-1,0 0 1,0-1-1,0 2 1,0-1-1,0 0 1,0 0-1,0 1 1,0 0-1,1 0 1,-1-1-1,1 2 1,-1-1-1,1 0 1,0 0-1,0 1 1,0-1-1,0 1 1,0 0-1,1-1 1,-1 1-1,1 0 1,-1 0-1,1 0 0,0 0 1,0 0-1,1 0 1,-1 0-1,0 5 1,1 4-18,0 0-1,1 0 1,1 1 0,5 22-1,-6-30-127,1 1-1,0-1 0,0 0 0,0 0 1,0 0-1,1 0 0,0 0 0,0-1 1,0 1-1,1-1 0,-1 0 1,1 0-1,5 5 0,-8-9-14,0 0-1,0 1 1,0-1 0,0 1-1,-1-1 1,1 0 0,0 0-1,0 0 1,0 1 0,0-1 0,0 0-1,0 0 1,0 0 0,0 0-1,0-1 1,-1 1 0,1 0-1,0 0 1,0 0 0,0-1-1,0 1 1,0 0 0,-1-1-1,1 1 1,0-1 0,0 1-1,0-1 1,-1 0 0,1 1-1,0-1 1,-1 1 0,1-1-1,-1 0 1,1 0 0,0 0-1,20-34 70,-17 27-66,4-7 7,2 1-13,-2-1 1,0 0 0,-1-1 0,0 0-1,-2 0 1,0 0 0,5-28 0,-9 36 13,-2 12-22,4 17 11,3-8 33,1 0-1,17 22 1,-17-25-68,0 1 0,0-1 0,-1 1 0,8 19 0,-12-16-1216,-5-6-3057,-2-4-1519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47.9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89 0 6227,'6'15'2896,"-5"15"-2748,0-18 273,3 55 672,17 87-1,-21-151-1085,1-1-1,-1 1 1,0 0-1,0 0 0,0 0 1,0-1-1,0 1 0,0 0 1,-1 0-1,1-1 0,-1 1 1,0 0-1,0 0 1,0-1-1,0 1 0,-1-1 1,1 1-1,-1-1 0,1 0 1,-1 1-1,-3 3 0,3-5 0,0 0 0,1 0 0,-1 0-1,0 0 1,0 0 0,0 0-1,0 0 1,1-1 0,-1 1 0,0-1-1,0 1 1,0-1 0,-1 0 0,1 0-1,0 0 1,0 0 0,0 0-1,0 0 1,0 0 0,0-1 0,0 1-1,0-1 1,0 1 0,0-1 0,1 0-1,-1 0 1,0 0 0,0 0-1,0 0 1,-2-3 0,1 2-46,-1-1 1,1 0-1,0-1 1,0 1-1,0 0 1,0-1-1,0 0 1,1 0-1,0 0 1,0 0-1,0 0 0,0 0 1,1 0-1,-2-7 1,2 8-438,1 0-1,-1-1 1,1 1 0,0 0-1,0 0 1,0 0 0,0 0-1,1 0 1,-1 0 0,1 0-1,0-1 1,0 1 0,2-4 0,5-6-4443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48.3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36 6259,'1'-26'3281,"1"17"-2795,0 8 861,-2 4-1362,1-1-1,0 1 0,0-1 1,0 0-1,0 1 1,0-1-1,1 0 0,-1 0 1,1 0-1,-1 0 1,1 0-1,3 3 1,-4-5-56,-1 1 1,1 0 0,0-1-1,-1 1 1,1-1 0,0 1 0,0-1-1,-1 0 1,1 1 0,0-1-1,0 1 1,0-1 0,-1 0 0,1 0-1,0 0 1,0 1 0,0-1 0,0 0-1,0 0 1,-1 0 0,1 0-1,0-1 1,0 1 0,0 0 0,0 0-1,0 0 1,-1-1 0,1 1-1,0 0 1,0-1 0,0 1 0,-1-1-1,1 1 1,0-1 0,-1 1 0,1-1-1,0 1 1,-1-1 0,1 0-1,0-1 1,1-9-4049,-3 3-51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49.1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4466,'11'0'2208,"-3"-1"-1574,1 1 1,-1 0-1,0 1 1,0 0 0,15 4-1,-20-4-610,-1 0-1,1 0 0,-1 0 1,0 0-1,0 1 1,0-1-1,0 1 1,0-1-1,0 1 0,0 0 1,0 0-1,0 0 1,-1 0-1,1 0 1,-1 0-1,0 0 0,1 0 1,-1 1-1,0-1 1,0 0-1,-1 1 1,1-1-1,0 1 1,-1-1-1,1 4 0,-3 32 242,1-32-201,1 1 1,-1-1-1,1 1 1,2 12-1,-2-17-54,0-1-1,1 1 1,-1-1-1,1 1 1,-1-1 0,1 1-1,0-1 1,0 1 0,0-1-1,0 0 1,0 1-1,0-1 1,0 0 0,0 0-1,0 0 1,0 0 0,1 0-1,-1 0 1,1 0-1,-1 0 1,0 0 0,1-1-1,-1 1 1,3 0-1,8 3-103,14 5-1225,-9-2-3214,-8-2-1438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49.6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0 4098,'-17'7'3306,"19"7"-1167,1-3-1832,2 28 202,-1 0 0,-2 1-1,-1-1 1,-7 57 0,1 72-129,7-143-398,-2-1-51,1 1 0,2-1 0,0 0 0,2 0 0,12 39 0,-8-46-1772,-1-9-3756,-4-6 693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50.4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7 6675,'-13'-7'3716,"9"13"-2306,13 24-1446,-7-23 164,0-2-109,1 0-1,0 1 0,0-1 0,0-1 0,0 1 0,1 0 1,0-1-1,0 1 0,0-1 0,0 0 0,1-1 0,-1 1 1,1-1-1,0 0 0,6 3 0,11 5 53,-1-2 1,36 10-1,-4-1 35,-52-18-96,-1 0 0,0 0 0,0 0 0,1 0 0,-1 0 0,0 0 0,0 0 0,1 1-1,-1-1 1,0 0 0,0 0 0,1 0 0,-1 0 0,0 1 0,0-1 0,0 0 0,1 0-1,-1 0 1,0 1 0,0-1 0,0 0 0,0 0 0,1 1 0,-1-1 0,0 0 0,0 1-1,0-1 1,0 0 0,0 0 0,0 1 0,0-1 0,0 0 0,0 1 0,0-1 0,0 0-1,0 0 1,0 1 0,0-1 0,-1 1 0,-10 11 254,-27 12-15,30-19-219,-11 7 11,11-6-24,0-1 0,0 1 0,-1-2 0,1 1 0,-1-1 0,0-1-1,-1 1 1,1-2 0,0 1 0,-15 1 0,23-4-29,1 0-1,0 0 0,0 0 0,-1 0 1,1 0-1,0 0 0,0 0 1,-1 0-1,1 0 0,0 0 0,0 0 1,-1 0-1,1 0 0,0 0 1,0 0-1,0 0 0,-1 0 0,1 0 1,0-1-1,0 1 0,0 0 0,-1 0 1,1 0-1,0 0 0,0 0 1,0-1-1,-1 1 0,1 0 0,0 0 1,0-1-1,0 1 0,0 0 1,0 0-1,0 0 0,0-1 0,0 1 1,-1 0-1,1 0 0,0-1 1,0 1-1,0 0 0,0 0 0,0-1 1,0 1-1,0 0 0,0 0 1,1-1-1,4-11-4506,-3 9 2741,3-8-4985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34.2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96 11 6867,'2'11'3360,"-9"22"-3006,6-31-130,-34 95 315,24-72-393,2 0 0,0 1 0,2 0-1,0 0 1,-2 31 0,8-56-132,1-1 1,0 0-1,0 0 0,0 0 0,0 0 1,0 1-1,0-1 0,-1 0 1,1 0-1,0 0 0,0 1 1,0-1-1,0 0 0,0 0 1,0 1-1,0-1 0,0 0 0,0 0 1,0 0-1,0 1 0,0-1 1,0 0-1,0 0 0,0 1 1,0-1-1,0 0 0,0 0 1,0 0-1,1 1 0,-1-1 1,0 0-1,0 0 0,0 0 0,0 1 1,0-1-1,0 0 0,1 0 1,-1 0-1,0 0 0,0 0 1,0 1-1,1-1 0,-1 0 1,0 0-1,0 0 0,0 0 0,1 0 1,-1 0-1,0 0 0,0 0 1,0 0-1,1 0 0,-1 0 1,0 0-1,11-13 336,9-22-118,-7 2-185,-1 0 1,-1 0 0,7-45 0,3-8-29,-20 83-17,0 0 0,-1 1 0,1-1 0,0 0 0,1 0 0,-1 1 0,0-1 0,1 0 0,0 1 0,-1 0 0,4-4 0,-5 6-1,1 0 0,-1-1 1,0 1-1,1 0 0,-1 0 0,0 0 0,1 0 0,-1 0 1,0 0-1,1-1 0,-1 1 0,1 0 0,-1 0 0,0 0 1,1 0-1,-1 0 0,1 1 0,-1-1 0,0 0 0,1 0 1,-1 0-1,0 0 0,1 0 0,-1 0 0,0 1 0,1-1 1,-1 0-1,0 0 0,1 0 0,-1 1 0,13 19 35,34 118 79,6 14-56,-31-111 161,-14-25-566,-6-15-456,-5-6-618,-10-21-4407,2 8-66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51.1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9 5571,'-14'-8'4712,"22"9"-3177,-4 0-1513,-1 0 0,0 0 1,-1 0-1,1 1 0,0-1 0,0 1 0,-1 0 1,1 0-1,3 3 0,7 11 48,0-2 0,2 0 1,-1 0-1,28 18 0,-21-16 80,36 34 0,-40-33-91,-11-11-42,0 0 0,0 0 0,0 1 0,-1-1 0,4 8 0,-8-12 3,0 0-1,0 0 0,0 0 0,0 0 1,-1 0-1,1 0 0,-1 0 1,1 0-1,-1 0 0,0 1 0,0-1 1,0 0-1,0 0 0,0 0 0,-1 0 1,1 0-1,-1 0 0,1 0 0,-1 1 1,0-1-1,0 0 0,1-1 1,-1 1-1,-2 3 0,-4 4 58,0-1 1,-1 1-1,0-1 0,0-1 0,-11 8 0,11-8 159,0-1-1,0 2 1,0-1-1,1 1 0,-11 14 1,13-12-2204,5-3-2379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53.9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2 281 3954,'0'0'133,"0"0"0,0-1 0,-1 1 1,1 0-1,0-1 0,0 1 0,0 0 0,0 0 1,0-1-1,0 1 0,0 0 0,0-1 0,0 1 1,0 0-1,0-1 0,0 1 0,0 0 0,0-1 1,0 1-1,0 0 0,0-1 0,0 1 0,0 0 1,0-1-1,0 1 0,0 0 0,1 0 0,-1-1 1,0 1-1,0 0 0,0-1 0,1 1 0,12-18 817,16-15-999,-20 23 95,1 0 1,-1-1 0,-1 0-1,0 0 1,-1-1 0,6-13-1,-10 20-16,-1 0 0,-1 0 0,1 0 0,-1-1 0,0 1 0,0-1 0,0 1 0,-1 0 0,0-1 0,0 1 0,0-1 0,-1 1 0,0-1 0,0 1 0,0-1 0,0 1 0,-1 0 0,-3-7 0,4 11-23,1 0 1,0 0-1,-1-1 0,0 1 0,1 0 1,-1 0-1,0 0 0,1 0 1,-1 0-1,0 0 0,0 0 0,0 0 1,0 0-1,0 1 0,0-1 1,0 0-1,0 0 0,0 1 0,0-1 1,-1 1-1,1-1 0,0 1 1,0-1-1,-1 1 0,1 0 0,0 0 1,0 0-1,-1 0 0,1 0 1,0 0-1,-1 0 0,1 0 0,0 0 1,0 0-1,-1 1 0,1-1 0,0 0 1,0 1-1,-1-1 0,1 1 1,0 0-1,0-1 0,0 1 0,0 0 1,0 0-1,0 0 0,0-1 1,0 1-1,0 0 0,0 2 0,-2-1-9,0 1-1,1 0 0,-1 0 1,1 0-1,0 0 0,0 0 1,0 0-1,1 0 0,-1 1 0,1-1 1,0 1-1,0-1 0,0 1 1,0 0-1,0-1 0,1 1 0,0 4 1,0-5 4,0-1 1,1 0 0,0 0-1,0 1 1,-1-1 0,1 0-1,1 0 1,-1 0 0,0 0-1,0 0 1,1 0 0,-1 0-1,1-1 1,-1 1 0,1 0-1,0-1 1,0 0 0,0 1-1,0-1 1,0 0 0,3 2-1,-6-3 36,1 0-1,-1 0 0,0 0 0,0 1 0,0-1 0,0 0 0,1 0 0,-1 1 0,0-1 0,0 0 0,0 1 0,1-1 0,-1 1 0,0-1 0,1 1 0,-1 0 0,0-1 0,1 1 0,-1 0 0,1-1 0,-1 1 0,1 0 0,-1 0 0,1-1 0,0 1 0,-1 0 0,1 0 0,0 0 0,-1 1 0,-9 26 154,8-14-145,1 0 0,0-1 0,1 1-1,1-1 1,0 1 0,1-1 0,0 1 0,1-1-1,0 0 1,1 0 0,1 0 0,7 13-1,-11-24-37,0 0-1,0-1 1,0 1-1,0-1 1,0 1-1,1-1 1,-1 0-1,0 1 1,1-1-1,-1 0 1,1 0-1,0 0 1,-1 0-1,1 0 1,0 0-1,0-1 1,-1 1-1,1-1 1,0 1-1,0-1 1,0 1-1,0-1 1,0 0-1,0 0 1,0 0-1,-1 0 1,1 0-1,0-1 0,0 1 1,0-1-1,0 1 1,0-1-1,-1 1 1,1-1-1,3-2 1,-3 2 0,1-1 1,0 1-1,0-1 0,-1 0 1,1 0-1,-1 0 1,0 0-1,0-1 0,0 1 1,0-1-1,0 1 0,0-1 1,0 0-1,-1 0 1,0 0-1,1 0 0,-1 0 1,0 0-1,0 0 1,0-6-1,0-4 1,0 10-5,-1 0 0,1 0 0,-1 0 0,0 0 0,0 0 0,-1 0 0,1 0 0,-1-4-1,0 6-2,1 0 0,-1 1-1,1-1 1,-1 0 0,0 1-1,1-1 1,-1 1 0,0-1-1,1 1 1,-1-1-1,0 1 1,0-1 0,1 1-1,-1 0 1,0 0 0,0-1-1,0 1 1,0 0-1,1 0 1,-1 0 0,0 0-1,0 0 1,0 0 0,0 0-1,0 0 1,0 0 0,1 0-1,-1 0 1,0 1-1,0-1 1,0 0 0,1 1-1,-1-1 1,-1 1 0,-8 3-96,0 0 1,0 0 0,1 1 0,0 0 0,0 1-1,0 0 1,1 0 0,-1 1 0,2 0 0,-1 1-1,1 0 1,-7 9 0,12-9-5453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54.4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5651,'2'5'5140,"8"31"-4584,0 10-286,-10-44-262,1-1-1,-1 1 0,1 0 1,-1-1-1,1 1 0,0-1 1,-1 1-1,1-1 0,0 1 1,0-1-1,0 0 0,0 0 1,0 1-1,1-1 0,-1 0 1,0 0-1,1 0 0,-1 0 1,0 0-1,1 0 0,-1-1 1,1 1-1,-1 0 0,1-1 1,2 1-1,-3-1-168,0 0 0,0-1 0,0 1 0,-1-1 0,1 0 1,0 1-1,0-1 0,0 0 0,-1 1 0,1-1 0,0 0 0,0 0 0,-1 0 0,1 0 0,-1 1 0,1-1 0,-1 0 0,1 0 0,-1 0 1,0 0-1,1 0 0,-1 0 0,0 0 0,0 0 0,0 0 0,0-2 0,1-1-1830,1-5-3481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54.8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11 6547,'-3'-3'1489,"0"0"31,1 1-1087,0 0-161,2 1 144,0 2-384,0 1-32,0 1 16,1 1-16,0 0-48,1 1-80,0 1-480,1 1-913,0-1-1216,3 0-2946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55.1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66 138 6899,'-5'-5'4615,"14"15"-2915,44 55-2063,-48-57 374,0 1 0,-1-1 0,0 1 0,0 0-1,-1 0 1,-1 1 0,1-1 0,-2 1 0,1-1-1,0 19 1,-3-21 0,1 0-1,-1 0 1,0 0 0,-1 0-1,1 0 1,-2-1-1,1 1 1,-1 0-1,1-1 1,-2 0 0,1 0-1,-1 0 1,0 0-1,0-1 1,-10 11-1,14-15-5,-1 0-1,0 0 1,0 0-1,0-1 0,0 1 1,0 0-1,0 0 1,0 0-1,0-1 1,0 1-1,0-1 0,0 1 1,0-1-1,0 1 1,0-1-1,-1 1 1,1-1-1,0 0 0,0 0 1,0 0-1,-1 0 1,1 0-1,0 0 0,0 0 1,-1 0-1,1 0 1,0 0-1,0-1 1,0 1-1,-1 0 0,1-1 1,0 1-1,0-1 1,0 1-1,0-1 1,0 0-1,0 0 0,0 1 1,0-1-1,0 0 1,0 0-1,0 0 0,1 0 1,-1 0-1,0 0 1,1 0-1,-2-1 1,1-2-13,-1 1 1,1 0 0,-1 0-1,1 0 1,0-1 0,0 1-1,0-1 1,1 1 0,-1-1 0,1 1-1,0-1 1,0 1 0,0-1-1,0 1 1,1-1 0,0-3-1,1 2-269,0 0-1,1 1 1,-1-1-1,1 1 1,6-8-1,9-9-4486,-3 5-2034</inkml:trace>
  <inkml:trace contextRef="#ctx0" brushRef="#br0" timeOffset="0.99">60 20 7988,'-16'-1'1792,"2"-4"65,3 0-1296,2 4-161,4 0-176,2 0-32,2 0-16,2 0-48,1-1-80,2 2-96,2-1-176,2 2-1073,2 0-623,1-2-1410,1 2-3217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58.0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57 3922,'-20'-8'3593,"20"8"-3508,0-1 1,0 1-1,0 0 0,1-1 0,-1 1 1,0-1-1,0 1 0,1-1 0,-1 1 0,0 0 1,1-1-1,-1 1 0,0 0 0,1-1 1,-1 1-1,1 0 0,-1 0 0,0-1 1,1 1-1,-1 0 0,1 0 0,-1 0 0,1-1 1,-1 1-1,1 0 0,-1 0 0,1 0 1,-1 0-1,1 0 0,-1 0 0,1 0 0,-1 0 1,1 0-1,0 1 0,56-18 58,24-4 128,-74 19-255,1 1 0,-1 1 0,1-1 0,-1 1 0,1 0 0,-1 1 0,1 0 0,11 3 0,-19-4-56,1 0 0,0 0 0,-1 0 0,1 0-1,0 0 1,-1 1 0,1-1 0,-1 0 0,1 0 0,0 1 0,-1-1 0,1 0 0,-1 1 0,1-1 0,-1 0 0,1 1 0,-1-1 0,1 1 0,-1-1 0,1 1 0,-1-1 0,0 1 0,1-1-1,-1 1 1,0-1 0,1 1 0,-1 0 0,0-1 0,0 1 0,1-1 0,-1 1 0,0 0 0,0-1 0,0 1 0,0 0 0,0-1 0,0 1 0,0 1 0,-16 20-3734,16-21 3654,-10 10-5480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58.4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35 7283,'0'0'57,"0"0"-1,0-1 1,0 1 0,0 0-1,0 0 1,0 0-1,0 0 1,0 0-1,0-1 1,0 1-1,0 0 1,0 0 0,0 0-1,0 0 1,0 0-1,0-1 1,0 1-1,0 0 1,0 0-1,0 0 1,0 0 0,0-1-1,0 1 1,0 0-1,0 0 1,0 0-1,0 0 1,0 0-1,0-1 1,0 1 0,0 0-1,1 0 1,-1 0-1,0 0 1,0 0-1,0 0 1,0 0-1,0-1 1,0 1-1,1 0 1,-1 0 0,0 0-1,0 0 1,0 0-1,0 0 1,1 0-1,-1 0 1,0 0-1,0 0 1,0 0 0,0 0-1,0 0 1,1 0-1,-1 0 1,0 0-1,0 0 1,0 0-1,0 0 1,1 0 0,-1 0-1,0 0 1,0 0-1,24-6 544,26-3-857,55 3-86,-16 1-5618,-67 3 1076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7:58.8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12 7235,'-8'-7'2231,"8"3"-949,21 4-667,30 8-869,-24-2 264,1 2 0,50 23 0,-69-27-10,1 1 0,-1 0 0,1 1 0,-1 0 0,-1 1 0,1-1 0,-1 2 0,-1-1 0,1 1-1,11 16 1,-18-22 11,1 1 0,-1-1 0,0 0-1,0 0 1,0 1 0,0-1-1,0 1 1,-1-1 0,1 1 0,-1-1-1,1 1 1,-1-1 0,0 1-1,0-1 1,0 1 0,0-1 0,-1 1-1,1 0 1,-1-1 0,0 0 0,1 1-1,-1-1 1,0 1 0,0-1-1,-1 0 1,1 0 0,0 1 0,-2 1-1,-5 4-380,1-1 1,-1 1-1,-1-1 0,1-1 0,-14 9 0,1-1-3239,9-5-2012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8:01.3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90 4466,'-11'-13'3774,"10"11"-2151,8 8-1311,2 4-280,-1 0-1,1 1 0,-2-1 0,0 2 1,0-1-1,-1 1 0,7 19 0,4 6 18,-11-81 218,-6 41-269,0 1 0,0-1 0,0 1 0,1 0 0,-1-1-1,1 1 1,-1-1 0,1 1 0,0 0 0,1-4 0,-1 5-2,0 1-1,0-1 1,0 1-1,0-1 1,0 1-1,0-1 1,0 1-1,0-1 1,0 1-1,1 0 1,-1 0 0,0-1-1,0 1 1,0 0-1,0 0 1,0 0-1,0 0 1,1 0-1,-1 1 1,0-1-1,0 0 1,2 1 0,-2-1 8,1 0 1,-1-1 0,1 1 0,0 0 0,-1-1 0,1 1 0,-1-1 0,0 0 0,1 0 0,-1 1 0,0-1 0,1 0 0,-1 0 0,0 0 0,0 0 0,0 0 0,1-1 0,-1 1 0,0 0-1,-1 0 1,1-1 0,1-2 0,18-33 275,-20 36-260,13-50 422,-6 19-361,-5 28-1179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8:01.7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28 187 6147,'-1'0'210,"-1"-1"-1,1 1 1,-1-1 0,1 1 0,0-1-1,-1 1 1,1-1 0,-1 0 0,1 0 0,0 0-1,0 0 1,-1 0 0,1 0 0,0 0-1,-1-2 1,1 2-147,1 0 0,0 0-1,0 0 1,-1 1 0,1-1-1,0 0 1,0 0 0,0 0-1,0 0 1,0 1 0,0-1-1,0 0 1,0 0 0,1 0 0,-1 1-1,0-1 1,0 0 0,1 0-1,-1 1 1,0-1 0,2-1-1,3-5-81,0 1 0,0 0 0,1 0 0,0 1 0,8-6 0,12-12 256,-23 19-169,-1 0 1,1 0-1,-1-1 1,0 1-1,0-1 0,0 1 1,-1-1-1,1 0 1,-1 1-1,0-1 0,0-7 1,-1 11-45,0 0 1,0-1-1,0 1 1,0 0-1,0 0 1,0 0-1,-1-1 1,1 1-1,0 0 1,-1 0-1,1 0 1,-1 0-1,1 0 1,-1-1-1,0 1 0,1 0 1,-1 0-1,0 0 1,-1-1-1,0 1-18,1 1 0,0-1 0,-1 1 0,1-1 0,-1 1-1,0 0 1,1-1 0,-1 1 0,1 0 0,-1 0-1,1 0 1,-1 0 0,1 0 0,-1 0 0,0 1 0,1-1-1,-1 1 1,1-1 0,0 1 0,-2 0 0,0 0-7,0 0 0,0 0 1,0 0-1,0 0 0,0 1 0,0-1 1,1 1-1,-1 0 0,1 0 0,-1 0 1,1 0-1,0 0 0,0 0 1,0 1-1,0-1 0,0 1 0,1 0 1,-1-1-1,1 1 0,-1 0 0,1 0 1,0 0-1,0 0 0,0 0 1,1 0-1,-1 0 0,1 0 0,0 0 1,0 4-1,0-3-1,1 0 1,-1-1 0,1 1-1,1-1 1,-1 1 0,0-1-1,1 0 1,0 1 0,-1-1-1,1 0 1,0 0-1,1 0 1,-1 0 0,1-1-1,-1 1 1,1-1 0,0 1-1,0-1 1,0 0 0,0 0-1,0 0 1,0 0-1,1-1 1,5 3 0,-1-2-204,0 1 0,0-1 1,1-1-1,10 1 0,16-2-5873,-21-2 798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34.6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39 5154,'4'2'1457,"1"-2"112,4 1-641,2 0-224,1-1-47,4 3-113,4-2-160,3-1-144,3 1-96,2-2-80,1 0-32,-1-4-80,-3-1-128,-2-1-448,-7-1-1073,-3-2-1344,-3 0-3250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8:02.0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82 28 5603,'-18'-10'3408,"14"8"-3139,1 0 1,-1-1-1,1 2 1,-1-1 0,0 0-1,0 1 1,0 0-1,0 0 1,0 0 0,-5-1-1,8 3-254,0-1 0,0 1 0,1-1 0,-1 1 0,0-1 0,1 1 0,-1-1 0,0 1 0,1 0 0,-1 0 0,1-1 0,-1 1 0,1 0 0,-1 0 0,1-1 0,-1 1 0,1 0 0,0 0 0,-1 0 0,1 0 0,0 0 0,0 0 0,0-1 0,0 3 0,-3 25-40,3-23 43,-1 1-13,0 0 0,1 0 0,0 0 0,1 0-1,-1 1 1,1-1 0,0 0 0,3 7 0,-3-10-3,0-1 1,0 0-1,1-1 1,-1 1-1,0 0 1,1 0-1,0-1 1,-1 1 0,1 0-1,0-1 1,0 0-1,0 1 1,-1-1-1,1 0 1,1 0-1,-1 0 1,0 0-1,0-1 1,0 1-1,0 0 1,1-1 0,-1 0-1,0 1 1,1-1-1,2 0 1,5 0 14,-1 0 0,0 0 0,1-1 0,-1 0 0,0-1 0,1 0 0,-1 0 1,0-1-1,-1 0 0,13-6 0,25-21-1425,-3-11-4466,-33 31 514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8:03.0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88 38 6787,'1'-1'128,"-1"0"-1,0 1 1,0-1 0,0 0-1,0 1 1,0-1 0,0 0-1,0 1 1,0-1 0,0 0-1,0 1 1,0-1 0,0 0-1,-1 1 1,1-1 0,0 0-1,0 1 1,-1-1-1,1 1 1,0-1 0,-1 1-1,1-1 1,-1 1 0,1-1-1,-1 1 1,1-1 0,-1 1-1,1-1 1,-1 1 0,0-1-1,-1 1-73,1 0 1,0 1-1,0-1 0,0 0 0,0 1 0,0-1 0,0 1 0,0-1 0,0 1 0,0 0 1,0-1-1,0 1 0,0 0 0,0 0 0,-1 1 0,-28 37-205,4 16 191,25-52-41,0 0 0,0 0 0,0-1 0,0 1 0,1 0 0,-1 0 0,1 0 0,0 0 0,0 0 0,0 0 0,0 0 0,0 0 0,1 0 0,-1 0 0,1 0 0,0 0 0,0-1 0,1 4 0,-1-4 7,1-1 1,-1 0 0,0 0-1,0 0 1,1 0-1,-1 0 1,1 0-1,-1-1 1,1 1-1,-1 0 1,1-1-1,0 1 1,-1-1-1,1 0 1,0 1-1,-1-1 1,1 0 0,0 0-1,-1 0 1,1 0-1,0 0 1,-1-1-1,1 1 1,0 0-1,-1-1 1,1 1-1,-1-1 1,1 0-1,0 1 1,-1-1 0,2-1-1,2 0 17,0-1-1,0 0 1,-1 0 0,1 0 0,-1 0-1,0-1 1,0 0 0,5-6-1,-3 1-2,0-1 0,-1 0 0,0 0 0,0 0 0,-1-1 1,-1 0-1,4-21 0,-7 39-33,-1 0 0,1-1 0,0 1 1,1 0-1,0 0 0,0-1 0,0 1 1,1-1-1,-1 1 0,5 8 0,-5-13 16,0 0 0,0 1 0,0-1-1,0 0 1,1 0 0,-1 0 0,0-1 0,1 1-1,-1 0 1,1 0 0,0-1 0,0 1-1,0-1 1,0 1 0,-1-1 0,2 0 0,-1 0-1,0 0 1,0 0 0,0 0 0,0-1-1,1 1 1,-1-1 0,0 1 0,1-1-1,-1 0 1,0 0 0,1 0 0,-1 0 0,0 0-1,1 0 1,-1-1 0,0 1 0,1-1-1,-1 1 1,0-1 0,3-2 0,-1 2 4,-1-1 0,0 0 0,0 0 0,0 0 0,0 0 0,0 0 0,0-1 0,0 1 0,-1-1 0,1 0 0,-1 0 0,0 0 0,0 0 0,2-3 0,2-7 39,-1 1 1,7-22 0,-9 23 28,1 0 1,0 0-1,7-12 1,-11 23-73,0-1 1,0 1-1,0 0 1,1-1-1,-1 1 0,0 0 1,0-1-1,0 1 1,0 0-1,1-1 1,-1 1-1,0 0 1,0 0-1,1-1 1,-1 1-1,0 0 0,1 0 1,-1-1-1,0 1 1,1 0-1,-1 0 1,0 0-1,1 0 1,-1-1-1,0 1 1,1 0-1,-1 0 0,0 0 1,1 0-1,-1 0 1,1 0-1,-1 0 1,0 0-1,1 0 1,-1 0-1,0 0 1,1 1-1,-1-1 0,0 0 1,1 0-1,10 16 59,0 24-6,-8-16-10,4 19 4,-6-41-46,-1 0 0,1 0 0,0 1 0,-1-1 0,1 0 0,0 0 0,0 0 0,0 0 1,1-1-1,-1 1 0,0 0 0,1 0 0,-1-1 0,4 3 0,-4-3-1,0-1-1,0 0 1,-1 1 0,1-1-1,0 0 1,0 0 0,0 0 0,0 0-1,0 0 1,0 0 0,0 0-1,0 0 1,0 0 0,0 0-1,0 0 1,0-1 0,0 1-1,0 0 1,0-1 0,0 1 0,0-1-1,1 0 1,24-18 27,-1 2-13,-24 16-11,1 1-1,-1 0 0,0 0 0,0-1 0,1 1 0,-1 0 1,0 0-1,1 0 0,-1 1 0,0-1 0,0 0 1,1 0-1,-1 1 0,0-1 0,0 0 0,0 1 1,1 0-1,-1-1 0,0 1 0,0 0 0,0-1 1,0 1-1,0 0 0,0 0 0,0 0 0,0 0 0,-1 0 1,1 0-1,1 2 0,18 39-2165,-13-25-2028,2 0-2711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8:04.4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6803,'3'10'3224,"-1"18"-3654,-1-25 710,-1 16-236,0-14-40,0 0-1,0 0 0,0 0 0,1 0 0,0-1 1,0 1-1,0 0 0,0 0 0,1-1 0,3 8 1,-5-12-122,0 1 1,0-1 0,1 0-1,-1 0 1,0 0 0,0 0-1,1 0 1,-1 1 0,0-1-1,0 0 1,1 0 0,-1 0 0,0 0-1,0 0 1,1 0 0,-1 0-1,0 0 1,1 0 0,-1 0-1,0 0 1,0 0 0,1 0-1,-1 0 1,0 0 0,0 0 0,1 0-1,-1 0 1,0-1 0,0 1-1,1 0 1,-1 0 0,0 0-1,0 0 1,1 0 0,-1-1-1,0 1 1,0 0 0,0 0 0,0 0-1,1-1 1,-1 1 0,0-1-84,5-2-4628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8:04.7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3 7363,'-4'-2'3554,"5"3"-3362,0 0-96,1 0-16,0 0 16,2 2-48,0 0-160,1 0-496,2 1-1025,1 1-1312,2-2-3186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8:05.8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75 203 6419,'-1'0'201,"0"0"0,0 0 0,0 1 0,0-1-1,0 0 1,0 1 0,0-1 0,0 0 0,0 1 0,0-1 0,0 1 0,0-1 0,1 1 0,-1 0 0,0-1-1,0 1 1,0 0 0,1 0 0,-1-1 0,0 2 0,-18 21 128,16-18-198,1-3-68,0 0 0,1 0 0,-1 0-1,1 1 1,-1-1 0,1 0 0,0 1-1,0-1 1,0 1 0,0 0-1,0-1 1,1 1 0,-1 0 0,1-1-1,0 5 1,0-7-32,0 1-1,0 0 0,1 0 1,-1-1-1,0 1 1,1 0-1,-1 0 1,0-1-1,1 1 1,-1 0-1,1-1 1,-1 1-1,1 0 0,-1-1 1,1 1-1,0-1 1,-1 1-1,1-1 1,0 1-1,0-1 1,2 1 5,-1 0 0,1 0 1,-1 0-1,1-1 0,-1 0 0,1 1 1,-1-1-1,1 0 0,3 0 1,5-1 28,0 0 1,0-1-1,-1 0 1,17-6-1,-22 6-55,0 1-1,0-1 1,0-1-1,-1 1 1,1 0-1,-1-1 1,0 0-1,0 0 1,0 0-1,0-1 1,0 0-1,3-3 1,-7 3-22,-8 7 3,-8 8-16,14-9 23,0 0-1,0 0 1,0 1-1,0-1 0,1 1 1,-1-1-1,1 1 1,0-1-1,-1 1 1,1 0-1,0 0 1,1-1-1,-1 1 0,0 0 1,1 0-1,0 0 1,0 0-1,0 0 1,0 0-1,0 0 0,0 0 1,1 0-1,-1 0 1,1-1-1,0 1 1,0 0-1,0 0 1,0 0-1,0-1 0,1 1 1,2 2-1,5 7 2,0-1 0,2 0 0,-1 0 0,1-1 0,15 10 0,18 18 41,-41-35-41,0 0 0,0 0 0,0 0 0,-1 1 0,1-1 0,-1 1 1,0 0-1,0 0 0,0 0 0,-1 0 0,1 0 0,-1 0 0,0 0 0,1 7 0,-2-8-5,-1 0-1,1 0 1,-1 0 0,1 0 0,-1 0 0,0-1-1,0 1 1,0 0 0,-1 0 0,1-1-1,0 1 1,-1-1 0,0 1 0,0-1 0,1 0-1,-1 0 1,-1 0 0,1 0 0,0 0-1,0 0 1,-1 0 0,-2 1 0,-9 5-20,0 0 1,0-1 0,0 0-1,-1-1 1,-26 7 0,31-11 23,-1 1 1,0-1-1,0-1 1,0 0-1,0-1 1,0 0-1,0 0 1,-22-5-1,31 5 1,0 0 1,0-1-1,0 1 0,0-1 0,1 1 0,-1-1 0,0 0 0,0 0 1,1 0-1,-1 0 0,0 0 0,1 0 0,-1 0 0,1 0 0,0-1 1,-1 1-1,1 0 0,0-1 0,0 1 0,0-1 0,0 0 0,0 1 0,-1-3 1,2 1-6,0 1 1,-1 0 0,2-1 0,-1 1-1,0 0 1,0-1 0,1 1-1,-1 0 1,1-1 0,0 1 0,-1 0-1,1 0 1,0 0 0,1 0 0,1-4-1,6-6-41,0 1 0,1 0-1,0 0 1,19-15 0,20-11-195,-29 22 2,0 0 0,25-26 0,-39 34 181,-1 1-1,0-1 1,0 0-1,0 0 1,-1 0-1,0-1 1,0 0-1,-1 1 1,0-1-1,-1-1 1,3-9-1,-3-7 94,2 2 528,-1 25-323,2 15-177,-2-3-51,15 49 105,-17-59-117,1 0 0,-1 0 0,1 0 0,0 0 0,1 0 0,-1 0 0,1-1 0,0 1 0,-1-1 0,1 0 0,6 5 0,-8-8-3,0 1 1,0-1 0,0 0 0,0 0 0,0 0-1,1 0 1,-1 0 0,0 0 0,0-1 0,-1 1-1,1 0 1,0 0 0,0-1 0,0 1-1,0 0 1,0-1 0,0 1 0,0-1 0,0 0-1,-1 1 1,1-1 0,0 1 0,0-1 0,-1 0-1,1 0 1,0 0 0,-1 1 0,1-1 0,-1 0-1,1-1 1,21-31-61,-20 30 51,3-6-9,-2 2-2,1 0 0,0 1 0,0 0 0,1 0 0,9-10 0,-13 15 21,0 0 1,0 1 0,-1-1-1,1 1 1,0-1 0,0 1-1,0-1 1,0 1 0,-1 0-1,1-1 1,0 1 0,0 0-1,0 0 1,0 0-1,0 0 1,0 0 0,0 0-1,0 0 1,0 0 0,0 0-1,1 0 1,0 1 2,-1 0 0,1 0 0,-1 0-1,1 0 1,-1 0 0,1 0 0,-1 1 0,0-1-1,0 0 1,1 1 0,-1-1 0,0 1 0,0-1-1,0 1 1,0 2 0,9 20 34,5 7 18,-14-30-54,1 0 0,-1 1-1,0-1 1,1 0 0,-1 0-1,1 0 1,-1-1 0,1 1 0,-1 0-1,1 0 1,0-1 0,-1 1-1,1-1 1,0 1 0,-1-1-1,1 0 1,0 0 0,0 0-1,1 0 1,7-1-22,1 0 0,-1-1 0,0 0 0,0 0 0,0-1 0,-1-1 0,1 0 0,-1 0 0,0-1 0,12-7 0,-19 12 84,1 0 1,0 1-1,0-1 0,0 1 1,0-1-1,-1 1 1,1 0-1,0 0 0,-1 0 1,1 0-1,-1 1 0,1-1 1,3 4-1,13 4 218,-18-8-287,0-1-1,0 1 0,0-1 1,1 1-1,-1-1 1,0 0-1,0 0 0,0 0 1,0 1-1,1-1 1,-1 0-1,0 0 1,0 0-1,0-1 0,0 1 1,1 0-1,-1 0 1,0-1-1,0 1 1,0 0-1,0-1 0,0 1 1,2-2-1,-3 1-14,1 0 0,-1 0 0,0 0 0,1 0 0,-1 0 0,0 0 0,0 0 1,0 0-1,0 0 0,0 0 0,0 0 0,0 0 0,0 0 0,0 0 0,-1 0 0,1 0 0,0 0 0,-1 0 0,1 0 0,-1-2 0,-3-4-93,0-1-1,0 1 1,0 0-1,-1 0 1,-7-7-1,-22-15 460,13 21-83,20 8-251,0 0-1,1 0 1,-1 0 0,0 0-1,1 0 1,-1 1-1,0-1 1,1 0 0,-1 0-1,1 0 1,-1 1-1,1-1 1,-1 0 0,0 1-1,1-1 1,-1 1 0,1-1-1,-1 0 1,1 1-1,0-1 1,-1 1 0,1-1-1,-1 1 1,1 0-1,0-1 1,0 1 0,-1-1-1,1 2 1,-1-1-3,1 0 0,0 0 0,0 0 0,0 0-1,0 0 1,0 0 0,0 0 0,0 0 0,0 0 0,0 1 0,0-1 0,1 0 0,-1 0 0,0 0 0,1 0 0,-1 0 0,1 0 0,-1 0-1,1 0 1,-1 0 0,1 0 0,0-1 0,0 1 0,-1 0 0,1 0 0,0 0 0,0-1 0,0 1 0,0-1 0,0 1 0,0 0 0,0-1 0,0 0-1,0 1 1,0-1 0,0 0 0,0 1 0,0-1 0,0 0 0,2 0 0,2 2 18,1-1-1,-1 0 1,1 0 0,-1-1 0,1 0-1,-1 0 1,6-1 0,-4-1-29,-1 0 1,0 0-1,1-1 1,-1 0-1,-1-1 1,1 1-1,0-1 0,-1 0 1,0-1-1,0 1 1,0-1-1,0 0 1,-1 0-1,0-1 1,7-11-1,-1 2-23,-1-1 0,-1-1 0,-1 1-1,10-32 1,-15 40 77,0 1 0,0 0 0,0 0 0,-1-1 0,0 1 0,-1-1 0,0 1 0,0-1 0,0 1 0,-1 0 0,-2-9 1,3 16-43,0 0 1,0 0 0,0 0 0,0 0 0,0 0 0,0 0 0,0-1 0,0 1 0,0 0 0,0 0-1,-1 0 1,1 0 0,0 0 0,0 0 0,0 0 0,0 0 0,0-1 0,0 1 0,0 0 0,0 0 0,-1 0-1,1 0 1,0 0 0,0 0 0,0 0 0,0 0 0,0 0 0,-1 0 0,1 0 0,0 0 0,0 0 0,0 0-1,0 0 1,0 0 0,0 0 0,-1 0 0,1 0 0,0 0 0,0 0 0,0 0 0,0 0 0,0 0 0,0 0-1,-1 1 1,1-1 0,0 0 0,0 0 0,0 0 0,-7 9 114,-3 11-60,5-5-21,0 0 0,1 0 0,0 0 1,1 1-1,1-1 0,1 1 0,0 29 0,2-35-61,0 0-1,0 0 0,1-1 0,0 1 0,0 0 0,1-1 1,1 1-1,-1-1 0,1 0 0,1 0 0,0-1 0,0 1 1,11 12-1,-5-12-1680,-3-5-3055,-2 0-2065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8:06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36 5507,'-5'-14'3800,"-9"4"-2665,0-1-633,15 11-479,1 0 0,0-1 0,0 2 0,0-1 0,0 0 0,0 0 1,0 1-1,0-1 0,-1 1 0,1-1 0,3 2 0,8 11 78,0 1 0,0 0 0,-2 0 0,0 2 0,15 25 0,-23-35-53,0 0 0,0 0 1,-1 0-1,0 1 0,0 0 0,0-1 1,-1 1-1,0 0 0,0 9 0,2 9 62,-3-24-171,0 1 1,0-1-1,1 0 1,-1 0-1,0 0 0,1 0 1,-1 0-1,1 0 1,0 0-1,-1 0 0,1 0 1,0 0-1,-1 0 1,1 0-1,0 0 0,0 0 1,0-1-1,0 1 1,0 0-1,2 0 0,14 5-4647,-4-3-1730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8:07.8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1 264 5154,'4'-3'3563,"15"-12"-2468,-13 10-981,11-9 93,-1-1 0,0-1 0,21-26 0,-33 35-192,1 1 1,-1-1-1,-1 0 1,0 0-1,0-1 1,0 1-1,-1-1 1,0 0-1,0 1 1,-1-1-1,0 0 0,0 0 1,-1-12-1,0 16 57,0 1-1,0 0 1,0 0-1,-1 0 1,1 0-1,-1 0 1,0 0 0,-2-6-1,3 9-58,-1-1-1,1 1 1,0 0 0,0 0-1,0 0 1,-1-1 0,1 1-1,0 0 1,0 0 0,-1 0-1,1 0 1,0 0 0,0-1-1,-1 1 1,1 0 0,0 0-1,0 0 1,-1 0 0,1 0-1,0 0 1,-1 0 0,1 0-1,0 0 1,-1 0 0,1 0-1,0 0 1,0 0 0,-1 0-1,1 0 1,0 0 0,0 0-1,-1 1 1,-14 12 41,1 6-54,0-1 0,2 1-1,0 1 1,-13 32 0,20-40-4,1 0-1,0 0 0,1 0 0,0 1 0,1-1 1,0 1-1,1-1 0,1 1 0,1 23 1,0-33-1,-1 0 0,1 0 1,0 0-1,0 0 1,0 0-1,0 0 1,1-1-1,-1 1 0,1 0 1,-1-1-1,1 1 1,0-1-1,0 1 1,0-1-1,0 0 0,4 3 1,-1-2 4,0 0 0,0 0 0,0 0 0,0-1 0,1 1 0,-1-1 0,1-1 0,7 3 0,-2-2 16,0-1-1,1 0 1,-1 0-1,0-1 0,0-1 1,1 0-1,-1 0 0,17-5 1,-26 5-9,0 1 1,0-1-1,0 0 1,0 1-1,0-1 0,0 0 1,0 0-1,0-1 1,0 1-1,0 0 1,-1 0-1,1-1 0,0 1 1,-1-1-1,1 0 1,-1 1-1,0-1 1,0 0-1,1 0 0,-1 0 1,1-3-1,-2 4-2,0 0 0,0 0-1,0 0 1,0 0 0,0 0 0,0 0-1,0 0 1,0 1 0,0-1 0,-1 0-1,1 0 1,0 0 0,-1 0-1,1 1 1,0-1 0,-1 0 0,1 0-1,-1 1 1,0-1 0,0-1-1,-1 1 1,0-1-1,0 1 0,0-1 0,0 1 0,0 0 0,0 0 0,0 0 0,-1 0 0,1 0 0,-4 0 0,-1-1-99,1 1 0,-1 1 0,0-1 0,0 1 0,0 0 0,-12 2 0,16-2-18,0 1 1,0-1 0,0 1-1,0 0 1,-1 0 0,1 0-1,0 0 1,1 1 0,-1-1-1,0 1 1,0 0 0,1 0-1,-1-1 1,1 2 0,-1-1-1,-2 4 1,2 4-3463,5 1-2681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8:08.2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6627,'1'1'1441,"0"2"31,0 1-1039,-1 0-241,0 2-32,0 0 16,-1 3 0,0 0-16,0 2-32,0 0-48,1 0-32,1 0-16,0-1-48,0-3-144,1-1-192,1-3-1233,0-2-1312,1-4-3218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8:08.5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5 6419,'-4'-2'1665,"1"0"-17,2 2-127,0 0-1249,1 1-192,0 1-48,1 1-144,1 2 48,0-1-1601,3 3-1392,-1 0-3682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8:08.9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176 78 6899,'0'0'103,"-1"0"0,0-1 0,1 1 1,-1 0-1,0 0 0,1-1 0,-1 1 0,0 0 0,0 0 0,1 0 0,-1 0 0,0 0 1,1 0-1,-1 0 0,0 0 0,0 0 0,1 1 0,-1-1 0,0 0 0,1 0 0,-1 1 0,0-1 1,1 0-1,-1 1 0,0-1 0,1 0 0,-1 1 0,1-1 0,-1 1 0,1-1 0,-1 1 1,1 0-1,-1 0 0,0 1-8,0 1 1,0-1 0,1 0 0,-1 1-1,1-1 1,0 1 0,0-1 0,0 0-1,0 1 1,0 3 0,2 6 10,0 1 0,1-1 1,5 12-1,17 44 123,-11-35-183,-2 0 0,-1 1 0,9 53 0,-19-84-28,-1-1 0,0 0 0,1 0 0,-1 0 0,0 1 0,-1-1 0,1 0 0,0 0 0,-1 0 0,1 1 0,-1-1 0,0 0-1,1 0 1,-1 0 0,0 0 0,0 0 0,-1 0 0,1 0 0,0-1 0,-1 1 0,1 0 0,-1-1 0,1 1 0,-1-1 0,0 1 0,1-1 0,-1 0 0,-3 2-1,2-2 5,0 0 0,0 0 0,0 0-1,0-1 1,0 1 0,0-1 0,0 0-1,0 0 1,0 0 0,0 0-1,0 0 1,0-1 0,0 1 0,0-1-1,0 0 1,0 0 0,1 0 0,-1 0-1,0 0 1,-4-4 0,4 3-2,1 1-1,0-1 1,1 0 0,-1 0 0,0 1 0,0-1 0,1-1-1,-1 1 1,1 0 0,0 0 0,0 0 0,0-1 0,0 1-1,0-1 1,0 1 0,0-5 0,-3-26-5069,4 2-3512</inkml:trace>
  <inkml:trace contextRef="#ctx0" brushRef="#br0" timeOffset="1">5 31 9604,'-4'-6'2081,"4"0"16,3 0-1616,4 2-257,3 1-384,6 2-1873,2 1-1809,1-4-4610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35.0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0 254 7539,'102'-86'5636,"-2"2"-5351,-94 78-229,-1-1 0,0 1 0,0-1 1,-1 0-1,0 0 0,0 0 1,0-1-1,-1 0 0,4-13 0,11 60 153,-4-6-404,-3-4 390,2 0 0,18 30 0,-26-51-405,0-1 0,0 0 0,0 0 0,1 0 0,0-1 0,1 0 0,-1 0 0,1 0 0,0-1 0,1 0 0,-1 0 0,12 4 0,3-3-4070,0-5-3331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40.9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58 373 7075,'-18'-14'2641,"17"13"-2573,1 1 1,-1-1-1,1 0 1,-1 1 0,0-1-1,0 1 1,1-1-1,-1 1 1,0-1-1,0 1 1,1-1-1,-1 1 1,0 0-1,0-1 1,0 1 0,0 0-1,-1 0 1,1 0-3,-1 1 0,1 0-1,0 0 1,-1 0 0,1 0 0,0 0 0,0 0 0,-1 0 0,1 0 0,0 0 0,0 1 0,0-1 0,1 0 0,-2 3 0,1-4-44,1 0-1,-1 0 1,1 1 0,0-1 0,-1 0-1,1 1 1,-1-1 0,1 1 0,0-1-1,-1 0 1,1 1 0,0-1 0,0 1-1,-1-1 1,1 1 0,0-1 0,0 1-1,0-1 1,0 1 0,0-1 0,-1 1-1,1-1 1,0 1 0,0-1 0,0 1-1,0-1 1,1 1 0,-1-1 0,0 1-1,0-1 1,0 1 0,0-1 0,0 1-1,1-1 1,-1 1 0,0-1 0,0 1-1,1-1 1,-1 1 0,0-1 0,1 0-1,-1 1 1,0-1 0,1 0 0,-1 1-1,1-1 1,-1 0 0,1 1 0,31 1 293,-22-2-362,-10 0 63,31-21 571,-25 17-579,-1 0 1,1 0-1,0 1 1,1 0 0,-1 0-1,0 1 1,1-1-1,-1 1 1,14-2 0,0 2-8,1 1 1,20 1 0,-20 1 5,0-2 0,22-2 0,606-76-5,-503 71-5,323-20 20,-2-29 1,-219 11-20,290-43 10,-405 74-4,0 5 1,144 9-1,-37 21 8,-117-7 139,199-5 1,-307-9-130,9 0 26,0-1 0,0-1 0,43-11-1,-75 12 20,-14 4-291,-24 26-2741,27-16-977,-5 3-3563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42.0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11 6675,'0'0'89,"0"0"0,0 0 0,-1 0 0,1-1 0,0 1-1,0 0 1,0 0 0,-1 0 0,1-1 0,0 1 0,0 0 0,0 0 0,0-1 0,0 1-1,0 0 1,0-1 0,0 1 0,0 0 0,-1 0 0,1-1 0,0 1 0,0 0 0,0-1 0,1 1-1,-1 0 1,0 0 0,0-1 0,0 1 0,0 0 0,0-1 0,0 1 0,0 0 0,0 0 0,0-1-1,1 1 1,-1 0 0,0 0 0,0 0 0,0-1 0,1 1 0,-1 0 0,0 0 0,1-1-1,13 5 664,19 16-802,-25-10 168,0 1-1,0-1 1,-1 1 0,0 1 0,-1-1-1,0 1 1,0 0 0,-2 0 0,6 22-1,2 15 137,5 59 0,-13-77-216,32 483 327,-29-336-327,46 482 127,62-8 196,-91-559-321,4 0 1,5-2 0,51 102-1,-52-131-5,-17-35 79,0 0 1,-2 1 0,-1 1 0,14 55 0,-23-67 27,-2 0 1,0-1 0,-4 31 0,1 2-26,-25-59 319,25 9-421,1 0 0,-1 0 0,0 1 0,1-2 0,-1 1 1,0 0-1,1 0 0,0 0 0,-1-1 0,1 1 0,0-1 0,0 1 0,-1-1 0,1 1 1,0-1-1,1 0 0,-1 1 0,0-1 0,0 0 0,1 0 0,-1-3 0,2-8-12,-1 11 16,1-1 0,-1 0-1,0 0 1,1 1 0,-1-1-1,0 0 1,-1 0 0,1 1-1,0-1 1,-1 0 0,0 1-1,0-1 1,1 0 0,-1 1-1,-2-3 1,13 13 435,-6-6-2905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42.9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1 365 7027,'0'0'1476,"31"8"1098,-14-8-2222,0 1 0,0 0 1,0 2-1,32 7 0,-26-4-248,0-2 0,1-1 1,-1 0-1,0-2 0,46-2 0,118-26 292,-80 9-201,224-16 426,-157 18-364,599-72-24,162-15 1,-723 88-213,0 11-1,215 22 0,-396-15-20,133 6 52,-140-9-56,-1-1 0,1-1 0,-1-1 0,44-12 0,-66 15-4,1-1-1,0 1 0,-1 0 0,1-1 0,-1 1 0,1-1 1,-1 1-1,1-1 0,-1 0 0,1 0 0,-1 0 0,0 0 0,1 0 1,-1 0-1,0 0 0,0 0 0,0 0 0,0 0 0,0-1 0,0 1 1,0-1-1,0 1 0,0 0 0,0-3 0,-1 1-77,-1 1-1,1 0 0,-1 0 1,1-1-1,-1 1 0,0 0 1,0 0-1,0 0 0,-1 0 1,1 0-1,0 0 1,-1 1-1,1-1 0,-1 0 1,1 1-1,-5-4 0,-23-23-6406,14 11-812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43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21 7107,'-1'-2'205,"-1"0"0,1 1 0,-1-1 0,1 1 0,-1-1-1,0 1 1,0 0 0,1 0 0,-1 0 0,0 0 0,0 0 0,0 0 0,0 0-1,0 1 1,0-1 0,-1 1 0,1-1 0,-2 1 0,3 0-191,-1 1-1,1 0 1,0 0 0,-1-1-1,1 1 1,0 0 0,0 0 0,0 0-1,0 0 1,0 0 0,0 1-1,0-1 1,0 0 0,1 0 0,-1 0-1,0 1 1,1-1 0,-1 1-1,1-1 1,-1 0 0,1 1 0,0-1-1,-1 1 1,1-1 0,0 1-1,0-1 1,0 3 0,-4 58 303,3 0 0,3 0-1,11 79 1,50 241-34,-2-11 10,-32 17 305,8 65 125,-27-394-623,2-1 0,25 70 0,52 106 16,-13-40-78,-74-187-36,7 16 3,-1 1-1,-2-1 0,6 38 1,-11-56 1,0 1-1,-1-1 1,0 0 0,0 1 0,0-1 0,-1 0 0,1 1 0,-1-1-1,-1 0 1,1 1 0,-1-1 0,0 0 0,0 0 0,0 0-1,-1-1 1,1 1 0,-1-1 0,0 1 0,-1-1 0,1 0 0,-1 0-1,-4 4 1,7-7-27,0 0 0,0 1 0,0-1 0,0 1 0,0-1 0,0 1 0,0-1 0,1 1 0,-1 0 0,0-1 0,1 1 0,0 0 0,-1-1 0,1 1 0,0 0 0,0 0 0,0 2 0,4 36-3442,-3-26-419,1 5-3551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45.1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31 5330,'-5'1'261,"1"-1"-1,-1 1 0,1 0 0,-1 0 1,1 0-1,0 1 0,0 0 0,-1-1 1,1 1-1,0 1 0,1-1 0,-1 1 1,0-1-1,-4 6 0,6-7-221,0 1 0,1 0 0,-1 1 0,1-1 0,-1 0 0,1 0 0,0 1 0,0-1 0,0 0 0,0 1 0,0-1 0,1 1 0,-1-1 0,1 1 0,0 0 0,-1-1 0,1 1 0,0-1 0,1 1 0,-1 0 0,0-1 0,1 1 0,-1-1 0,1 1 0,0-1 0,2 5 0,-2-5-28,0 0 1,0 0-1,1 0 0,-1 0 0,0-1 0,1 1 0,-1 0 0,1-1 0,0 1 0,-1-1 1,1 0-1,0 1 0,0-1 0,0 0 0,0 0 0,0 0 0,0-1 0,0 1 0,0 0 1,1-1-1,-1 0 0,0 1 0,0-1 0,4 0 0,-4 0-4,-1 0 0,1 0-1,0 0 1,-1-1 0,1 1-1,0 0 1,-1-1 0,1 0-1,-1 1 1,1-1 0,-1 0 0,1 1-1,-1-1 1,1 0 0,-1 0-1,0 0 1,1-1 0,-1 1-1,0 0 1,0 0 0,0-1 0,0 1-1,0 0 1,0-1 0,-1 1-1,1-1 1,0 1 0,-1-1-1,1 0 1,-1 1 0,1-1 0,-1-2-1,1-4 29,-1 1 0,-1-1-1,1 1 1,-2 0 0,1-1 0,0 1-1,-4-9 1,3 12 44,1 0 1,-1 0-1,1 0 0,-1 0 0,0 0 1,-1 0-1,1 0 0,-1 1 0,1-1 1,-1 1-1,0 0 0,-1 0 0,-4-4 1,8 6-75,0 1 1,0 0 0,-1 0 0,1 0 0,0 0 0,0 0 0,0 0 0,0 0 0,-1 0 0,1 0 0,0 0 0,0 0 0,0 0 0,0 0-1,-1 0 1,1 0 0,0 0 0,0 0 0,0 0 0,-1 0 0,1 0 0,0 1 0,0-1 0,0 0 0,0 0 0,0 0 0,-1 0 0,1 0-1,0 0 1,0 0 0,0 1 0,0-1 0,0 0 0,0 0 0,0 0 0,0 0 0,-1 1 0,1-1 0,0 0 0,0 0 0,0 0-1,0 0 1,0 1 0,0-1 0,0 0 0,0 0 0,0 0 0,-1 16 40,2 15-51,9 12-672,-1-16-4678,-4-15-1112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45.9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71 5827,'-2'0'143,"1"0"0,-1 0 0,1 0 0,-1 0 0,1 0 1,-1 0-1,0 0 0,1 0 0,-1 1 0,1-1 0,-1 1 1,1-1-1,-1 1 0,1 0 0,0-1 0,-1 1 0,1 0 0,0 0 1,-1 0-1,1 0 0,0 0 0,0 0 0,0 0 0,0 0 1,0 1-1,-1 1 0,0 0-96,1 0 1,0-1-1,0 1 0,1 0 1,-1 0-1,0 0 0,1 0 1,0 0-1,0 0 0,0 0 1,0 0-1,0 0 0,0 0 1,2 3-1,-2-5-35,0 1-1,0-1 1,0 0-1,0 0 1,0 0-1,1 0 1,-1 0-1,1 0 1,-1 1-1,1-1 1,-1 0-1,1 0 1,-1 0-1,1 0 1,0 0-1,0-1 1,-1 1-1,1 0 1,0 0-1,0 0 1,0-1-1,0 1 1,0 0 0,0-1-1,0 1 1,0-1-1,0 1 1,0-1-1,1 0 1,-1 1-1,0-1 1,0 0-1,0 0 1,0 0-1,0 0 1,1 0-1,-1 0 1,0 0-1,0 0 1,2-1-1,-1 0 7,-1 1 1,1-1-1,0 0 0,-1 0 0,1 0 0,0 0 0,-1-1 0,1 1 1,-1 0-1,0-1 0,1 1 0,-1-1 0,0 1 0,0-1 0,0 1 1,0-1-1,0 0 0,0 0 0,-1 0 0,1 1 0,0-1 0,-1 0 1,0 0-1,1-2 0,0-7 45,-1 1 0,0 0 0,-2-14 0,2 22-39,0 0 0,0 0 0,0 0-1,0 1 1,-1-1 0,1 0 0,-1 0 0,0 0 0,1 0 0,-1 1-1,0-1 1,0 0 0,0 1 0,0-1 0,0 1 0,0-1 0,-1 1-1,1-1 1,-1 1 0,1 0 0,-1 0 0,1-1 0,-1 1 0,1 0-1,-4-1 1,4 2-16,0 0-1,-1 0 1,1 0-1,0 1 1,-1-1-1,1 0 1,0 1-1,0-1 1,0 0-1,-1 1 1,1-1-1,0 1 1,0 0 0,0-1-1,0 1 1,0 0-1,0 0 1,0 0-1,0 0 1,0 0-1,0-1 1,1 2-1,-1-1 1,0 0-1,1 0 1,-1 0-1,1 0 1,-1 0-1,1 0 1,-1 1-1,1-1 1,0 0-1,-1 0 1,1 3-1,0-3-9,-1 1 0,1-1-1,0 1 1,0-1 0,-1 1-1,1-1 1,0 1-1,0-1 1,1 1 0,-1-1-1,0 1 1,0-1 0,1 1-1,-1-1 1,1 1-1,-1-1 1,1 0 0,0 1-1,-1-1 1,1 0-1,0 1 1,0-1 0,0 0-1,0 0 1,0 0 0,0 0-1,0 0 1,0 0-1,1 0 1,1 1 0,-1-1-5,0-1 1,0 1-1,0 0 1,0-1-1,0 0 1,0 1-1,0-1 1,0 0-1,0 0 1,0 0-1,0 0 1,0 0-1,0-1 1,0 1-1,0-1 1,0 1-1,0-1 1,0 0 0,0 0-1,0 0 1,0 0-1,0 0 1,-1 0-1,1 0 1,0-1-1,-1 1 1,1 0-1,-1-1 1,0 0-1,1 1 1,-1-1-1,0 0 1,2-3-1,-2 2 23,0 1 0,0-1 0,0 0-1,0 0 1,-1 0 0,1 1 0,-1-1-1,0 0 1,0 0 0,0 0 0,0 0-1,0 0 1,-1 0 0,1 0 0,-1 1-1,0-1 1,0 0 0,0 0 0,0 1-1,0-1 1,-1 0 0,1 1 0,-1 0-1,-2-4 1,4 6-11,0 0 0,0 0 1,0 0-1,0 0 0,0 0 0,0 0 0,0-1 0,0 1 0,0 0 0,-1 0 1,1 0-1,0 0 0,0 0 0,0 0 0,0 0 0,0 0 0,0 0 1,0-1-1,-1 1 0,1 0 0,0 0 0,0 0 0,0 0 0,0 0 1,0 0-1,-1 0 0,1 0 0,0 0 0,0 0 0,0 0 0,0 0 1,0 0-1,-1 0 0,1 0 0,0 0 0,0 0 0,0 0 0,0 1 1,0-1-1,0 0 0,-1 0 0,1 0 0,0 0 0,0 0 0,0 0 1,0 0-1,0 0 0,0 0 0,0 0 0,0 1 0,0-1 0,-1 0 0,1 0 1,0 0-1,0 0 0,0 0 0,0 0 0,0 1 0,0-1 0,0 0 1,-2 15-663,3 16-4989,5-16-928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46.7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26 5378,'-1'8'4119,"7"25"-2979,7 6-660,-12-37-450,0 0 0,0 0 0,0 0 0,0 0 0,0 0 0,0-1 0,0 1 0,1 0-1,-1-1 1,0 1 0,1-1 0,0 0 0,-1 1 0,1-1 0,0 0 0,0 0 0,2 1 0,-4-7 154,0-1 0,0 1 0,-1 0 0,0-1 0,-3-9 1,3 10-185,0 1 1,-1-1 0,0 1 0,1 0-1,-2 0 1,1 0 0,0 0 0,-1 0-1,0 0 1,0 0 0,0 1 0,0 0-1,-7-6 1,6 12 6,6 6 6,5 8 18,-4-13-18,1-1 1,-1 0-1,1 0 0,0-1 1,0 1-1,0-1 0,0 0 1,0 0-1,0 0 0,0 0 1,1-1-1,-1 1 0,1-1 1,-1 0-1,1-1 0,-1 1 1,1-1-1,0 0 0,-1 0 1,1 0-1,-1-1 0,10-2 1,-13 3-8,0-1 1,0 0-1,0 1 1,0-1-1,-1 0 1,1 0-1,0 0 1,0 1-1,0-1 1,-1 0-1,1 0 1,0 0-1,-1 0 1,1-1-1,-1 1 1,1 0-1,-1 0 1,0 0-1,1 0 1,-1 0-1,0-1 1,0 1-1,0 0 1,0 0-1,0 0 1,0-1-1,0 1 1,0 0-1,0 0 1,-1 0-1,1 0 1,0-1-1,-1 1 1,1 0-1,-1 0 1,0 0-1,1 0 1,-1 0 0,-1-2-1,0-1 30,-1 0 1,1 0-1,-1 0 1,0 1-1,0-1 0,0 1 1,-1-1-1,1 1 1,-5-3-1,6 5-22,-1 0 1,1 0-1,-1 0 0,1 0 0,-1 0 1,1 1-1,-1-1 0,1 1 0,-1-1 1,0 1-1,1 0 0,-1 0 0,1 0 1,-1 0-1,0 1 0,1-1 1,-6 2-1,8-1-50,-1-1 0,0 0 0,1 0 1,-1 1-1,1-1 0,-1 1 0,1-1 0,-1 0 0,1 1 1,-1-1-1,1 1 0,-1 0 0,1-1 0,0 1 1,-1-1-1,1 1 0,0-1 0,0 1 0,-1 0 1,1-1-1,0 1 0,0 0 0,0-1 0,0 1 0,0 0 1,0 0-1,0 1-156,0 0 1,1-1-1,-1 1 1,1 0-1,0 0 1,0-1-1,0 1 1,0 0-1,0-1 1,0 1-1,0-1 1,0 1-1,0-1 1,2 2-1,15 11-3642,3-4-2502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47.2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60 1 6387,'-2'0'229,"1"0"0,-1 0 0,0 0 0,0 1 0,0-1 0,0 1 0,1-1 0,-1 1 0,0 0 0,0 0 0,1 0-1,-1 0 1,1 0 0,-1 0 0,1 0 0,-1 0 0,1 0 0,-2 3 0,0 0-102,0 0-1,1-1 0,0 1 1,0 0-1,0 0 1,0 1-1,-1 6 0,1-2-134,0 0 0,0 0 0,1 0 0,1 0-1,-1 0 1,2 0 0,1 13 0,-2-20 14,1 0 0,-1 1 0,1-1 1,0 0-1,0 0 0,0 0 0,0 0 0,0 0 1,0-1-1,1 1 0,-1 0 0,1-1 1,-1 1-1,1 0 0,0-1 0,-1 0 0,1 1 1,0-1-1,0 0 0,0 0 0,0 0 1,0 0-1,0 0 0,0-1 0,0 1 0,0-1 1,0 1-1,1-1 0,-1 0 0,0 0 1,0 0-1,0 0 0,3 0 0,-2 0 6,0-1 0,0 1 0,-1-1 0,1 1 0,0-1 0,-1 0 0,1 0 0,0 0 0,-1 0 0,1-1-1,-1 1 1,0-1 0,1 1 0,-1-1 0,0 0 0,0 0 0,0 0 0,0 0 0,0 0 0,-1-1 0,1 1 0,-1 0 0,1-1-1,-1 1 1,0-1 0,1-2 0,-1-1 35,0 0 0,0 1 1,-1-1-1,0 0 0,0 0 0,-1 0 0,1 1 0,-1-1 0,0 0 0,-1 1 0,1-1 1,-1 1-1,-3-8 0,4 11-22,0 0 1,0 0 0,0 0-1,0 0 1,-1 0 0,1 1-1,-1-1 1,1 0 0,-1 1-1,1-1 1,-1 1 0,0-1-1,0 1 1,1 0 0,-1 0-1,0 0 1,0 0 0,0 0-1,0 0 1,-1 1 0,1-1-1,0 1 1,0-1-1,0 1 1,0 0 0,-1 0-1,1 0 1,0 0 0,0 0-1,-1 0 1,1 1 0,0-1-1,0 1 1,0-1 0,0 1-1,-4 2 1,4-3-9,0 1 1,0 1-1,0-1 0,0 0 0,0 0 1,0 1-1,0-1 0,1 1 0,-1 0 1,0-1-1,1 1 0,-1 0 0,1 0 1,0 0-1,0 0 0,0 0 0,0 0 1,0 0-1,0 0 0,0 1 0,1-1 1,-1 0-1,1 3 0,2 23-1487,9-1-3984,-5-18-1861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52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105 25 5378,'-17'-1'849,"10"0"-523,0 1-1,0-1 0,0 2 1,0-1-1,-12 3 0,17-3-305,1 1 0,-1-1 0,0 1 0,1 0 0,-1 0 0,1 0 0,-1 0 0,1 0 0,-1 0-1,1 0 1,0 0 0,-1 1 0,1-1 0,0 0 0,0 1 0,0-1 0,0 1 0,0-1 0,0 1 0,1 0 0,-1-1 0,0 1 0,1 0 0,-1-1 0,1 1-1,0 0 1,-1 2 0,0 4 5,0 28-12,1-35-3,0 0 0,0 0-1,0-1 1,0 1 0,0 0 0,1-1 0,-1 1 0,0 0-1,1-1 1,-1 1 0,0 0 0,1-1 0,-1 1 0,1-1 0,-1 1-1,0-1 1,1 1 0,0-1 0,-1 1 0,1-1 0,-1 1-1,1-1 1,0 1 0,-1-1 0,1 0 0,0 0 0,-1 1-1,1-1 1,0 0 0,-1 0 0,1 0 0,0 0 0,0 0-1,-1 1 1,1-1 0,0-1 0,-1 1 0,1 0 0,0 0 0,0 0-1,1-1 1,5 0 43,1-1-1,-1-1 0,0 0 1,0 0-1,0 0 1,0-1-1,0 1 0,0-2 1,5-4-1,-10 7-39,-1 1 0,1 0-1,-1-1 1,0 1 0,1-1 0,-1 1-1,0-1 1,0 0 0,0 1 0,0-1-1,-1 0 1,1 0 0,0 0 0,-1 1-1,1-1 1,-1 0 0,0 0 0,0 0-1,1 0 1,-1 0 0,-1 0 0,1 0-1,0 0 1,0 0 0,-1 0-1,1 0 1,-1 0 0,1 1 0,-1-1-1,0 0 1,0 0 0,0 1 0,0-1-1,0 0 1,0 1 0,0-1 0,-1 1-1,1-1 1,0 1 0,-1 0 0,-1-2-1,0 2 47,1-1-1,-1 0 0,0 1 0,0 0 0,0-1 1,1 1-1,-1 0 0,0 1 0,0-1 1,0 0-1,-1 1 0,1 0 0,0 0 1,0 0-1,-5 0 0,7 0-48,-1 0 0,1 0 0,0 0 0,-1 0 1,1 1-1,0-1 0,0 0 0,-1 1 0,1-1 0,0 0 0,0 1 0,-1-1 0,1 1 1,0 0-1,0-1 0,0 1 0,0 0 0,0 0 0,0 0 0,0 0 0,0 0 0,0 0 1,1 0-1,-1 0 0,0 0 0,0 0 0,1 0 0,-1 0 0,1 1 0,-1-1 0,1 0 1,0 0-1,-1 1 0,1-1 0,0 0 0,0 1 0,0-1 0,0 2 0,1 0-56,0-1 0,0 0-1,0 1 1,0-1 0,0 0-1,0 0 1,0 0 0,1 0 0,-1 0-1,1 0 1,0-1 0,0 1-1,-1 0 1,1-1 0,0 1-1,0-1 1,1 0 0,-1 0 0,3 2-1,4 1-1159,0-1-1,-1 0 1,19 4-1,14-1-4614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52.6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96 7427,'-46'-96'4384,"54"109"-4360,-1 0 0,1-1 0,1 0 0,0-1 0,18 18 0,-23-25-19,0-1 0,1 0 1,-1 0-1,0-1 0,1 1 0,-1-1 0,1 0 1,0 0-1,0-1 0,0 1 0,6 0 1,-10-2-3,0 0 0,1 1 0,-1-1 1,1 0-1,-1 0 0,0-1 0,1 1 0,-1 0 1,0 0-1,1-1 0,-1 1 0,0-1 0,1 1 1,-1-1-1,0 1 0,0-1 0,1 0 0,0-1 1,-1 1-1,0-1-1,0 1 1,0 0 0,0-1 0,0 1 0,-1-1 0,1 0 0,-1 1 0,1-1-1,-1 0 1,0 1 0,1-1 0,-1 0 0,0 1 0,0-1 0,0 0 0,0 1-1,-1-1 1,1-2 0,0 3-2,0 0 0,0 0 0,0 0 0,0 0 0,0 0 0,0 0 0,0 0 0,-1 0 0,1 0 0,0 1 0,-1-1 0,1 0-1,0 0 1,-1 0 0,1 0 0,-1 0 0,1 0 0,-1 1 0,0-1 0,1 0 0,-1 0 0,0 1 0,1-1 0,-1 0 0,0 1 0,0-1 0,0 1 0,0-1 0,0 1-1,1 0 1,-1-1 0,0 1 0,0 0 0,0-1 0,0 1 0,0 0 0,0 0 0,0 0 0,0 0 0,0 0 0,0 0 0,0 0 0,0 0 0,0 1 0,0-1 0,0 0-1,0 1 1,0-1 0,0 0 0,0 1 0,0-1 0,1 1 0,-2 0 0,-2 1 5,0 1-1,0 0 1,0 0-1,0 0 1,1 0-1,0 0 1,-1 1 0,1-1-1,0 1 1,-2 4-1,3-4-24,0 1 0,0-1 0,1 0 0,-1 1 0,1 0 0,0-1 0,0 1 0,1 0 0,-1-1 0,1 1 0,0 0 0,0 0 0,1-1 0,0 1 0,-1 0 0,4 8 0,-3-9-515,1 0 0,0 0-1,0 0 1,1 0-1,-1-1 1,1 1-1,-1-1 1,1 1-1,0-1 1,1 0-1,5 5 1,8 3-4978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39.8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45 4034,'3'-1'488,"0"-1"0,0 1 1,0 0-1,1 0 0,-1 0 1,0 1-1,0-1 0,1 1 0,3 0 1,-4-1-68,67-8 1211,174-17-1223,-219 26-1827,-23 3-1264,-14 3-275,-6 0-1365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52.9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35 6739,'0'-1'202,"0"0"-1,0-1 1,0 1 0,0 0 0,0 0-1,1 0 1,-1 0 0,0-1-1,1 1 1,-1 0 0,1 0-1,-1 0 1,1 0 0,0 0-1,-1 0 1,1 0 0,0 0-1,0 0 1,-1 0 0,1 1-1,0-1 1,2-1 0,-1 1-87,1 0 0,0-1 0,0 1 0,0 1 0,-1-1 0,1 0 0,0 1 0,0-1 0,4 1 0,8 0-496,1 1 0,29 5 0,-33-4 639,4 1-471,-12-1 103,0-1 0,0 0 0,1-1 0,-1 1 0,0-1 0,1 1 0,-1-1 0,1-1 0,5 0 0,-12-3-341,-9-1 332,-12-2 233,16 6 1,-1 1 0,1 0 0,0 0 1,0 0-1,-1 1 0,1 1 0,0-1 0,0 1 1,0 0-1,0 1 0,-12 5 0,17-7-91,-1 0 1,1 0-1,0 1 0,-1-1 0,1 1 0,0-1 1,0 1-1,0 0 0,0 0 0,1 0 1,-1 0-1,0 0 0,1 0 0,-1 0 1,1 1-1,0-1 0,0 0 0,0 1 0,0-1 1,0 1-1,0 0 0,1-1 0,-1 1 1,1-1-1,0 1 0,0 0 0,0-1 0,0 1 1,0 0-1,0-1 0,1 1 0,-1 0 1,1-1-1,0 1 0,1 3 0,0-3-101,-1 0-1,1-1 1,0 1 0,-1 0-1,1-1 1,0 0-1,1 1 1,-1-1 0,0 0-1,1 0 1,-1 0-1,4 2 1,21 9-4823,-7-6-1322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53.4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24 7748,'-1'-1'213,"0"-2"128,-1 1 1,0 0-1,0 0 1,1 0 0,-1 0-1,0 0 1,-1 0-1,1 1 1,-4-4-1,5 5-316,1 0-1,0 0 0,-1 0 0,1 0 0,0 0 0,-1 0 0,1 1 0,0-1 0,-1 0 0,1 0 1,0 0-1,-1 0 0,1 0 0,0 0 0,-1 1 0,1-1 0,0 0 0,0 0 0,-1 0 1,1 1-1,0-1 0,0 0 0,-1 0 0,1 1 0,0-1 0,0 0 0,0 1 0,-1-1 0,-6 21-77,5-10 61,1 0 0,0 0 0,1 0 0,0 0 0,0 0 0,1 0 1,1 0-1,5 21 0,-5-28-11,-1 0 0,1 0 0,-1 0 1,1 0-1,1 0 0,-1-1 0,0 1 0,1-1 0,0 1 0,0-1 0,4 4 1,-5-5-7,1-1 0,-1 1 0,1-1 0,0 1 1,-1-1-1,1 0 0,0 0 0,0 0 0,-1-1 1,1 1-1,0-1 0,0 0 0,0 1 0,0-1 1,0 0-1,0-1 0,0 1 0,4-1 0,-3-1-2,-1 1 0,1 0 0,-1-1-1,1 1 1,-1-1 0,0 0 0,1 0-1,-1-1 1,0 1 0,-1-1 0,1 1-1,0-1 1,-1 0 0,1 0 0,-1 0-1,0 0 1,0 0 0,2-6 0,-1 4 14,-1 1-1,0-1 1,-1 0 0,1 0 0,-1 0 0,0 0 0,0-1 0,0 1 0,-1 0 0,0 0-1,0 0 1,0-1 0,-1-4 0,0 8 5,1 1 1,0 0-1,-1-1 1,1 1-1,-1 0 0,1 0 1,-1-1-1,0 1 0,1 0 1,-1 0-1,0 0 0,0 0 1,0 0-1,0 0 1,0 0-1,0 0 0,0 1 1,0-1-1,0 0 0,0 0 1,-1 1-1,1-1 1,0 1-1,-2-1 0,-1 0 10,1 1 0,-1-1 0,0 1 0,1 0 0,-1 0 0,1 0 0,-1 1 0,1-1 0,-6 2 0,0 1 15,0 0-1,0 0 1,1 1-1,-1 0 0,1 1 1,-12 8-1,18-12-66,0 0 0,1 0 0,-1 1 0,0-1 0,1 1 0,0 0 0,-1-1 0,1 1 0,0 0 0,0 0 0,0 0 0,0 0 0,0 0-1,0 0 1,0 0 0,1 0 0,-1 0 0,1 0 0,0 0 0,-1 0 0,1 0 0,0 1 0,0-1 0,1 0 0,-1 0 0,0 0 0,1 3 0,0-3-297,0 1 0,1-1 0,-1 0 1,0 0-1,1 0 0,-1 0 1,1 0-1,0 0 0,0 0 0,0 0 1,0-1-1,0 1 0,0-1 0,4 3 1,23 7-6092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4:53.7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66 95 7619,'-42'-14'5187,"44"15"-5151,1-1-1,0 0 1,0 0 0,0 0-1,-1 0 1,1 0 0,0-1-1,0 1 1,-1-1 0,1 1-1,0-1 1,-1 0 0,1 0-1,-1-1 1,5-2 0,-6 4-39,0-1 1,-1 1-1,1-1 1,0 0-1,-1 1 1,1-1-1,-1 0 1,1 1-1,-1-1 1,1 0-1,-1 1 1,0-1-1,1 0 1,-1 0-1,0 0 1,0 0-1,1 1 1,-1-1-1,0 0 1,0 0-1,0-1 0,0 1 6,-1-1-1,1 0 1,-1 1-1,0 0 1,1-1-1,-1 1 1,0-1-1,0 1 1,0 0-1,1-1 1,-2 1-1,1 0 1,0 0-1,0 0 1,0 0-1,-2-1 0,0-1-51,-1 1 1,0 0-1,0-1 0,0 1 0,0 1 0,-8-3 0,-9-4-5766,14 3-1391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09.5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18 133 6675,'-5'-9'849,"4"7"-630,-1-1 1,0 1 0,1-1 0,0 0 0,0 1 0,0-1-1,0 0 1,0 0 0,0-4 0,1 7-221,1 0 1,0 0-1,0-1 1,-1 1-1,1 0 1,0 0-1,0 1 1,-1-1-1,1 0 1,0 0 0,0 0-1,0 0 1,-1 1-1,1-1 1,0 0-1,-1 0 1,1 1-1,0-1 1,-1 1-1,1-1 1,0 1-1,-1-1 1,1 1-1,-1-1 1,1 1-1,-1-1 1,1 2-1,2 9 122,0 0-1,-1 0 1,0 0-1,-1 0 0,-1 0 1,1 0-1,-3 15 0,1 1-23,1 27 16,-3 0 0,-2-1 1,-12 54-1,21-116 42,0 0 0,0 0 0,9-12 0,16-32-103,-23 36-46,0 0-1,-2-1 1,0 1 0,3-36-1,-5-70 15,-3 42 15,7 38 14,-6 42-50,0-1 1,0 1 0,0 0 0,1 0 0,-1-1-1,0 1 1,1 0 0,-1 0 0,1 0 0,-1 0-1,1-1 1,0 1 0,0 0 0,-1 0 0,1 0 0,0 0-1,0 0 1,0 1 0,0-1 0,0 0 0,0 0-1,0 1 1,0-1 0,0 0 0,1 1 0,-1-1 0,0 1-1,0 0 1,0-1 0,2 1 0,-2 0-3,1 1 0,-1-1 0,0 1 1,0-1-1,0 1 0,0 0 0,0-1 0,0 1 1,0 0-1,0 0 0,0 0 0,0 0 0,0 0 0,0 0 1,-1 0-1,1 0 0,0 0 0,-1 0 0,1 0 1,-1 0-1,1 0 0,-1 3 0,9 30-7,-8-29 10,11 59 56,-6-27-17,2 1 0,17 47 0,-21-73-28,1-1 0,1 1-1,0-1 1,0 0 0,1-1 0,0 1-1,1-1 1,1-1 0,-1 0-1,1 0 1,11 8 0,-7-9-7,-2 0-286,-20-8-5403,-3-3-598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09.8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0 144 8340,'8'-12'1761,"3"-3"-1,7 1-1519,5 0-65,8-1-128,1-1-32,0 1 16,1 0-32,-3 4-32,-2 2-32,-5 5-16,-3 0-32,-1 4-145,1 2-255,-2 0-1249,-2-2-1328,-2-3-3378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5:10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24 243 5603,'-18'2'2165,"12"-2"114,15-15-1065,24-30-970,-2-2-1,31-65 1,-61 109-211,0 1-1,0-1 0,0 1 1,1 0-1,-1 0 0,1-1 1,-1 1-1,1 0 0,3-3 1,5 6 130,1 13-124,0 3 6,1 0 1,0 0-1,2-1 0,0-1 1,0-1-1,26 21 0,23 23-6146,-47-44-633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6:12.1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96 5699,'0'-1'74,"-1"1"0,1 0 0,-1 0 0,1 0 0,0-1 0,-1 1 0,1 0 0,-1 0 1,1-1-1,0 1 0,-1 0 0,1-1 0,0 1 0,-1 0 0,1-1 0,0 1 0,0-1 0,-1 1 1,1 0-1,0-1 0,0 1 0,0-1 0,0 1 0,0-1 0,-1 1 0,1 0 0,0-1 0,0 1 1,0-1-1,0 1 0,0-1 0,0 1 0,1-1 0,-1 0 0,17-7 779,43 1-1083,-43 6 629,147-23-42,-90 10-305,2 4 1,117 0-1,152 6 173,-277 1 177,-83 4-5825,5-2 391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6:35.0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73 100 3746,'8'-12'5499,"21"-10"-4376,8-8-1457,-35 28 345,-1 0 0,1-1 0,-1 1 0,1-1 0,-1 1 0,0-1 1,0 1-1,-1-1 0,1 0 0,0 1 0,-1-1 0,1-3 0,-2 12-2,0 0-1,0 0 1,0 0 0,0 0-1,-1 0 1,-4 7-1,4-8-7,0 0-1,0 1 0,1-1 1,0 0-1,0 0 0,-1 8 1,2-11-2,0 1 0,1-1 0,-1 1 0,1-1 1,-1 0-1,1 1 0,0-1 0,0 0 1,0 0-1,0 0 0,0 0 0,1 1 1,-1-1-1,0-1 0,1 1 0,0 0 1,-1 0-1,4 2 0,1 4 246,-11-5 70,4-2-310,0-1 1,0 0-1,0 1 0,0 0 1,0-1-1,0 1 0,0-1 1,0 1-1,0 0 0,1 0 1,-1-1-1,0 1 1,0 0-1,1 0 0,-1 0 1,0 0-1,1 0 0,-1 1 1,-1 3 1,1 0 0,0 0 0,0 1 1,0-1-1,1 0 0,0 8 0,0-10-2,1 0 0,-1-1 0,0 1 1,0-1-1,0 1 0,-1-1 0,1 1 0,0-1 0,-1 1 0,0-1 0,1 1 0,-1-1 0,0 0 0,0 1 0,-1-1 0,1 0 0,0 0 0,-1 0 0,1 0 0,-1 0 0,0 0 0,1 0 0,-1 0 1,0-1-1,0 1 0,0-1 0,-5 3 0,1-1 15,-1 0 0,1-1 0,-1 0-1,0 0 1,-11 2 0,15-4-5,1 1 0,-1-1 0,1 0 0,-1 0 0,1 0-1,0 0 1,-1 0 0,1-1 0,-1 1 0,1-1-1,0 1 1,-1-1 0,1 0 0,0 0 0,0 0 0,-1 0-1,1 0 1,0-1 0,-3-2 0,4 4-6,1-1-1,0 1 1,-1 0-1,1-1 1,0 1-1,0 0 1,-1-1 0,1 1-1,0 0 1,0-1-1,-1 1 1,1 0 0,0-1-1,0 1 1,0-1-1,0 1 1,0-1-1,0 1 1,0 0 0,0-1-1,0 1 1,0-1-1,0 1 1,0 0 0,0-1-1,0 1 1,0-1-1,0 1 1,0-1 0,0 1-1,1 0 1,-1-1-1,0 1 1,1-1-1,15-7 123,21 3-98,-16 5-28,1 0 0,-1-1 0,0-2 0,1 0 0,23-7-1,-30 5-1,-10 3 1,-1 0 0,0 0 0,1 1 0,-1-1 1,1 1-1,0 0 0,-1 1 0,1-1 0,0 1 0,4 0 1,-8 0 18,-1 1 0,0-1 0,0 1 0,0-1 1,1 0-1,-1 1 0,0-1 0,0 1 0,0-1 1,0 1-1,0-1 0,0 0 0,1 1 0,-1-1 1,0 1-1,0-1 0,-1 1 0,1-1 0,0 1 1,0-1-1,0 0 0,0 1 0,0-1 1,0 1-1,-1-1 0,1 0 0,0 1 0,-2 7-1118,3-3-4131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6:37.5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38 2241,'1'-2'595,"-1"0"0,1-1 1,0 1-1,0 0 0,0 0 0,1 0 1,-1 0-1,0 0 0,3-2 0,-2 2-479,1 1-1,-1-1 0,0 1 1,1 0-1,-1 0 0,1 0 0,0 0 1,-1 0-1,1 0 0,0 1 1,-1-1-1,5 1 0,-4-1-106,-1 1 0,1 0-1,0-1 1,-1 1 0,1 0-1,-1 0 1,1 0 0,-1 1-1,1-1 1,-1 1 0,1-1-1,-1 1 1,1 0-1,-1 0 1,1 0 0,-1 0-1,0 1 1,0-1 0,3 2-1,-4-1-7,0 0-1,0-1 1,0 1 0,0 0-1,0 0 1,-1 0-1,1 0 1,-1 0 0,1 0-1,-1 0 1,0 0-1,1 1 1,-1-1-1,0 0 1,-1 0 0,1 0-1,0 0 1,0 0-1,-1 0 1,1 0-1,-1 0 1,0 0 0,-1 3-1,-31 65 461,25-57-357,1 1 0,1 0-1,0 1 1,0 0 0,-5 28-1,10-41-99,1 0-1,0 0 1,0 0 0,0 0-1,0 0 1,0 0-1,0 0 1,0 0-1,0 0 1,1 0 0,-1 0-1,1 0 1,0 0-1,0 0 1,-1-1-1,3 4 1,-2-4 26,0 0 0,0 0-1,0 0 1,1 0 0,-1 0 0,0-1 0,0 1 0,1 0-1,-1-1 1,0 1 0,1-1 0,-1 1 0,1-1-1,-1 0 1,1 1 0,-1-1 0,3 0 0,6-1-33,0 0 1,0-1 0,0 0 0,0 0-1,13-6 1,8 0-2028,-22 6-1422,-3 0-2612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6:14.2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158 17 4578,'-8'-3'989,"0"0"1,-1 0-1,1 1 0,-17-3 1,22 5-965,0 0 0,0 0 0,0 0 0,1 0 0,-1 0 0,0 1 0,0-1 1,0 1-1,0 0 0,0 0 0,1 0 0,-1 0 0,0 1 0,1-1 0,-1 1 1,1-1-1,-1 1 0,-3 4 0,1-1 20,1 1 0,0-1-1,0 1 1,0 0 0,0 0 0,1 1 0,0-1 0,0 1 0,1-1-1,0 1 1,0 0 0,1 0 0,0 0 0,0 0 0,0 0 0,1 10-1,0-13-34,1 0-1,-1-1 0,1 1 0,-1-1 0,1 1 0,0-1 0,0 1 0,1-1 1,-1 0-1,1 0 0,-1 1 0,1-1 0,0 0 0,0-1 0,1 1 0,-1 0 0,0 0 1,1-1-1,0 0 0,0 1 0,-1-1 0,1 0 0,1 0 0,-1-1 0,0 1 0,0-1 1,1 1-1,-1-1 0,0 0 0,1 0 0,-1-1 0,1 1 0,6 0 0,-5-1-2,0-1-1,0 1 0,0-1 0,0 0 0,0 0 1,0 0-1,-1 0 0,1-1 0,0 0 0,-1 0 0,1 0 1,-1-1-1,0 1 0,0-1 0,0 0 0,0 0 1,-1-1-1,1 1 0,-1-1 0,1 0 0,-1 0 1,-1 0-1,1 0 0,0 0 0,-1-1 0,3-8 0,-1 6 37,-1-1-1,0 0 1,-1-1-1,0 1 0,0 0 1,-1-1-1,0 1 1,0-1-1,-1 1 0,0-1 1,-1 0-1,1 1 1,-2-1-1,-3-14 0,3 83 228,13 9-254,-9-63-11,-1 0-1,1-1 1,0 1-1,0 0 1,1-1-1,0 1 1,0-1-1,0 0 1,6 7-1,-9-12-57,1 1-1,0-1 1,0 1 0,0 0-1,0-1 1,0 0-1,0 1 1,0-1 0,-1 1-1,1-1 1,0 0-1,0 0 1,1 0-1,-1 0 1,0 1 0,0-1-1,0-1 1,0 1-1,1 0 1,12-4-4986,-6 1-1062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40.1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67 5635,'16'6'1568,"1"-4"49,3-1-609,1-1-271,4-1-209,2 0-176,6-4-96,2-2-80,4 1-48,3-1-31,-1-1-65,-3 0-96,-4 0-97,-8 3-191,-5-2-1393,-13 0-1408,-6 2-3506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6:15.2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 5170,'-1'0'114,"0"1"0,1-1-1,-1 1 1,0-1 0,1 1-1,-1-1 1,0 1 0,1 0-1,-1-1 1,1 1 0,-1 0-1,1 0 1,-1-1-1,1 1 1,0 0 0,-1 0-1,1-1 1,0 1 0,0 0-1,-1 0 1,1 0 0,0 0-1,0 0 1,0-1 0,0 3-1,-4 27-69,3-20 192,1 0 1,0 0-1,0 0 0,1-1 0,5 18 1,-6-25-215,0-1 1,0 1 0,0-1 0,1 0 0,-1 1 0,0-1 0,1 0 0,0 1 0,-1-1 0,1 0 0,0 0 0,-1 0-1,1 1 1,0-1 0,0 0 0,0 0 0,0 0 0,0-1 0,0 1 0,0 0 0,1 0 0,-1 0 0,0-1 0,0 1-1,1-1 1,-1 1 0,0-1 0,0 1 0,1-1 0,-1 0 0,1 1 0,-1-1 0,0 0 0,1 0 0,-1 0 0,1 0 0,-1-1-1,0 1 1,1 0 0,-1 0 0,0-1 0,1 1 0,-1-1 0,0 1 0,1-1 0,-1 0 0,0 1 0,0-1 0,0 0-1,0 0 1,2-1 0,-2 1-123,1 0-1,-1 0 1,0 0-1,0-1 0,1 1 1,-1 0-1,0 0 1,0-1-1,0 1 1,-1-1-1,1 1 0,0-1 1,0 1-1,0-3 1,1-14-4112,-2 4-846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6:15.7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19 6595,'-6'-19'3519,"2"36"-2927,6-3-545,8-15 40,14-20 132,-17 15-93,-19 26-74,12-20-52,-11 20 29,11-19-28,-1-1 1,1 1-1,-1 0 1,1 0 0,0 0-1,-1 0 1,1 0-1,0-1 1,0 1-1,0 0 1,0 0-1,0 0 1,0 0-1,0 0 1,0 0-1,0 0 1,0 0 0,0 0-1,1-1 1,-1 1-1,0 0 1,1 1-1,-1-2 5,0 0-1,0-1 0,0 1 1,0-1-1,0 1 1,0-1-1,0 1 1,0-1-1,0 1 0,0 0 1,0-1-1,0 1 1,0-1-1,1 1 1,-1-1-1,0 1 0,0 0 1,0-1-1,1 1 1,-1-1-1,0 1 1,0 0-1,1-1 0,-1 1 1,0 0-1,1 0 1,-1-1-1,0 1 1,1 0-1,-1 0 0,1-1 1,-1 1-1,1 0 1,18-8-2194,-12 9-1158,0-1-2606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6:49.8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56 3890,'-9'5'3177,"8"-4"-3145,0 0 1,0-1-1,0 1 1,0 0-1,1 0 1,-1 0-1,0 0 1,0-1-1,1 1 1,-1 0-1,1 0 0,-1 1 1,0-1-1,1 0 1,0 0-1,-1 0 1,1 0-1,0 0 1,0 0-1,-1 1 0,1-1 1,0 0-1,0 0 1,1 2-1,-1-2-8,1-1-1,0 0 0,-1 0 0,1 1 0,0-1 1,-1 0-1,1 0 0,0 0 0,0 0 1,-1 0-1,1 0 0,0 0 0,-1 0 1,1 0-1,0 0 0,0 0 0,-1 0 1,1 0-1,0-1 0,-1 1 0,1 0 1,0-1-1,-1 1 0,1 0 0,-1-1 1,1 1-1,0-1 0,-1 1 0,1-1 0,-1 1 1,1-1-1,18-17 466,-8-6-370,-11 22-107,1 0 0,-1 0 0,1 0 0,-1 0 0,1 0 0,0 0 0,0 0-1,0 0 1,0 1 0,0-1 0,0 0 0,1 1 0,-1-1 0,1 1 0,-1-1 0,1 1 0,-1-1 0,1 1 0,0 0 0,-1 0 0,1 0 0,0 0 0,0 0 0,0 0 0,0 1 0,0-1 0,0 1-1,0-1 1,3 1 0,-4 0-3,0-1 0,0 1 0,0 0-1,-1 0 1,1 0 0,0 0-1,0 0 1,0 0 0,0 0 0,0 1-1,-1-1 1,1 0 0,0 0 0,0 1-1,0-1 1,0 0 0,-1 1-1,1-1 1,1 2 0,-7 12 283,-3 0-204,6-11-81,1 0 0,-1 1-1,1-1 1,0 0 0,0 1-1,0-1 1,0 1 0,1-1-1,-1 1 1,1-1 0,0 1-1,0 4 1,1-5 3,0 0 0,0 0 0,1 0 0,-1 0 0,1-1 0,-1 1 0,1 0 0,0-1 0,0 1 0,0-1 0,0 0 0,1 0 0,4 4 0,-6-5-5,-1 0-1,1-1 1,-1 1 0,1 0 0,-1 0-1,1 0 1,-1 0 0,0 0-1,1 0 1,-1 0 0,0 0 0,0 0-1,0 0 1,0 0 0,0 0-1,0 0 1,0 1 0,0-1-1,0 0 1,0 0 0,-1 0 0,1 0-1,0 0 1,-1 0 0,1 0-1,-1 0 1,1-1 0,-1 1-1,1 0 1,-1 0 0,0 0 0,1 0-1,-1-1 1,0 1 0,0 0-1,1-1 1,-2 2 0,-2 1 4,1 0 1,-1 1 0,1-2-1,-1 1 1,0 0 0,0-1 0,-5 3-1,8-5-3,-1 1 0,1-1 0,0 0-1,-1 0 1,1 0 0,0 0 0,-1 0 0,1 0-1,0-1 1,-1 1 0,1 0 0,0-1 0,0 1 0,-1 0-1,0-2 1,2 2 4,-1 0 0,1 0 0,-1 0 0,1-1 0,0 1 0,-1 0 0,1 0 0,0-1 0,0 1 0,-1 0 0,1-1 0,0 1 0,-1 0 0,1-1 0,0 1 0,0 0 0,0-1 0,0 1 0,-1-1 0,1 1 0,0 0 0,0-1 0,0 1 0,0-1 0,0 1 0,0-1 0,0 1 0,0 0 0,0-1 0,0 1 0,0-1 0,0 1 0,0 0 0,0-1 0,1 1 0,-1-1 0,0 1 0,0 0 0,0-1 0,1 1 0,-1 0 0,0-1 0,0 1 0,1 0 0,-1-1 0,0 1 0,1 0 0,-1 0-1,1-1 1,2 0 19,1-1 0,-1 1-1,1 0 1,-1 0-1,1 0 1,-1 1-1,1-1 1,0 1-1,-1 0 1,5 0-1,4 0-3,-1-1-462,-3-1 643,0 2 0,0-1 1,0 1-1,9 1 0,5 7-1507,-5 10-4128,-14-13 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6:17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0 204 2625,'7'1'2802,"-10"2"-583,0 2-469,14 0-1608,21-1 175,1 0 0,0-3 0,66-4 0,101-24-142,-119 14-146,414-47 25,56 23-9,-88-11 252,-189 13-159,-266 34-137,0 0 0,1 0-1,-1 1 1,1 0 0,-1 0 0,1 1 0,-1 0 0,1 0-1,-1 1 1,0 0 0,0 0 0,0 1 0,0 1 0,0-1-1,7 5 1,0-6 99,-10-2-784,-12 9-1805,0-3-694,-3 0-2118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6:18.8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111 9 2609,'-2'-1'273,"-1"0"0,1 0 0,0 0 0,-1 0 0,1 0 0,-1 0 0,0 1 0,1-1 0,-1 1 0,1 0 0,-1 0 0,0 0 0,1 0 0,-1 0 0,0 0 0,1 1 0,-1 0 0,1-1 0,-4 2 0,3 0-134,0 0 1,0 0 0,0 0-1,0 0 1,1 0 0,-1 1 0,1-1-1,0 1 1,-1 0 0,1 0 0,0-1-1,-3 7 1,2-1-109,-1 1 1,1-1-1,1 1 0,-1-1 0,1 1 1,1 0-1,0 0 0,0-1 0,0 1 0,2 14 1,-1-20-20,1-1 1,-1 1-1,1 0 1,-1 0 0,1-1-1,0 1 1,0-1-1,0 1 1,0-1 0,1 1-1,-1-1 1,1 0-1,0 1 1,-1-1-1,1 0 1,0 0 0,0 0-1,0 0 1,0-1-1,4 3 1,-4-3 1,1 0-1,-1 0 1,1-1 0,-1 1-1,0-1 1,1 1 0,-1-1-1,1 0 1,-1 0 0,1 0-1,-1 0 1,1 0 0,-1-1-1,0 1 1,1-1 0,-1 0 0,1 0-1,-1 0 1,0 0 0,0 0-1,1 0 1,2-3 0,3-2 11,1-1 1,-2-1 0,1 0 0,-1 0 0,0 0 0,-1-1-1,0 0 1,0 0 0,-1-1 0,0 0 0,0 0 0,-1 0-1,-1 0 1,0 0 0,0-1 0,-1 1 0,-1-1 0,2-19 0,-4 49 477,1-11-472,-1 0 0,2 1 0,-1-1 0,1 0 0,0 0 0,5 16 0,-2-14 78,0-1 0,0 1 1,1-1-1,6 10 0,11 5-1104,-20-22 343,1 0 0,-1 0-1,0-1 1,1 1-1,0-1 1,-1 0-1,1 0 1,4 2 0,1-1-5047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6:19.5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0 6739,'0'1'153,"0"0"0,-1-1 0,1 1 0,0 0 0,0 0-1,0 0 1,0 0 0,0 0 0,0-1 0,0 1 0,0 0 0,0 0 0,0 0 0,0 0 0,0-1-1,1 1 1,-1 0 0,0 0 0,1 0 0,-1-1 0,1 1 0,-1 0 0,1 0 0,-1-1 0,1 2 0,13 23 65,-4-7-26,0 0-1,-1 1 1,-1 0-1,-1 0 1,10 39-1,-15-47-178,0 0 0,-1 0 0,0 0-1,0 1 1,-2-1 0,1 0 0,-2 1-1,1-1 1,-1 0 0,-1 0 0,0 0 0,-6 14-1,8-23-7,1-1-1,-1 1 0,1-1 0,-1 1 1,1-1-1,-1 0 0,0 0 1,0 1-1,0-1 0,1 0 1,-1 0-1,0 0 0,-1 0 0,1 0 1,0 0-1,0 0 0,0 0 1,-1 0-1,1 0 0,0-1 1,-1 1-1,1-1 0,0 1 0,-1-1 1,1 1-1,-1-1 0,1 0 1,-1 0-1,1 1 0,-1-1 1,1 0-1,-1-1 0,1 1 0,-1 0 1,1 0-1,0-1 0,-1 1 1,1 0-1,-1-1 0,1 0 1,0 1-1,-1-1 0,1 0 0,0 1 1,0-1-1,-1 0 0,1 0 1,0 0-1,0 0 0,-1-2 1,-1 1-52,1-1 1,-1 0 0,1 1-1,0-1 1,0 0-1,0 0 1,0 0 0,1 0-1,-1-1 1,1 1 0,0 0-1,0-1 1,0 1 0,0 0-1,1-1 1,-1 1 0,1-1-1,0 0 1,0 1 0,0-1-1,1-3 1,7-13-5255,-3 8-846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6:20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46 4242,'0'2'157,"0"-1"-1,0 1 1,0-1 0,0 1-1,0-1 1,0 1 0,1-1 0,-1 1-1,1-1 1,-1 1 0,1-1-1,-1 0 1,1 1 0,0-1 0,-1 0-1,1 1 1,0-1 0,0 0-1,0 0 1,0 0 0,0 0 0,0 0-1,1 0 1,-1 0 0,0 0-1,0 0 1,1-1 0,-1 1-1,0 0 1,1-1 0,-1 1 0,1-1-1,-1 0 1,3 1 0,0-1-169,1 0 1,0 0-1,0 0 1,0 0 0,0-1-1,0 0 1,0 0-1,-1-1 1,10-3-1,-12 4-36,0 0 0,0-1-1,1 1 1,-1-1 0,0 0 0,-1 0-1,1 0 1,0 0 0,0 0-1,-1 0 1,1 0 0,-1 0-1,0-1 1,0 1 0,2-4-1,-3 5 66,1 0 0,-1-1 0,1 1 0,-1 0 0,0 0 0,0 0 0,1 0-1,-1-1 1,0 1 0,0 0 0,0 0 0,0-1 0,-1 1 0,1 0 0,0 0-1,0 0 1,-1 0 0,1-1 0,0 1 0,-1 0 0,0 0 0,1 0 0,-1 0-1,1 0 1,-1 0 0,0 0 0,0 0 0,0 0 0,1 0 0,-1 1 0,0-1-1,0 0 1,0 1 0,0-1 0,-2-1 0,2 2 29,-1 0 1,1-1-1,0 1 1,0 0-1,0 0 0,0 0 1,-1 0-1,1 0 1,0 0-1,0 0 0,0 0 1,-1 1-1,1-1 1,0 0-1,0 1 0,0-1 1,0 0-1,0 1 1,0 0-1,0-1 0,0 1 1,0 0-1,0-1 1,0 1-1,0 0 0,0 0 1,1 0-1,-1 0 1,0 0-1,0 0 0,1 0 1,-1 0-1,1 0 1,-1 0-1,1 0 0,-1 0 1,1 2-1,-5 22-781,9-4-3836,3-13-1333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6:52.7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81 4050,'0'-7'696,"1"0"0,0 0 0,0 1 0,0-1 0,1 0 0,0 1-1,4-9 1,-6 14-700,1 0 1,0 0-1,-1-1 0,1 1 0,0 0 0,0 0 0,0 0 0,0 0 0,0 0 0,0 0 0,0 0 1,0 0-1,0 0 0,0 1 0,1-1 0,-1 0 0,2 0 0,-1 1 29,-1 0-1,0 0 0,1 0 1,-1 0-1,1 0 1,-1 0-1,0 1 1,1-1-1,-1 1 0,1-1 1,-1 1-1,0-1 1,0 1-1,1 0 1,-1-1-1,0 1 0,0 0 1,0 0-1,0 0 1,0 0-1,2 2 1,-1 0-16,1 0 0,0 0 1,-1 0-1,0 0 0,0 0 1,0 0-1,0 1 1,0-1-1,-1 1 0,1 0 1,-1-1-1,0 1 0,0 0 1,-1 0-1,1 0 0,-1-1 1,0 1-1,0 0 1,0 0-1,0 0 0,-1 0 1,1 0-1,-1-1 0,0 1 1,-2 5-1,-4 7 51,0-1 0,-1 0-1,-1-1 1,-16 23 0,6-10-31,18-27-29,1 0 0,0 0 0,0 0 1,0 1-1,0-1 0,-1 0 1,1 0-1,0 0 0,0 0 0,0 1 1,0-1-1,0 0 0,0 0 1,0 1-1,-1-1 0,1 0 0,0 0 1,0 0-1,0 1 0,0-1 0,0 0 1,0 0-1,0 1 0,0-1 1,0 0-1,1 0 0,-1 1 0,0-1 1,0 0-1,0 0 0,0 0 1,0 1-1,0-1 0,0 0 0,0 0 1,1 0-1,-1 1 0,0-1 1,0 0-1,0 0 0,1 0 0,12 2 30,22-9 43,-29 6-57,7-1-88,0 0 0,0 0-1,15 1 1,-23 1-738,1 1 0,0-1 0,-1 1 0,1 0 0,9 4 0,-1 0-4827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6:59.2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140 20 3426,'1'0'106,"-1"-1"0,0 1 0,0-1 0,1 1 1,-1-1-1,0 0 0,0 1 0,0-1 1,0 1-1,0-1 0,0 1 0,0-1 0,0 0 1,0 1-1,0-1 0,0 1 0,0-1 1,0 0-1,0 1 0,0-1 0,-1 1 0,1-1 1,0 1-1,0-1 0,-1 1 0,1-1 0,0 1 1,-1-1-1,1 1 0,-1-1 0,1 1 1,-1 0-1,1-1 0,0 1 0,-2-1 0,1 1-4,-1 0-1,1 0 0,-1 0 0,1 0 0,-1 0 0,0 0 0,1 1 0,-1-1 0,1 1 0,-1-1 0,1 1 0,-1-1 0,0 2 0,-5 1 2,0 1-1,1 0 1,0 0-1,0 0 0,-8 9 1,4-1-13,0 1 1,1 0-1,-10 19 1,16-26-78,1 0 0,-1 0 0,1 0 0,0 0 0,0 0-1,0 1 1,1-1 0,0 1 0,1-1 0,-1 13 0,1-18-5,0 0 0,1 0 1,-1 0-1,0-1 0,0 1 0,0 0 0,0 0 0,1 0 1,-1 0-1,0-1 0,1 1 0,-1 0 0,1 0 0,-1-1 1,1 1-1,-1 0 0,1 0 0,-1-1 0,1 1 0,0-1 1,-1 1-1,1-1 0,0 1 0,0-1 0,-1 1 0,1-1 0,0 1 1,0-1-1,0 0 0,0 1 0,2-1 4,-1 0 1,1 0-1,-1-1 0,0 1 0,1 0 1,-1-1-1,0 1 0,1-1 0,-1 0 1,0 0-1,3-1 0,4-2 6,-1-1 1,1-1-1,-1 0 0,11-9 0,-10 6 5,-1-1-1,0 0 1,0-1 0,-1 0-1,0 0 1,-1-1 0,-1 1-1,0-1 1,4-14 0,-11 33 98,-1 0 0,1 0-1,1 1 1,-1-1 0,1 1 0,0-1 0,1 9 0,0-13-113,0 1-1,1-1 1,-1 1 0,1-1 0,0 1 0,0-1 0,1 0-1,-1 1 1,1-1 0,-1 0 0,1 0 0,0 0-1,0 0 1,0 0 0,1-1 0,-1 1 0,1-1 0,-1 1-1,1-1 1,5 3 0,27 13-744,-20-17-4541,-10-2-342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6:59.6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40 6003,'-2'0'155,"1"0"1,0 0-1,0 0 1,0 0-1,0 0 1,0-1-1,0 1 1,0 0-1,0 0 1,0-1-1,0 1 0,0-1 1,0 1-1,1-1 1,-1 1-1,0-1 1,0 0-1,0 1 1,1-1-1,-1 0 1,0 0-1,-1-1 1,3 1-105,-1 0 0,0 0-1,1 1 1,-1-1 0,1 0 0,-1 0 0,1 1 0,-1-1 0,1 1 0,0-1 0,-1 0 0,1 1 0,0-1-1,-1 1 1,1-1 0,0 1 0,0 0 0,-1-1 0,1 1 0,1-1 0,7-2-5,-1 0 0,1 0-1,0 1 1,10-2 0,-14 3-36,1 1 1,0 0-1,-1 0 0,1 1 1,-1 0-1,1 0 0,0 0 1,-1 0-1,0 1 0,1 0 1,6 3-1,-10-4-7,-1 0-1,1 1 1,0-1 0,-1 0 0,1 0-1,-1 1 1,1-1 0,-1 1-1,0 0 1,0-1 0,0 1-1,0 0 1,0-1 0,0 1 0,0 0-1,0 0 1,-1 0 0,1 0-1,0 0 1,-1 0 0,0 0 0,0 0-1,0 0 1,0 0 0,0 0-1,0 0 1,0 0 0,0 0 0,-1 0-1,1 0 1,-1 0 0,0 0-1,-1 3 1,-2 5 17,-1 0 0,0-1-1,-13 17 1,12-18-8,-1 2 1,2-1-1,-8 15 0,54-13 196,-40-11-205,0 1-1,-1 0 1,1 0-1,0 0 0,-1 0 1,1 1-1,-1-1 1,1 0-1,-1 0 1,0 0-1,1 0 0,-1 0 1,0 1-1,0-1 1,0 0-1,0 0 1,0 0-1,0 1 1,0-1-1,0 0 0,-1 0 1,1 0-1,0 0 1,-1 1-1,1-1 1,-1 0-1,1 0 1,-1 0-1,0 0 0,1 0 1,-2 1-1,-27 33-223,25-30 87,-49 55-5914,42-45 944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4:03.8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79 1 4626,'-1'4'610,"0"0"1,-1 1-1,1-1 0,-1 0 1,0 0-1,-3 4 0,-9 20 64,10-11-501,0-1-1,1 1 0,1-1 1,1 1-1,0 0 0,2 24 1,18 105 195,-8-81-171,-8-38-143,22 191 193,-24-187-227,-1 0 0,-1 0 0,-2 0 0,0-1 0,-10 32 0,11-54-8,-1 0 0,0 0-1,0 0 1,-7 10 0,9-17-7,1 0-1,-1 1 1,0-1 0,0 0 0,0 0 0,0 0 0,0 0-1,0-1 1,0 1 0,0 0 0,0 0 0,0 0 0,0-1-1,0 1 1,-3 0 0,3-1-1,1 0 0,-1 0 0,0 0-1,0 0 1,0-1 0,0 1 0,0 0 0,1-1 0,-1 1-1,0 0 1,0-1 0,1 1 0,-1-1 0,0 1 0,0-1-1,1 1 1,-1-1 0,1 0 0,-1 1 0,0-1-1,1 0 1,-1 1 0,1-1 0,0 0 0,-1 0 0,1 0-1,-1 0 1,-2-7 9,0 0-1,0 0 0,1-1 1,0 1-1,0 0 0,1-1 1,0 1-1,1-1 0,0-9 1,8-77 7,-8 95-20,2-22 21,1 1-1,2 0 1,12-38-1,-16 54-5,2-1 0,-1 1 0,0 0 0,1 0 0,0 0 0,0 1 0,1-1 0,-1 1 0,1 0 0,0 0 0,0 0 0,1 0 0,-1 1 0,1-1 0,-1 1 0,1 0 0,0 1 0,0-1 0,11-3 0,-3 3 19,15-5 29,0 0 0,32-15 0,-50 18-56,0 0-1,-1-1 1,0 0-1,0-1 1,-1 1-1,1-2 1,-2 1-1,1-1 0,9-13 1,1-4 9,0-1-1,-2-1 1,18-40 0,-29 56 10,0 0-1,-1-1 1,-1 1 0,0-1 0,0 0-1,-2 1 1,1-1 0,-1 0-1,-1 0 1,0 0 0,-1 0 0,-2-13-1,3 24-14,0-1 1,-1 0-1,1 0 0,-1 1 0,1-1 0,-1 1 0,0-1 0,0 0 0,1 1 0,-1-1 0,-1 1 0,1 0 0,0-1 0,0 1 0,0 0 0,-1-1 0,1 1 1,0 0-1,-1 0 0,-3-1 0,5 2-6,-1-1 0,1 1 0,-1 0 0,0 0 0,1 0 0,-1 0 0,0 0 0,1 0 0,-1 0 0,0 0 0,1 1 0,-1-1 0,1 0 0,-1 0 0,0 0 0,1 1 0,-1-1 0,1 0 0,-1 1 1,1-1-1,-1 0 0,0 1 0,0 1-2,0-1 0,-1 1 0,1-1 0,0 1 0,1-1 0,-1 1 0,0-1 0,0 1 0,1 0 0,-1 0 0,0 2 0,-5 33 0,1 0 0,1 0 0,2 0 0,2 1 0,8 58 0,-3-66 2,1 1 0,2-1-1,2-1 1,0 1 0,2-2-1,1 1 1,22 33 0,-16-19 132,-15-20-1473,-8-2-4306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42.8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57 133 5426,'0'-1'150,"-1"1"0,1 0-1,-1 0 1,0 0 0,1-1-1,-1 1 1,1 0 0,-1 0-1,0 0 1,1 0 0,-1 0-1,1 0 1,-1 0-1,0 0 1,1 0 0,-1 0-1,1 0 1,-1 1 0,1-1-1,-1 0 1,0 0 0,1 1-1,-1-1 1,1 0 0,-1 1-1,1-1 1,-1 1-1,-16 18 714,13-13-902,1 0 0,-1 0 0,2 1 0,-1-1 0,-2 10 0,4-11 60,0 0 0,1 0 1,-1 0-1,1 1 1,0-1-1,1 0 0,-1 0 1,1 0-1,0 0 1,1 0-1,-1 0 0,1-1 1,0 1-1,0 0 1,0-1-1,1 1 0,3 4 1,-1-3 47,0 0 0,1 0 0,0-1 0,0 1 0,0-2 0,1 1-1,-1-1 1,1 0 0,0 0 0,10 4 0,-3-3 45,0 0 0,1-1 0,0 0 0,-1-2 0,1 1 0,0-2 0,1 0 0,-1-1-1,0 0 1,0-1 0,19-4 0,-19 1-74,0-1 1,0 0-1,-1-2 0,1 1 0,-1-2 0,-1 0 0,1-1 1,-1 0-1,-1-1 0,0 0 0,0-1 0,-1 0 1,-1-1-1,0 0 0,10-16 0,-17 24-32,-1 0 0,1-1 0,-1 1 0,-1-1 0,1 1 0,-1-1 0,1 0 0,-1 1-1,-1-1 1,1 0 0,-1 0 0,0 0 0,0 1 0,0-1 0,0 0 0,-3-7 0,2 5 4,-2 1 1,1 0 0,-1 0-1,0 0 1,0 0-1,0 1 1,-1-1 0,0 1-1,0 0 1,0 0-1,-7-6 1,5 6 18,-1-1 1,0 1-1,0 0 0,0 0 0,0 1 1,-1 0-1,0 0 0,0 1 1,0 0-1,0 0 0,0 1 0,-1 0 1,1 0-1,-1 1 0,1 0 1,-1 1-1,0 0 0,-16 2 1,14 1 5,1 1 1,-1-1 0,1 2-1,0 0 1,0 0 0,0 1 0,1 0-1,0 0 1,0 1 0,-11 12-1,15-15-94,1 1 0,-1 0 0,1-1 0,0 1 0,1 1 0,-1-1-1,1 0 1,0 1 0,1 0 0,-1 0 0,1 0 0,0 0-1,1 0 1,-1 0 0,1 0 0,0 0 0,1 1 0,-1-1-1,2 11 1,6 3-4638,5-6-4160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8:32.8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121 1 4722,'1'0'57,"0"0"0,0-1-1,0 1 1,0 0 0,-1 0 0,1 0-1,0 0 1,0 1 0,0-1 0,0 0 0,0 0-1,0 1 1,0-1 0,0 0 0,0 1-1,-1-1 1,1 1 0,0-1 0,0 1-1,0-1 1,-1 1 0,1-1 0,0 1-1,-1 0 1,1 0 0,-1-1 0,1 1-1,0 0 1,-1 0 0,0 0 0,1-1-1,-1 1 1,0 0 0,1 0 0,-1 0 0,0 0-1,0 0 1,1 0 0,-1 0 0,0 1-1,0 6-116,0 0-1,-1 0 0,0 0 1,-2 9-1,0 6 219,-40-25 299,37 1-343,-36 1 704,40 0-748,0 0 0,1 0 0,-1 0 0,0 1-1,0-1 1,0 0 0,0 1 0,1-1 0,-1 1 0,0 0 0,0 0 0,1-1 0,-1 1-1,1 0 1,-1 1 0,0-1 0,-1 2 0,3-3-62,0 1 1,0 0-1,0 0 0,1-1 1,-1 1-1,0 0 0,0-1 1,0 1-1,1 0 0,-1-1 1,0 1-1,1 0 0,-1-1 0,1 1 1,-1-1-1,1 1 0,-1 0 1,1-1-1,-1 1 0,1-1 1,-1 0-1,1 1 0,0-1 1,-1 1-1,1-1 0,0 0 1,-1 0-1,1 1 0,0-1 1,-1 0-1,1 0 0,1 0 1,24 9 26,-27-11-24,0 1 0,-1-1 1,1 1-1,-1 0 1,1-1-1,-1 1 1,1 0-1,-1 0 1,0 0-1,0 0 0,1 0 1,-1 1-1,0-1 1,0 1-1,0-1 1,0 1-1,0-1 1,0 1-1,0 0 1,0 0-1,0 0 0,0 0 1,-3 1-1,5-1-8,-1 0-1,1 0 1,-1 0-1,1 0 0,-1 0 1,1 0-1,-1 0 1,1 1-1,-1-1 0,1 0 1,-1 0-1,1 1 1,-1-1-1,1 0 0,-1 0 1,1 1-1,-1-1 1,1 1-1,0-1 1,-1 0-1,1 1 0,0-1 1,-1 1-1,1-1 1,0 1-1,-1-1 0,1 1 1,0-1-1,0 1 1,0-1-1,0 1 0,13 9-44,27-1-428,-39-9 454,0 0 0,0 0 0,0 1 0,0-1 0,0 0 0,0-1 0,0 1-1,0 0 1,0 0 0,-1 0 0,1 0 0,0-1 0,0 1 0,0-1 0,0 1-1,0 0 1,-1-1 0,1 1 0,0-1 0,0 0 0,-1 1 0,1-1 0,0 0-1,-1 1 1,1-1 0,0 0 0,-1 0 0,1 1 0,-1-1 0,0 0 0,1 0-1,-1 0 1,0 0 0,1 0 0,-1-1 0,0 0 55,0 0 0,0 0 0,-1 0 0,1-1 0,0 1 0,-1 0 0,0 0 0,1 0 0,-1 0 0,0 0 0,0 0-1,0 0 1,-1 0 0,-1-2 0,3 3 8,-1 0 0,0-1-1,0 1 1,-1 0 0,1 0-1,0 0 1,0 0-1,-1 0 1,1 0 0,0 0-1,-1 0 1,1 1 0,-1-1-1,1 0 1,-1 1-1,1-1 1,-1 1 0,-1-1-1,2 2-36,-1-1 1,1 0-1,0 1 0,0-1 0,0 1 0,0-1 0,0 1 0,0 0 0,1 0 1,-1-1-1,0 1 0,0 0 0,0 0 0,1 0 0,-1 0 0,0 0 0,1 0 1,-1 0-1,1 0 0,-1 0 0,1 0 0,-1 0 0,1 0 0,0 0 0,0 0 1,-1 0-1,1 0 0,0 1 0,0-1 0,0 0 0,0 2 0,1-2-11,-1 1-1,0-1 1,0 0-1,1 1 1,-1-1-1,1 1 1,-1-1-1,1 0 1,-1 0 0,1 1-1,0-1 1,0 0-1,0 0 1,0 0-1,0 0 1,0 0-1,0 0 1,0 0-1,0 0 1,0 0-1,0 0 1,1 0-1,-1-1 1,0 1-1,1-1 1,-1 1-1,0-1 1,1 1-1,-1-1 1,3 1-1,46 7-301,-45-8 251,1 0 1,0 0 0,0-1-1,-1 1 1,1-1-1,0 0 1,-1-1-1,1 1 1,-1-1-1,10-5 1,-14 6 76,1 0-1,0 0 1,-1 0-1,1 0 1,-1 0 0,1 0-1,-1-1 1,1 1-1,-1-1 1,0 1 0,0-1-1,0 0 1,0 1 0,0-1-1,0 0 1,0 1-1,-1-1 1,1 0 0,0 0-1,-1 0 1,0 0-1,1 0 1,-1 0 0,0 0-1,0 0 1,0 0-1,0 0 1,-1 0 0,1 1-1,0-1 1,-1 0 0,1 0-1,-1 0 1,0 0-1,-1-2 1,2 3-4,-1 0 0,0 0 0,1 0-1,-1 0 1,0 0 0,0 0 0,1 0 0,-1 1 0,0-1 0,0 0-1,0 1 1,0-1 0,0 0 0,0 1 0,0-1 0,0 1 0,0 0-1,0-1 1,0 1 0,0 0 0,-1-1 0,1 1 0,0 0 0,0 0-1,0 0 1,0 0 0,-1 0 0,1 0 0,0 1 0,0-1-1,0 0 1,0 1 0,0-1 0,0 0 0,0 1 0,0-1 0,0 1-1,0 0 1,0-1 0,-1 2 0,1-2-62,0 1 0,0 0 0,0-1 0,0 1 1,0 0-1,0 0 0,0-1 0,0 1 0,1 0 0,-1 0 0,0 0 0,0 0 0,1 0 0,-1 0 1,1 0-1,-1 1 0,1-1 0,-1 0 0,1 0 0,0 0 0,0 0 0,-1 1 0,1-1 1,0 0-1,0 0 0,0 0 0,0 1 0,1-1 0,-1 0 0,0 0 0,0 0 0,1 0 0,-1 1 1,1-1-1,-1 0 0,1 0 0,-1 0 0,1 0 0,0 0 0,0 1 0,26 20-4873,-8-13-235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48:33.6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69 5891,'23'3'2506,"31"-3"-3046,-49-1 401,-1 1 1,0-1-1,0 0 0,1-1 0,-1 1 1,0-1-1,0 1 0,5-4 0,-7 3 193,-1 1 0,1 0-1,-1 0 1,1-1 0,-1 1-1,0-1 1,1 1-1,-1-1 1,0 1 0,0-1-1,0 0 1,0 0 0,-1 1-1,1-1 1,0 0-1,-1 0 1,1 0 0,-1 0-1,1-3 1,-1 4 5,0 0 0,0 0-1,0 1 1,0-1 0,0 0 0,0 0 0,0 1 0,0-1-1,0 0 1,0 1 0,0-1 0,-1 0 0,1 0 0,0 1-1,-1-1 1,1 0 0,0 1 0,-1-1 0,1 1 0,-1-1-1,1 0 1,-1 1 0,1-1 0,-1 1 0,1-1 0,-1 1-1,1 0 1,-2-1 0,0 0 15,1 1 1,-1-1-1,1 1 1,-1 0-1,0 0 1,1 0-1,-1 0 1,0 0-1,1 0 0,-1 0 1,0 1-1,-1 0 1,-2 0-11,0 0 0,1 1 0,-1 0 0,1 0 0,0 1-1,-1-1 1,1 1 0,-4 3 0,5-2-56,0 0 0,0 1-1,0-1 1,1 1 0,0-1-1,0 1 1,0 0-1,0 0 1,1 0 0,0 0-1,0 0 1,0 0 0,1 0-1,-1 1 1,2 5-1,-1-9-12,0 0-1,0 0 1,0 1-1,0-1 0,1 0 1,-1 0-1,1 0 1,-1 0-1,1 0 1,0 0-1,0 0 0,0 0 1,0 0-1,0-1 1,0 1-1,1 0 0,-1-1 1,0 1-1,1 0 1,-1-1-1,1 0 0,0 1 1,0-1-1,-1 0 1,1 0-1,0 0 0,0 0 1,0 0-1,0-1 1,0 1-1,0 0 0,0-1 1,0 0-1,0 1 1,1-1-1,-1 0 0,0 0 1,4-1-1,-1 0-9,-1 0-1,1-1 0,0 1 0,-1-1 0,0 0 1,1-1-1,-1 1 0,0-1 0,0 0 1,-1 0-1,1 0 0,-1 0 0,1-1 0,-1 1 1,0-1-1,0 0 0,0 0 0,-1 0 1,0 0-1,1 0 0,-1-1 0,1-5 0,-3 10 27,0 0-1,0-1 1,0 1-1,0 0 1,0-1-1,0 1 0,-1 0 1,1-1-1,0 1 1,0 0-1,0-1 1,-1 1-1,1 0 0,0-1 1,0 1-1,0 0 1,-1 0-1,1-1 0,0 1 1,-1 0-1,1 0 1,0-1-1,-1 1 1,1 0-1,0 0 0,-1 0 1,1 0-1,0 0 1,-1 0-1,1 0 1,0-1-1,-1 1 0,1 0 1,-1 0-1,1 0 1,0 0-1,-1 0 0,1 1 1,0-1-1,-1 0 1,1 0-1,0 0 1,-1 0-1,1 0 0,0 0 1,-1 1-1,1-1 1,0 0-1,-1 0 0,1 1 1,0-1-1,-1 0 1,1 0-1,0 1 1,-21 10 336,15-6-272,0-1-1,1 1 1,0 0 0,0 1 0,0-1-1,0 1 1,-4 7 0,8-11-71,-1 0-1,1 0 1,0 0 0,0 0 0,1 0 0,-1 0 0,0 0 0,1 0-1,-1 0 1,1 0 0,0 0 0,0 0 0,0 0 0,0 1 0,0-1-1,0 0 1,0 0 0,1 0 0,-1 0 0,1 0 0,-1 0 0,1 0-1,0 0 1,0 0 0,0 0 0,0 0 0,0 0 0,3 3 0,-3-5-5,-1 0 0,1 0 0,-1 1 0,1-1 0,-1 0 0,1 0 0,-1 0 0,1 0 0,0 0 0,-1 0 0,1 0 0,-1 0 0,1 0-1,0 0 1,-1-1 0,1 1 0,-1 0 0,1 0 0,-1 0 0,1-1 0,-1 1 0,1 0 0,-1-1 0,1 1 0,-1 0 0,1-1 0,-1 1 0,0-1 0,1 1 0,-1-1 0,0 1 0,1-1 0,-1 1 0,0-1 0,1 1 0,-1-1 0,0 0 0,19-28 15,-14 20-43,-3 7-270,11-13 291,-13 14-233,0 1 0,1 0 0,-1 0 0,0 0 0,1-1 0,-1 1 0,1 0-1,-1 0 1,0 0 0,1 0 0,-1 0 0,1 0 0,-1 0 0,0 0 0,1 0 0,-1 0 0,1 0 0,-1 0-1,1 0 1,-1 0 0,0 0 0,1 0 0,-1 1 0,1-1 0,-1 0 0,1 1 0,3 1-4991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0:24.5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236 565 3201,'25'-50'1319,"50"-72"-1,-28 49-163,-35 50-711,-12 21-400,1 0-1,0 0 1,0 0 0,0 0 0,0 0-1,0 0 1,0 0 0,0 0 0,1 0-1,-1 1 1,1-1 0,-1 0 0,1 1-1,0-1 1,-1 1 0,1 0 0,0 0-1,0-1 1,0 1 0,0 1 0,0-1 0,0 0-1,1 0 1,-1 1 0,2-1 0,116-22-30,-35 5 6,130-9-1,74 26 29,44-3 0,129-6 35,-340 7-101,0-5 0,224-46 0,-338 53 15,7-2 3,1-1 0,25-9 0,-38 12 14,0-1 0,1 0 0,-1 0 0,0 0 0,0 0 0,0 0 0,4-4 0,-6 5-2,0 0 1,0 0 0,0-1-1,0 1 1,-1 0 0,1 0-1,0 0 1,-1-1-1,1 1 1,-1 0 0,0-1-1,1 1 1,-1 0-1,0-1 1,0 1 0,0 0-1,0-1 1,0 1 0,0-1-1,0 0 1,-1-1 2,0 1 1,0 0 0,0-1-1,-1 1 1,1 0 0,-1 0-1,1 0 1,-1 0 0,0 0-1,0 0 1,0 1 0,0-1-1,0 1 1,0-1 0,0 1-1,0 0 1,0-1 0,-1 1-1,1 1 1,-1-1 0,1 0-1,-1 0 1,1 1 0,-1 0-1,1-1 1,-4 1 0,-8-2-12,-1 1 0,1 1 1,-16 1-1,-210 29-249,73-6 98,-381 24 25,-330 48 126,400-4-145,459-89 136,-75 20-45,85-20 41,-1 1 0,1-1-1,0 2 1,0-1 0,0 1 0,0 1 0,-9 7 0,17-13 9,0 1-1,0 0 1,0 0 0,0-1-1,1 1 1,-1 0 0,0 0-1,0 0 1,1 0 0,-1 0-1,0 0 1,1 0 0,-1 0-1,1 0 1,-1 0 0,1 1-1,-1-1 1,1 0 0,0 0 0,0 0-1,0 1 1,0-1 0,0 0-1,0 0 1,0 0 0,0 1-1,0 0 1,1 0 2,0 0-1,1-1 1,-1 1 0,0 0 0,1-1-1,-1 1 1,0-1 0,1 0-1,0 1 1,-1-1 0,1 0 0,0 0-1,0 0 1,2 1 0,8 2 13,-1 0 0,1 0 1,0-1-1,15 2 0,31 1 13,0-3 0,91-7 0,118-25 49,-228 24-75,404-57 14,227-27 19,-637 85-32,574-83 47,-572 80-12,45-12 191,-79 19-220,-1 0 0,1-1 1,0 1-1,0 0 0,-1 0 0,1-1 1,0 1-1,0 0 0,-1-1 0,1 1 0,0-1 1,-1 1-1,1 0 0,-1-1 0,1 0 1,0 1-1,-1-1 0,1 1 0,-1-1 0,0 0 1,1 1-1,-1-1 0,1 0 0,-1 1 1,0-1-1,1-1 0,-2 1 4,1 0-1,0 0 1,-1 1 0,1-1-1,0 0 1,-1 0 0,1 0-1,-1 0 1,1 0 0,-1 1-1,0-1 1,1 0 0,-1 1-1,0-1 1,1 0 0,-1 1-1,-1-2 1,-4-1 30,0-1 1,0 1-1,0 0 0,-13-4 1,-7 1-19,0 1 1,0 2 0,-40-1-1,-81 7-40,88 0 16,-483 36 113,385-18-1349,-216 57 0,234-38-1660,-4-1-2051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16:23:47.2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0 4770,'-11'10'6848,"-14"37"-5804,24-46-1039,1 1 1,-1 0 0,1-1-1,0 1 1,-1 0 0,1 0-1,0-1 1,0 1 0,0 0-1,1 0 1,-1 0-1,0-1 1,1 1 0,-1 0-1,1-1 1,-1 1 0,1 0-1,2 2 1,22 23 38,-23-26-41,1 1 0,-1 0 1,0 0-1,0-1 0,0 2 0,1-1 0,-2 0 0,1 0 1,0 1-1,0-1 0,-1 0 0,0 1 0,1 0 0,-1-1 1,0 1-1,0 0 0,0 0 0,-1 0 0,1-1 0,-1 1 1,1 0-1,-1 5 0,0-8 0,0 0 0,0 0 0,0 0 1,0 0-1,1 0 0,-1 0 0,0 1 0,0-1 1,0 0-1,0 0 0,1 0 0,-1 0 0,0 0 1,0 0-1,0 0 0,1 0 0,-1 0 0,0 0 1,0 0-1,0 0 0,1 0 0,-1 0 0,0 0 0,0 0 1,0 0-1,0 0 0,1 0 0,-1 0 0,0 0 1,0 0-1,0-1 0,1 1 0,-1 0 0,0 0 1,0 0-1,0 0 0,0 0 0,0 0 0,1-1 1,-1 1-1,0 0 0,0 0 0,0 0 0,0 0 1,0-1-1,0 1 0,0 0 0,0 0 0,0 0 0,0-1 1,0 1-1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16:23:48.2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5394,'9'20'3526,"7"13"-585,2 84-1967,-18-117-944,0 0 0,0 1 0,0-1 0,0 0 0,0 1 0,0-1 0,0 0 0,0 1 0,0-1 0,0 0-1,0 1 1,0-1 0,-1 0 0,1 1 0,0-1 0,0 0 0,0 0 0,0 1 0,-1-1 0,1 0 0,0 0 0,0 1 0,0-1 0,-1 0-1,1 0 1,0 1 0,-1-1 0,1 0 0,0 0 0,-1 0 0,-1-1-27,5-7-1438,0 2-4445,-2 2-571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16:23:49.4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6 5154,'0'-1'132,"0"1"0,0 0-1,0-1 1,0 1 0,-1 0 0,1 0-1,0-1 1,0 1 0,-1 0-1,1 0 1,0-1 0,0 1-1,-1 0 1,1 0 0,0 0 0,0-1-1,-1 1 1,1 0 0,0 0-1,-1 0 1,1 0 0,0 0 0,-1 0-1,1 0 1,0 0 0,-1 0-1,1 0 1,0 0 0,-1 0-1,1 0 1,0 0 0,-1 0 0,1 0-1,0 0 1,-1 0 0,1 0-1,0 0 1,-1 0 0,1 1-1,0-1 1,-1 0 0,1 0 0,0 0-1,0 1 1,-1-1 0,1 0-1,0 1 1,-10 21 878,3 31-1456,6-33 527,1 1 1,1-1-1,6 32 0,-4-41-53,-1-1 0,2 1-1,0-1 1,0 0-1,0 0 1,1-1 0,1 1-1,8 11 1,-9-15-52,-4-4-27,0 0 1,0 1-1,1-1 1,-1 0-1,1 0 1,0 0-1,0-1 1,-1 1-1,1 0 1,0-1-1,1 1 1,-1-1-1,0 0 1,3 2-1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16:23:50.1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4354,'1'5'8002,"15"24"-7664,-10-21-380,0 0-1,0 1 1,0 0 0,-1 0 0,0 0 0,-1 1-1,0 0 1,-1 0 0,0 0 0,0 0 0,-1 0-1,-1 1 1,1-1 0,-2 1 0,1-1 0,-2 1-1,1-1 1,-1 1 0,-1-1 0,0 0 0,-6 18-1,6-35-11722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16:24:02.1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 1 3794,'-4'3'842,"1"0"1,0 1 0,0-1 0,0 1 0,0 0-1,1-1 1,0 1 0,-1 1 0,-2 6-1,3-4-792,0-1 1,1 0-1,-1 1 0,1-1 0,0 0 0,1 1 0,0-1 0,0 1 1,0 0-1,1-1 0,0 1 0,0-1 0,0 0 0,1 1 0,0-1 1,0 0-1,1 0 0,3 7 0,6 14 156,-11-24-181,0 1 1,0-1-1,1 1 0,-1-1 0,1 0 0,0 1 0,0-1 0,0 0 1,0 0-1,4 3 0,-7-7-1214,-3-1-4708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16:24:03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3009,'-1'2'8034,"0"-2"-7904,3 12 1406,7 13-2095,-7-21 601,1 1 0,-1-1 1,-1 1-1,1 0 1,-1-1-1,1 1 0,-1 0 1,-1 0-1,1 0 1,-1 0-1,0 0 0,0 0 1,0 0-1,-1 0 1,-1 9-1,-3 2-25,-1 0 0,0-1 0,-12 22 0,15-30 8,5-7-1312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16:24:04.4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1 2625,'-14'30'6702,"5"2"-3458,6-20-3236,1-1 0,0 1-1,1 0 1,1 0 0,0-1 0,0 1 0,1 0-1,1-1 1,0 1 0,0-1 0,8 21-1,-6-20 62,10 26 69,-13-36-142,-1-1 0,1 1 0,0-1 0,0 1 0,0 0 0,0-1 0,0 0 0,0 1 0,0-1 0,1 0 0,-1 1 0,0-1 0,1 0 0,-1 0 0,1 0 0,2 1 0,-4-2-540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46.3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52 3201,'-1'-3'334,"0"0"0,0 0 0,-1 1 0,0-1 0,1 0 0,-1 1 0,0 0-1,0-1 1,0 1 0,-1 0 0,1 0 0,0 0 0,-1 0 0,0 1-1,1-1 1,-1 1 0,0-1 0,0 1 0,0 0 0,-3-1 0,-11-6 575,16 9-858,0 1 0,0-1 0,0 0 0,0 1 0,1-1 0,-1 0 0,1 1 0,-1-1 0,1 1 0,-1-1 0,1 1 0,0-1 0,0 0 0,0 1 0,0-1 0,0 3 0,0-2 3,-3 56-16,3-1 0,3 1 0,12 72 0,-7-59-19,-5-29-8,-2 0 0,-2 1 0,-2-1 0,-2 0 0,-13 57 0,13-71 20,2 1 1,1 39-1,4-110-803,12-57 1,-7 54-1330,4-87 1,-13 104 711,-1 1 1,-9-39-1,12 66 1382,-3-23-2450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0T16:24:05.2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3265,'0'-3'5916,"-1"4"-3805,5 12-1798,18 27-24,-17-33-229,0 0 0,-1 0 0,0 1 0,0 0 0,-1 0 0,0 0 0,0 0 0,-1 0 0,0 0 0,-1 1 0,2 13 0,-4 7-113,0-22-101,0 1 0,1 0-1,0 0 1,0 0 0,1-1 0,0 1-1,0 0 1,1-1 0,4 12-1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23.4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182 50 4114,'-2'30'4129,"0"-1"-3465,2 33-1,25 217 446,15 263 410,-38-523-1450,-1-15-46,0 0 1,-1 0-1,1-1 1,-1 1 0,0 0-1,0 0 1,0 0-1,-1 0 1,1 0 0,-1 0-1,-2 6 1,3-10-21,-1 0 0,1 0 0,0 0 1,0 0-1,-1 0 0,1 0 0,0 0 0,0 1 1,-1-1-1,1 0 0,0 0 0,0 0 1,-1 0-1,1 0 0,0-1 0,-1 1 0,1 0 1,0 0-1,0 0 0,-1 0 0,1 0 0,0 0 1,0 0-1,0 0 0,-1-1 0,1 1 0,0 0 1,0 0-1,-1 0 0,1 0 0,0-1 1,0 1-1,0 0 0,0 0 0,0-1 0,-1 1 1,1 0-1,0 0 0,0-1 0,0 1 0,0 0 1,0 0-1,0-1 0,0 1 0,0 0 1,-6-15 54,5 15-56,-67-228 106,9 29-408,-3 2-21,50 149 286,2 0-1,-6-59 1,16 102 40,0 0 1,0 0-1,1 0 1,-1 0 0,1 0-1,0 0 1,1 0-1,-1 1 1,1-1-1,0 0 1,0 1-1,0-1 1,1 1-1,-1-1 1,1 1-1,0 0 1,1 0-1,-1 1 1,0-1-1,1 1 1,6-5 0,7-4 13,1 0 1,1 2 0,36-16 0,-28 14-21,-5 3-1,0 2 1,1 0-1,0 1 1,0 1-1,0 1 0,1 2 1,-1 0-1,1 1 1,0 2-1,-1 0 0,1 1 1,-1 2-1,1 0 1,-1 2-1,0 0 0,-1 2 1,0 0-1,0 2 1,23 13-1,-32-15-6,0 1 1,-2 0-1,1 1 1,-1 0-1,0 1 1,-1 0-1,0 1 0,-1 0 1,11 19-1,-8-10 11,-1 0 0,-1 1 0,-1 0 0,0 0-1,6 30 1,-13-41 7,0 0-1,-1 0 1,0 0 0,0 1-1,-1-1 1,-1 0-1,0 0 1,0 0-1,-1 0 1,-1 0 0,0 0-1,0-1 1,-1 1-1,-7 13 1,4-12 15,0-1 0,0 0 0,-2 0 0,1-1 0,-1 0 0,-1 0-1,0-1 1,0 0 0,-1-1 0,0 0 0,-19 10 0,-40 16 152,-2-3 0,-1-3-1,-134 33 1,197-58-156,5-2-10,1 0 0,-1 1-1,1-1 1,-1-1 0,0 1-1,1-1 1,-1 1 0,0-1-1,0-1 1,1 1 0,-6-2 0,10 2-15,0 0 0,-1 0 1,1 0-1,-1 0 0,1 0 1,0 0-1,-1 0 0,1 0 1,0 0-1,-1-1 0,1 1 1,0 0-1,-1 0 0,1 0 1,0-1-1,0 1 0,-1 0 1,1 0-1,0-1 0,0 1 1,-1 0-1,1 0 0,0-1 1,0 1-1,0 0 0,-1-1 1,1 1-1,0 0 0,0-1 1,0 1-1,0 0 0,0-1 1,0 1-1,0 0 0,0-1 1,0 1-1,0-1 0,0 1 1,0 0-1,0-1 0,0 1 1,0 0-1,0-1 0,0 1 1,1 0-1,-1-1 0,0 1 1,0 0-1,0-1 0,0 1 1,1 0-1,-1-1 0,0 1 1,0 0-1,1 0 0,-1-1 1,0 1-1,1 0 0,-1 0 1,0 0-1,0 0 0,1-1 1,-1 1-1,23-13-773,-14 9-681,1 1 0,0 0 0,15-2 0,8 1-5246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24.1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35 4722,'-2'18'1291,"1"1"1,1 32-1,0-44-1175,1-1 1,0 0 0,0 1 0,0-1-1,1 0 1,-1 0 0,2 0 0,-1 0-1,0 0 1,1 0 0,6 8 0,-7-12-60,0 0 1,0 0 0,0 0 0,0 0-1,0 0 1,0-1 0,1 1 0,-1-1 0,1 0-1,-1 1 1,1-1 0,0 0 0,-1-1-1,1 1 1,0 0 0,0-1 0,-1 1 0,1-1-1,0 0 1,0 0 0,0 0 0,-1 0-1,1-1 1,0 1 0,0-1 0,-1 0-1,1 1 1,0-1 0,-1 0 0,1-1 0,-1 1-1,1 0 1,-1-1 0,0 1 0,5-5-1,0 1-6,0-1 0,-1 0-1,1-1 1,-1 0-1,-1 0 1,1 0-1,-1 0 1,-1-1-1,8-16 1,-7 10 33,0 0 1,-2-1 0,0 0-1,0 0 1,-2 0-1,1-23 1,-2 59-65,1 1 1,0-1-1,2 1 1,10 35-1,-9-44-17,0-1-1,1 0 1,1-1 0,0 1-1,0-1 1,1 0-1,1 0 1,0-1-1,11 12 1,61 52 24,-50-48-22,0 1 1,-2 2-1,42 55 1,-64-75-7,0 0 1,-1 0 0,0 1 0,0-1 0,-1 1 0,0 1-1,-1-1 1,0 0 0,-1 1 0,0-1 0,-1 1 0,0 0-1,0-1 1,-1 1 0,-1 0 0,1 0 0,-2-1 0,-4 18-1,3-17 0,-2 0 0,1-1-1,-1 0 1,-1 0 0,0-1-1,0 1 1,-1-1 0,0-1-1,0 1 1,-1-1 0,-9 7 0,-12 9-6,-63 38 0,81-55 9,-1 0 0,0 0-1,-1-1 1,0-1 0,0 0 0,0-1 0,-14 3-1,22-7-1,0 1 0,0-1 0,0 1 0,0-1 0,0-1 0,0 1 0,0-1 0,0 0 0,0 0 0,1 0 0,-1-1 0,0 1 0,0-1 0,1 0 0,0-1 0,-1 1 0,1-1 0,0 0 0,0 0 0,0 0 0,0-1-1,-4-5 1,4 4-58,0 0 0,0-1-1,1 1 1,0-1-1,0 0 1,1 0 0,0 0-1,0 0 1,0 0-1,0 0 1,1-1-1,0 1 1,1 0 0,-1-1-1,1 1 1,0-1-1,1 1 1,0-1 0,0 1-1,0 0 1,3-9-1,4-7-1267,0 0 0,2 0 0,0 1 0,21-31 0,5-3-4090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24.5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15 138 6115,'-1'0'113,"1"0"1,-1 0 0,0 0-1,1 0 1,-1 0-1,1 1 1,-1-1 0,0 0-1,1 0 1,-1 1-1,1-1 1,-1 0 0,1 1-1,-1-1 1,1 0-1,-1 1 1,1-1 0,0 1-1,-1-1 1,1 1-1,0-1 1,-1 1-1,1-1 1,0 1 0,-1-1-1,1 1 1,0 0-1,0-1 1,0 1 0,-1 0-1,0 28 765,12 28-544,-8-48-276,0-1 0,1 1 1,0 0-1,0-1 1,1 0-1,10 13 1,-14-19-37,0 0 1,1 0 0,0 0 0,-1 0 0,1 0 0,0 0-1,0 0 1,0-1 0,0 1 0,0-1 0,0 1 0,0-1-1,1 0 1,-1 0 0,0 0 0,1 0 0,-1 0 0,1-1-1,-1 1 1,1-1 0,-1 0 0,1 1 0,-1-1-1,1 0 1,0-1 0,-1 1 0,1 0 0,-1-1 0,4 0-1,-3-1 24,-1 0-1,1 0 1,-1 0-1,1 0 0,-1 0 1,0 0-1,0-1 1,0 1-1,0-1 0,0 1 1,-1-1-1,1 0 1,1-4-1,16-47 111,-12 31-128,6-11-10,17-35 0,-23 56-20,0 0 1,1 0-1,1 1 0,0 0 1,16-16-1,-23 25 2,1 1-1,-1 0 0,1-1 1,-1 1-1,1 1 1,0-1-1,0 0 0,0 1 1,0-1-1,0 1 1,0 0-1,1 0 0,-1 0 1,0 0-1,0 1 1,1-1-1,-1 1 0,1 0 1,-1 0-1,0 0 1,1 0-1,-1 1 0,5 0 1,-4 1 4,-1 0 0,1 0 0,-1 0 0,0 0 0,1 0 0,-1 1 0,0 0 0,0-1 0,-1 1 0,1 0 0,-1 0 0,1 1 0,-1-1 1,0 0-1,0 1 0,0-1 0,-1 1 0,1 0 0,1 6 0,0 5 22,0 0 1,1 31 0,-3-29-5,0 1 1,1-1 0,7 26 0,-7-39-39,-1-1 0,0 1 1,1 0-1,-1-1 0,1 1 1,0-1-1,0 1 1,1-1-1,-1 0 0,1 0 1,-1 0-1,1 0 0,0-1 1,0 1-1,0-1 1,1 0-1,-1 0 0,0 0 1,1 0-1,4 2 0,-5-4-330,0 1-1,0 0 0,0-1 0,-1 0 0,1 0 1,0 0-1,0 0 0,0 0 0,0 0 0,0-1 0,0 0 1,0 1-1,-1-1 0,1 0 0,0 0 0,-1-1 0,5-1 1,13-12-6108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25.4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250 58 5266,'1'-1'81,"0"1"-1,0-1 0,-1 1 1,1-1-1,0 0 0,0 1 1,-1-1-1,1 0 0,-1 0 1,1 0-1,-1 1 0,1-1 0,-1 0 1,1 0-1,-1 0 0,0 0 1,1 0-1,-1 0 0,0 0 1,0 0-1,0 0 0,0 0 1,0 0-1,0 0 0,0 0 0,0 0 1,0 0-1,0 0 0,-1 0 1,1 0-1,0 1 0,-1-1 1,1 0-1,0 0 0,-1 0 1,1 0-1,-1 0 0,0 1 1,1-1-1,-1 0 0,0 0 0,1 1 1,-1-1-1,0 0 0,0 1 1,0-1-1,1 1 0,-1-1 1,0 1-1,0 0 0,0-1 1,0 1-1,-1-1 0,-3-1 32,0 1 0,0-1 0,0 1 0,-1-1 0,1 2 0,-1-1 0,1 0-1,0 1 1,-7 1 0,4 0-15,0 1 0,0 0 0,0 1 0,0 0 0,1 0 0,-1 1 0,1 0 0,0 0 0,0 1 0,1 0 0,-1 0 0,1 0 0,0 1 0,0 0 0,1 0 0,-6 8 0,3-3-65,1 0 0,0 0 0,0 1 0,1-1 0,1 1 0,0 1 0,1-1 0,0 1 0,-2 18 0,5-29-31,1 0 1,0 1-1,-1-1 0,1 0 0,0 0 1,1 0-1,-1 0 0,0 0 1,1 0-1,-1 0 0,1 0 0,-1 0 1,1-1-1,0 1 0,0 0 0,0 0 1,0 0-1,0-1 0,0 1 0,0 0 1,1-1-1,-1 1 0,1-1 0,-1 0 1,1 1-1,-1-1 0,1 0 1,0 0-1,0 0 0,-1 0 0,1 0 1,0-1-1,0 1 0,0 0 0,0-1 1,0 1-1,0-1 0,0 0 0,0 0 1,4 0-1,6 1 4,1-1 0,0-1 0,0 0 1,0-1-1,13-4 0,-7 2-16,0-2 1,0 0-1,-1-2 0,0 0 1,0 0-1,-1-2 0,0 0 1,23-19-1,-32 23 11,0-1 0,-1 0 0,0 0 0,0 0 0,-1-1 0,0 0 0,0 0 0,-1-1 0,0 0 0,-1 0 0,1 0 0,-2 0 0,1-1 0,-2 1 0,1-1 0,-1 0 0,0 0 0,0-14 0,-5 20 44,-3 10-17,-6 14-2,8-9-18,0 1 0,1 0 0,0 0 0,0 0 0,1 0 0,1 0 0,0 0 0,1 1 0,2 15 0,-2-24-7,0 0 0,1-1 0,0 1-1,-1-1 1,1 1 0,1-1 0,-1 1 0,0-1 0,1 0-1,0 0 1,0 0 0,0 0 0,0 0 0,0 0 0,1 0-1,-1 0 1,1-1 0,-1 0 0,1 1 0,0-1-1,0 0 1,0 0 0,1-1 0,-1 1 0,0-1 0,1 1-1,-1-1 1,0 0 0,1 0 0,0-1 0,-1 1 0,1-1-1,-1 1 1,1-1 0,5-1 0,-3 1 1,0-1 0,0 0-1,0 0 1,0 0 0,0-1 0,-1 1 0,1-1 0,0-1-1,-1 1 1,0-1 0,1 0 0,6-5 0,0-3 5,1 0 0,-2-1-1,12-14 1,10-10 11,-33 36-16,0-1 0,0 1 0,1 0 0,-1 0 0,0 0 0,0 0 0,0-1 0,0 1 0,0 0 0,0 0 0,1 0 0,-1 0 0,0 0 0,0 0 0,0-1 0,1 1 0,-1 0 0,0 0 0,0 0 0,0 0 0,0 0 0,1 0 0,-1 0 0,0 0 0,0 0 0,0 0 0,1 0 0,-1 0 0,0 0 0,0 0 0,0 0 1,1 0-1,-1 0 0,0 0 0,0 0 0,0 0 0,1 1 0,-1-1 0,0 0 0,0 0 0,0 0 0,0 0 0,1 0 0,-1 0 0,0 1 0,0-1 0,4 14 47,-4 21 34,0-32-71,-2 19 41,0 28 15,2-48-64,0 1 1,0-1 0,1 1-1,-1-1 1,1 1-1,0-1 1,0 1-1,0-1 1,0 1 0,0-1-1,0 0 1,0 0-1,1 1 1,-1-1-1,3 2 1,-2-3-1,0 0 0,0 0-1,0 0 1,0 0 0,0-1 0,0 1 0,0-1-1,0 1 1,0-1 0,0 0 0,0 1 0,0-1-1,0-1 1,0 1 0,0 0 0,0 0-1,0-1 1,0 1 0,0-1 0,0 1 0,0-1-1,0 0 1,2-1 0,47-27 36,-45 26-33,53-43 12,-46 35 2,1 0-1,0 1 0,0 0 1,20-9-1,-34 18-16,1 1 1,0 0-1,0-1 1,-1 1-1,1 0 1,0-1-1,0 1 1,0 0-1,-1 0 1,1 0-1,0-1 1,0 1-1,0 0 1,0 0-1,-1 0 1,1 1-1,0-1 1,0 0-1,0 0 1,0 0-1,-1 0 1,1 1-1,0-1 1,0 0-1,-1 1 1,1-1-1,0 1 1,-1-1-1,1 1 0,0-1 1,-1 1-1,1 0 1,0-1-1,-1 1 1,1-1-1,-1 1 1,0 0-1,1 0 1,-1-1-1,1 1 1,-1 0-1,0 0 1,1 1-1,0 5 9,1 0 0,-1 0 0,0 1 0,0 11-1,-2-15-15,1 0-1,1 0 1,-1 0-1,1 0 1,-1 0-1,1 0 0,2 4 1,-3-7 3,1-1 1,0 1-1,0-1 1,0 0-1,-1 0 1,1 0-1,0 1 0,0-1 1,0 0-1,-1 0 1,1 0-1,0 0 1,0 0-1,0 0 0,-1 0 1,1-1-1,0 1 1,0 0-1,-1 0 1,1-1-1,0 1 0,0 0 1,-1-1-1,1 1 1,0-1-1,-1 1 1,1-1-1,0 1 1,0-2-1,25-17 16,-23 16-16,3-2-1,0 1 1,0-1-1,0 1 0,1 0 0,0 1 1,-1-1-1,15-3 0,-20 6 0,1 1 0,-1 0 0,1 0 0,0 0 0,-1-1 0,1 2-1,-1-1 1,1 0 0,0 0 0,-1 0 0,1 1 0,-1-1 0,1 1 0,-1-1 0,1 1 0,-1 0 0,2 0-1,-1 1 0,0 0-1,-1 0 1,1 0 0,0-1-1,-1 1 1,1 1-1,-1-1 1,0 0-1,0 0 1,0 0-1,0 1 1,0-1-1,0 0 1,0 4-1,4 32-149,-5-32-691,1 1-1,0 0 1,0 0-1,4 13 1,-2-15-2678,2-1-2131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25.7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8356,'5'2'408,"0"0"0,0 1 1,-1-1-1,1 1 0,-1 0 1,1 0-1,-1 0 0,6 7 1,-7-6-398,-1-1 0,0 1 0,0 0-1,0 0 1,0 0 0,0 0 0,-1 0 0,0 1 0,0-1 0,0 0 0,-1 0 0,1 1 0,-1-1 0,0 1-1,0-1 1,-1 7 0,-4 18-8,-2 14-100,7-41-19,0 0 0,0 0 0,0 1 0,0-1-1,0 0 1,1 1 0,-1-1 0,1 0 0,0 0 0,-1 0 0,1 1 0,0-1 0,0 0 0,2 2 0,-2-3 25,0 0 0,0 0 1,0 0-1,0-1 0,1 1 0,-1 0 1,0-1-1,1 1 0,-1-1 1,0 1-1,1-1 0,-1 0 0,0 1 1,1-1-1,-1 0 0,1 0 0,-1 0 1,0 0-1,1 0 0,-1-1 1,1 1-1,-1 0 0,0-1 0,1 1 1,-1-1-1,0 1 0,0-1 0,1 1 1,-1-1-1,0 0 0,0 0 1,0 0-1,0 1 0,2-3 0,2-1-431,0-1 0,0 1-1,0-1 1,-1 1-1,1-1 1,4-8-1,1-9-3025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26.08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7828,'8'12'1488,"4"-5"-703,2 1-2338,5-5-1232,4-3-2978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26.4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226 46 8964,'-1'-1'139,"0"0"-1,0 1 0,0-1 1,0 1-1,0 0 1,0-1-1,0 1 0,0 0 1,0-1-1,0 1 1,0 0-1,0 0 0,0 0 1,0 0-1,0 0 1,0 0-1,0 0 0,0 0 1,0 1-1,0-1 1,0 0-1,0 1 0,0-1 1,0 0-1,0 1 1,0-1-1,0 1 1,0 0-1,0-1 0,0 1 1,0 1-1,-31 26-807,25-21 1007,-22 22-320,-31 39 0,51-57-8,0 1-1,1 0 0,1 1 0,0 0 1,1 0-1,-10 27 0,16-38-3,-1 0 0,0-1 0,1 1 0,-1 0 0,1 0-1,0-1 1,-1 1 0,1 0 0,0 0 0,0 0 0,0-1-1,1 1 1,-1 0 0,0 0 0,1-1 0,-1 1 0,1 0-1,-1-1 1,1 1 0,0 0 0,0-1 0,-1 1 0,1-1 0,0 1-1,1-1 1,-1 0 0,0 1 0,0-1 0,1 0 0,-1 0-1,0 0 1,1 0 0,-1 0 0,1 0 0,0 0 0,-1 0-1,1-1 1,-1 1 0,1 0 0,0-1 0,0 0 0,-1 1-1,1-1 1,0 0 0,2 0 0,8 0 20,-1 0 0,0 0 0,0-1 0,0 0 0,21-7 0,-3 0-31,0-2-1,-1-2 1,0 0 0,-1-2 0,-1 0 0,45-34 0,-34 18-101,-1-1 0,-2-2 1,49-60-1,-80 89 96,-1 1-2,0 0-1,1 0 1,-1 0-1,1 0 0,-1 0 1,1 1-1,0-1 1,0 1-1,0 0 1,0 0-1,7-3 1,-51 24-132,9-1 134,23-13-69,1 0 0,-1 0-1,0-1 1,0 0-1,0 0 1,0-1 0,-1 0-1,0-1 1,-18 2-1,27-4 67,0 0-1,0-1 0,0 1 0,-1-1 0,1 1 0,0-1 1,0 1-1,0-1 0,0 0 0,0 1 0,0-1 0,1 0 1,-1 0-1,0 0 0,0 0 0,1 0 0,-1 0 0,0 0 1,1 0-1,-1 0 0,1 0 0,-1 0 0,1 0 0,-1 0 1,1 0-1,0-1 0,0 1 0,-1 0 0,1 0 0,0-2 1,0 1 7,0 1 1,0-1-1,0 1 1,0-1-1,0 1 1,0-1-1,0 1 1,0-1-1,1 1 1,-1-1-1,1 1 1,-1 0-1,1-1 1,-1 1-1,1-1 1,0 1 0,0 0-1,-1 0 1,1-1-1,0 1 1,0 0-1,0 0 1,2-1-1,-3 1 6,0 1-1,1 0 1,-1 0 0,0 0-1,0 0 1,0 0-1,0 0 1,0 0 0,0 0-1,1 0 1,-1 0-1,0 0 1,0 0-1,0 0 1,0 0 0,0 0-1,1 0 1,-1 0-1,0 0 1,0 0 0,0 0-1,0 0 1,0 0-1,0 0 1,1 0 0,-1 0-1,0 0 1,0 1-1,0-1 1,0 0-1,0 0 1,0 0 0,0 0-1,0 0 1,1 0-1,-1 0 1,0 0 0,0 1-1,0-1 1,0 0-1,0 0 1,0 0 0,0 0-1,0 0 1,0 0-1,0 0 1,0 1 0,0 9-11,-4 10-1,-3-2 31,-1-1 0,-1 0 0,-12 17 0,7-11-90,14-23 38,0 0-1,0 0 1,0 0 0,0 0-1,0 0 1,1 0 0,-1 0-1,0 0 1,0 0-1,0 0 1,0 0 0,0 0-1,0 0 1,0 0 0,1 0-1,-1 0 1,0 0 0,0 0-1,0 0 1,0 0 0,0 0-1,0 0 1,0 0 0,0 0-1,1 1 1,-1-1 0,0 0-1,0 0 1,0 0 0,0 0-1,0 0 1,0 0 0,0 0-1,0 0 1,0 1 0,0-1-1,0 0 1,0 0 0,0 0-1,0 0 1,0 0 0,0 0-1,0 0 1,0 1 0,0-1-1,0 0 1,0 0 0,0 0-1,0 0 1,0 0 0,0 0-1,0 0 1,0 1-1,0-1 1,0 0 0,0 0-1,0 0 1,0 0 0,0 0-1,0 0 1,0 0 0,-1 1-1,11-8-4281,-6-3-693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27.5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311 116 5170,'-1'-5'263,"0"0"0,0-1 0,-1 1 0,1 0 0,-1 0 0,0 1 0,0-1 0,-1 0 0,1 1 0,-1-1 0,0 1-1,-1 0 1,1 0 0,-1 0 0,1 0 0,-1 0 0,0 1 0,-1 0 0,1 0 0,0 0 0,-1 1 0,0-1 0,1 1 0,-8-2-1,7 1-219,0 1-1,-1 0 1,1 0-1,-1 1 0,1-1 1,-1 1-1,0 0 0,1 1 1,-1-1-1,0 1 0,0 1 1,1-1-1,-1 1 1,0 0-1,1 0 0,-1 0 1,1 1-1,-1 0 0,1 0 1,0 0-1,-1 1 0,-5 4 1,1 1-31,1 1-1,0 1 1,1-1 0,0 1-1,1 1 1,0 0 0,0-1-1,1 2 1,1-1 0,0 1-1,0 0 1,-2 13 0,7-22-2,-1 0 1,1 0-1,1 0 0,-1 0 0,0 0 1,1 0-1,0 0 0,-1 0 1,1 0-1,0 0 0,1 0 1,-1 0-1,0 0 0,1 0 1,0-1-1,-1 1 0,1-1 1,0 1-1,0-1 0,1 0 1,-1 0-1,0 0 0,1 0 1,-1 0-1,5 2 0,9 5 60,0-1 0,1 0 0,23 7 0,-7-2 20,-20-8-76,-1 2 1,0-1-1,0 1 1,0 1-1,-1 0 1,-1 1-1,1 0 1,-1 1-1,-1 0 1,10 13-1,-15-18-11,-1 0 0,0 0-1,0 0 1,0 1-1,-1-1 1,0 1-1,0 0 1,0 0 0,-1 0-1,0 0 1,0 0-1,0 0 1,-1 0-1,0 0 1,0 1 0,0-1-1,-1 0 1,0 0-1,0 0 1,-1 0-1,0 0 1,0-1 0,0 1-1,0 0 1,-5 6-1,0-1 22,-1 1 1,-1-1-1,0 0 0,0 0 0,-1-1 0,0-1 0,-20 15 0,12-12 55,0 0 0,-2-1 0,1-1-1,-25 9 1,44-19-77,-1 1 0,1-1 0,-1 0 0,1 0-1,-1 1 1,1-1 0,-1 0 0,1 0 0,-1 1-1,1-1 1,-1 0 0,0 0 0,1 0 0,-1 0 0,1 0-1,-1 0 1,1 0 0,-1 0 0,0 0 0,1 0 0,-1 0-1,1 0 1,-1-1 0,1 1 0,-1 0 0,1 0 0,-1-1-1,8-12-374,29-22-3896,-31 30 1886,14-14-4964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28.2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272 8 4946,'-7'-2'746,"-1"1"-1,1-1 1,0 1-1,0 0 1,-1 1 0,1 0-1,0 0 1,-13 2-1,16-1-688,-1 1 1,1 0-1,0-1 1,0 1-1,0 1 0,0-1 1,0 0-1,0 1 0,1 0 1,-1 0-1,1 0 0,0 0 1,0 1-1,0-1 0,-3 5 1,0 3-36,0 0 0,0 0 0,2 0 0,-1 0 1,1 1-1,1 0 0,0 0 0,1 0 0,0 0 1,1 0-1,0 0 0,1 1 0,0-1 0,1 0 1,1 0-1,0 1 0,0-1 0,8 21 0,-8-29-18,0 0-1,0 0 0,1 0 0,0-1 1,-1 1-1,1-1 0,0 0 1,1 0-1,-1 0 0,0 0 1,1-1-1,0 1 0,-1-1 0,1 0 1,0 0-1,0 0 0,1 0 1,-1-1-1,0 0 0,0 0 1,1 0-1,-1 0 0,0-1 0,1 0 1,-1 0-1,1 0 0,-1 0 1,1 0-1,4-2 0,2 0 14,1 0 1,-1-1-1,0 0 0,0-1 0,0 0 0,-1-1 1,1 0-1,-1 0 0,0-1 0,11-9 0,-16 11-3,0-1 0,1 0 0,-2 0 0,1 0 0,0-1-1,-1 0 1,0 1 0,-1-1 0,1-1 0,-1 1 0,0 0-1,3-13 1,-5 13-6,0 0 0,0 1 1,-1-1-1,0 0 0,0 0 0,0 1 0,-1-1 0,0 0 0,0 1 0,0-1 0,-1 0 0,0 1 1,0 0-1,0-1 0,-1 1 0,-3-6 0,1 3-2,-1 0 1,0 0-1,0 1 1,0 0-1,-1 0 0,0 1 1,0 0-1,-1 0 1,1 0-1,-1 1 1,-1 0-1,1 1 0,-1 0 1,1 0-1,-1 1 1,0 0-1,-18-3 0,19 5 6,1 0-1,-1 1 0,1-1 1,-1 2-1,0-1 0,1 1 1,0 0-1,-1 1 0,1 0 0,0 0 1,-1 0-1,1 1 0,1 0 1,-1 0-1,0 1 0,1 0 1,0 0-1,0 1 0,0-1 1,0 1-1,1 1 0,-1-1 0,-3 7 1,0 1-1,0 0 0,1 1-1,1 0 1,0 0 0,1 0 0,-7 24 0,11-29-179,0 0 0,0 0 1,0 0-1,1 0 0,0 0 0,1 0 0,0 1 1,1-1-1,-1 0 0,2 0 0,-1 0 1,6 14-1,-7-21-67,1 0 0,0 1 1,1-1-1,-1 0 0,0 0 1,1 0-1,-1 0 0,1 0 1,0 0-1,-1 0 0,1-1 1,0 1-1,0-1 0,0 1 1,0-1-1,0 0 0,1 0 1,-1 0-1,0 0 0,1 0 1,-1 0-1,0 0 0,1-1 1,4 1-1,35-1-5781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47.2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83 0 5378,'0'0'3629,"-5"20"-2805,-3 28-534,2 0 0,1 76-1,14 97-85,0-72 257,-8-106-183,-29-176-1900,11 48 730,7 44 1108,2-1 1,1 0 0,3-1 0,1-67 0,3 105-154,1 0 1,-1 0 0,1 1-1,1-1 1,-1 0 0,0 1-1,1 0 1,0-1 0,0 1-1,1 0 1,-1 0 0,1 0-1,0 0 1,0 0 0,0 0-1,7-5 1,-4 5 15,0-1 1,1 1-1,0 0 1,0 1-1,0 0 1,0 0-1,1 0 1,-1 1-1,12-2 1,9 1 12,0 0 0,1 2 0,-1 2 0,44 5 0,-54-5-228,1 2 0,-1 0 0,0 1-1,20 8 1,-48-9-6859,1-1 2121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28.6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423 0 7187,'-6'1'269,"0"1"0,-1-1 1,1 1-1,0 0 0,0 1 0,0-1 0,0 1 0,1 1 0,-1-1 0,1 1 0,-1 0 0,-4 5 1,2-1-131,0 0 0,1 1 0,1 0 0,-1 0 0,1 0 1,-7 16-1,1 5-15,1 0 1,1 0-1,-10 63 1,13-55-84,2 1 1,2-1 0,2 1 0,1-1 0,2 1 0,1 0-1,2-1 1,2 0 0,2 0 0,1-1 0,2 0 0,1-1 0,2-1-1,2 0 1,1 0 0,1-2 0,2-1 0,27 33 0,-28-43-23,-14-16-21,0 0 0,-1 0 0,0 0 0,0 1 0,5 9 1,-10-15-4,0-1 1,1 1-1,-1-1 1,0 1-1,1-1 1,-1 1-1,0 0 1,0-1 0,0 1-1,0-1 1,0 1-1,0 0 1,1-1-1,-1 1 1,-1-1-1,1 1 1,0 0-1,0-1 1,0 1 0,0-1-1,0 1 1,0 0-1,-1-1 1,1 1-1,0-1 1,0 1-1,-1-1 1,1 1 0,-1-1-1,1 1 1,-1 0-1,-1 0-9,1 0 0,-1-1 0,1 1-1,-1 0 1,1-1 0,-1 1 0,0-1 0,0 0 0,1 1-1,-1-1 1,-2 0 0,-44-5-311,32 0 233,0 0 1,1-1-1,0-1 0,0-1 1,0 0-1,-17-13 1,-76-68 82,73 58 382,-48-33 0,75 59-259,6 2-65,-1 1-1,1 0 1,-1 0 0,0 0-1,0 0 1,0 1 0,0-1 0,0 1-1,0 0 1,0 0 0,-1 0-1,-4-1 1,8 3-36,0-1-1,0 1 1,0 0 0,1 0-1,-1 0 1,0 0 0,0-1-1,1 1 1,-1 0-1,1 0 1,-1-1 0,1 1-1,-1 0 1,1-1 0,-1 1-1,1-1 1,0 1 0,-1-1-1,1 1 1,0-1 0,0 1-1,1 0 1,13 9 8,1-1 1,0 0-1,1-1 0,0-1 1,0-1-1,0 0 0,30 5 1,-15-6-1612,0-1 1,0-1-1,50-3 1,-12-6-5681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29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261 27 6659,'-15'-6'808,"1"1"-1,-1 1 1,1 1-1,-1 0 1,0 0-1,-31 1 1,41 2-782,-1 0 1,1 1-1,-1-1 1,1 2-1,0-1 1,-1 0-1,1 1 1,0 0-1,0 0 1,0 1-1,0-1 0,0 1 1,1 0-1,-1 1 1,1-1-1,0 1 1,0 0-1,0 0 1,0 0-1,1 0 1,-1 1-1,-2 5 1,4-7-21,0 1 0,0-1 0,0 1 0,0 0 0,1-1 1,0 1-1,-1 0 0,1 0 0,1 0 0,-1 0 0,1 0 1,-1 0-1,1 0 0,0 0 0,1 0 0,-1 1 0,1-1 0,0 0 1,0-1-1,0 1 0,0 0 0,1 0 0,-1 0 0,4 5 1,0-3 2,0 1 0,1-1 1,0 0-1,0 0 1,0-1-1,1 1 0,-1-2 1,1 1-1,1-1 1,-1 0-1,9 4 0,125 42 65,-99-38-44,80 37 0,-118-47-28,0 0 0,0 1 0,1 0 0,-1-1 0,-1 1 0,1 1 1,0-1-1,4 6 0,-7-8-1,-1 0 0,1 1 1,0-1-1,-1 0 0,1 0 1,0 1-1,-1-1 0,0 1 1,1-1-1,-1 0 0,0 1 1,0-1-1,0 1 0,0-1 1,0 1-1,0-1 0,0 0 1,0 1-1,0-1 0,-1 1 1,1-1-1,-1 0 0,1 1 1,-1-1-1,1 0 0,-1 1 1,0-1-1,0 0 0,1 0 1,-1 0-1,0 0 0,0 0 0,-2 2 1,-5 4 9,1-1 0,-2 0 1,1 0-1,-1 0 0,0-1 1,0 0-1,0-1 0,-14 4 0,-83 22 59,80-24-52,-39 8 29,30-8-169,-42 15 0,69-18-1589,20-5-236,22-7-2279,2 0-1267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31.0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264 8 5635,'0'0'164,"0"-1"0,-1 1 0,1 0 0,0-1 0,0 1 0,0-1 0,0 1 0,-1 0 0,1-1 0,0 1 0,0 0 0,-1 0 0,1-1 0,0 1 0,0 0 0,-1-1 0,1 1 0,0 0 0,-1 0 0,1 0 0,0-1 0,-1 1 0,1 0 0,0 0 0,-1 0 0,1 0 0,-1 0 0,1 0 0,0 0 0,-1 0 0,1 0 0,-1 0 0,1 0 0,0 0 0,-1 0 0,-4 14 1218,5 26-1740,0-39 470,39 296 68,-2-34-133,-30-180-27,-3 1 1,-13 149-1,9-226-46,-1-1 0,0 1 0,-1-1 0,0 0 0,0 1-1,0-1 1,-7 11 0,8-16 12,0 1 0,1-1 0,-1 0-1,0 0 1,0 0 0,-1 0 0,1 0 0,0 0 0,0 0 0,0-1-1,-1 1 1,1 0 0,0-1 0,-1 1 0,1 0 0,-1-1-1,1 0 1,0 1 0,-1-1 0,1 0 0,-1 0 0,1 0-1,-1 0 1,1 0 0,-1 0 0,1 0 0,-1 0 0,1-1-1,-1 1 1,1-1 0,0 1 0,-1-1 0,1 1 0,0-1 0,-1 0-1,1 0 1,0 0 0,0 1 0,0-1 0,-2-2 0,-34-26-15,1-2 0,-46-52 0,13 14 188,62 62-123,-11-10 74,15 11-62,7 6-21,8 2-34,0 0 0,0-1 0,0 0 0,0-1 0,0 0 0,0-1 0,0 0 0,0-1 0,11-3 0,13-5-29,54-22 1,-44 10 3,-1-1 1,54-39-1,-57 35 41,0 1 1,66-27-1,-114 80-102,6-26 93,0 0 0,0 1 0,0-1 0,0 0 0,0 0 0,0 0 0,1 0 0,-1 1 0,0-1 0,1 0 0,-1 0 0,1 0 0,-1 0 0,1 0 0,-1 0 0,1 0 0,0 0 0,0 0 0,-1-1 0,1 1 0,0 0 0,0 0 0,0-1 0,0 1 0,0 0 0,0-1 0,0 1 0,0-1 0,0 1 0,0-1 0,0 0 0,0 1 0,1-1 0,-1 0 0,0 0 0,0 0 0,2 0 0,7 0 0,0-1 0,-1 0 0,1 0 0,0-1 0,0-1 0,15-5 0,30-7-19,-54 15 17,1 0-1,-1 0 1,0 0 0,0 0-1,0 0 1,0 0 0,0 0-1,1 1 1,-1-1 0,0 0-1,0 1 1,0-1-1,0 1 1,0-1 0,0 1-1,0 0 1,0-1 0,0 1-1,0 0 1,-1 0 0,1 0-1,0-1 1,0 1 0,-1 0-1,1 0 1,0 0 0,-1 0-1,1 0 1,-1 0 0,1 1-1,-1-1 1,0 0 0,0 0-1,1 0 1,-1 0 0,0 0-1,0 2 1,1 7 3,0 0 0,-1 0 0,-1 14 0,1-14 7,-7 65 6,3-42-8,0 35 0,4-59-5,0 0-1,1 0 1,0-1 0,1 1-1,0 0 1,0 0-1,1-1 1,6 15 0,-7-19-3,0 0 0,1 0 0,-1-1 0,1 1 0,0-1 0,0 1 0,1-1 0,-1 0 1,0 0-1,1-1 0,0 1 0,0-1 0,-1 0 0,2 0 0,-1 0 0,0 0 0,0-1 1,0 1-1,1-1 0,-1 0 0,1-1 0,-1 1 0,1-1 0,-1 0 0,1 0 0,-1 0 1,1 0-1,-1-1 0,0 0 0,7-2 0,2 0 16,0-2 0,0 1 0,-1-1 1,0-1-1,0 0 0,-1-1 0,1-1 0,-1 1 0,10-11 0,6-9 71,-18 17-28,0 1 0,0 1 0,15-11-1,-24 19-53,0 0-1,0 0 1,1 0-1,-1 0 1,0-1-1,0 1 1,0 0-1,0 0 0,1 0 1,-1 0-1,0 0 1,0 0-1,0 0 1,1 0-1,-1 0 1,0 0-1,0 0 1,0 0-1,1 0 1,-1 0-1,0 0 0,0 0 1,0 0-1,1 0 1,-1 0-1,0 0 1,0 0-1,0 0 1,0 0-1,1 1 1,-1-1-1,0 0 0,0 0 1,0 0-1,0 0 1,1 0-1,-1 0 1,0 1-1,0-1 1,0 0-1,3 12 59,-4 14 11,1-24-60,-1 12 29,0-5-19,0 0-1,0 0 1,1 0-1,1 0 0,2 15 1,-3-23-21,0 1 0,1-1 0,0 1 0,-1 0 0,1-1 0,0 1 0,0-1 0,0 0 0,-1 1 0,2-1 0,-1 0 0,0 1 0,0-1 0,0 0 0,1 0 0,-1 0 0,0 0 0,1 0 0,-1 0 0,1-1 0,-1 1 0,1 0 0,-1-1 1,1 1-1,0-1 0,-1 1 0,1-1 0,0 0 0,-1 0 0,1 0 0,0 0 0,-1 0 0,1 0 0,0 0 0,-1 0 0,3-1 0,6-1 9,1-1 0,-1 1-1,0-1 1,-1-1 0,1 0 0,-1 0 0,1-1 0,-1 0 0,0-1-1,-1 0 1,9-8 0,-13 11-4,0-1 0,0 0 0,-1 0 0,1 0-1,-1 0 1,0 0 0,0-1 0,0 0 0,-1 1 0,0-1 0,0 0-1,0 0 1,0 0 0,-1-1 0,0 1 0,0 0 0,0 0 0,-1-1-1,0 1 1,0-1 0,0 1 0,-1 0 0,-1-7 0,0 4 6,0-1 0,-1 0 0,0 1 0,-1 0 0,0 0 0,0 0 0,-1 0 0,0 0 0,0 1 0,-1 0 0,-7-7 0,11 11-8,0 1 0,-1 0 0,0 0 1,1 0-1,-1 1 0,0-1 0,0 1 0,0-1 0,0 1 0,0 0 1,-1 0-1,1 0 0,0 1 0,0-1 0,-1 1 0,1 0 1,0-1-1,0 2 0,-1-1 0,1 0 0,0 1 0,-1-1 0,1 1 1,0 0-1,0 0 0,0 0 0,0 1 0,0-1 0,0 1 1,0-1-1,0 1 0,1 0 0,-4 3 0,-4 3 3,1 1 1,0 0-1,0 1 0,1 0 0,0 0 0,1 0 0,0 1 1,-8 18-1,11-22-121,0 1 0,1 0 1,0 0-1,1 1 1,0-1-1,0 1 0,1-1 1,0 1-1,0-1 1,1 1-1,0 0 0,1-1 1,2 14-1,-3-20-104,1 0-1,0 0 1,0 0 0,0-1-1,0 1 1,0 0-1,0 0 1,0 0 0,0-1-1,1 1 1,-1-1-1,1 1 1,0-1 0,-1 0-1,1 1 1,0-1-1,0 0 1,-1 0 0,1 0-1,0 0 1,0-1-1,0 1 1,0 0 0,0-1-1,1 0 1,-1 1-1,0-1 1,0 0 0,0 0-1,0 0 1,0 0-1,0 0 1,0-1 0,1 1-1,2-2 1,22-5-3888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31.5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7491,'-4'14'1032,"2"-1"-1,0 1 0,-1 23 0,4-13-1006,1 1 0,0-2 0,2 1 0,1 0 0,14 42-1,-17-62-11,-1 0-1,1 0 0,0 0 1,0 0-1,0-1 1,0 1-1,1-1 0,-1 1 1,1-1-1,0 0 0,0 0 1,1 0-1,-1 0 0,6 3 1,-7-5 10,0 0 0,0-1 1,0 1-1,0-1 0,0 1 1,0-1-1,0 0 0,0 1 1,0-1-1,0 0 0,0 0 1,0-1-1,0 1 0,0 0 1,0-1-1,0 1 0,0-1 1,0 0-1,0 0 0,-1 0 1,1 1-1,0-2 0,0 1 1,-1 0-1,1 0 0,-1 0 1,1-1-1,-1 1 0,1-1 1,-1 1-1,0-1 0,2-2 0,2-3 41,1-1 0,-1 0 0,-1 0-1,1 0 1,-2-1 0,1 0-1,4-17 1,-2-1 145,3-36-1,-4 25 69,2 87-256,-7-44-35,1 14 11,0 0 0,2-1 1,0 1-1,1 0 0,7 19 0,-10-35-55,0 1-1,1-1 1,-1 1 0,1-1-1,0 0 1,0 0 0,0 0-1,0 0 1,1 0 0,-1 0-1,1 0 1,0-1 0,0 1-1,0-1 1,0 0 0,0 0-1,0 0 1,0 0 0,1-1-1,-1 1 1,1-1 0,-1 0-1,1 0 1,0 0 0,-1 0-1,1-1 1,0 1 0,0-1-1,-1 0 1,1 0 0,0-1-1,0 1 1,4-2 0,23-10-5555,-14 2-705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32.6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178 690 5875,'2'-1'360,"-1"-1"0,0 0 0,0 0 0,-1 1 0,1-1 0,0 0 0,-1 0 0,1 0 0,-1 0 0,0 0 0,1 0 0,-1 0 0,0 0 0,0-2 0,0 3-260,-1 0 0,1 0 0,0 0 1,-1 0-1,1 0 0,-1 0 0,1 0 0,-1 0 1,1 0-1,-1 1 0,0-1 0,1 0 1,-1 0-1,0 1 0,0-1 0,1 0 0,-1 1 1,0-1-1,-2 0 0,1 0-70,-1 0 0,0 0-1,0 0 1,0 1 0,1-1-1,-1 1 1,0 0 0,0 0 0,0 0-1,0 0 1,0 0 0,0 1 0,0-1-1,0 1 1,1 0 0,-1 0 0,-4 2-1,-4 3-3,1 0 0,-1 1 0,1 0 0,0 1 0,1 0 0,-1 0 0,-14 19 0,22-24-24,-1 1 0,1-1 0,-1 1 1,1 0-1,0-1 0,1 1 0,-1 0 0,1 0 0,-1 1 0,1-1 1,0 7-1,1-9-1,0 1 0,0-1 0,0 1 0,1-1 0,-1 1 0,1-1 0,0 0 1,-1 0-1,1 1 0,0-1 0,0 0 0,1 0 0,-1 0 0,0 0 0,1 0 0,-1 0 1,1 0-1,0 0 0,0-1 0,0 1 0,-1-1 0,4 2 0,-3-1 5,0-1 0,1 1 1,-1-1-1,1 1 0,0-1 0,-1 0 0,1 0 0,0 0 1,0 0-1,0-1 0,-1 1 0,1-1 0,0 0 0,0 1 1,0-1-1,0-1 0,0 1 0,0 0 0,4-2 0,-2 1 5,-1-1 0,1 0 0,-1-1 0,0 1 0,0-1 0,0 1-1,0-1 1,0-1 0,-1 1 0,1 0 0,2-5 0,2-1 30,-1-1 0,-1 0-1,1-1 1,-1 1 0,-1-1 0,0 0 0,-1-1 0,5-19 0,-2 12 53,-7 19-94,0 0 0,0 0 0,0 0 0,0-1 0,0 1 0,0 0-1,1 0 1,-1 0 0,0 0 0,0 0 0,0 0 0,0-1 0,1 1 0,-1 0 0,0 0 0,0 0 0,0 0 0,0 0 0,1 0 0,-1 0 0,0 0 0,0 0 0,0 0 0,1 0 0,-1 0 0,0 0 0,0 0 0,0 0 0,1 0 0,-1 0 0,0 0 0,0 0 0,0 0 0,0 0 0,1 0 0,-1 0 0,0 1 0,0-1 0,0 0 0,0 0 0,1 0 0,-1 0 0,16 30-100,-7-11 93,14 23 9,3-1 0,1-1 0,2-1 0,1-1 0,2-2 0,62 53 0,-67-65-6,-1 1 0,-1 1 0,-1 2 0,-2 0 0,31 50 0,-43-60 2,0 0 0,-2 0 0,-1 1 0,0 0 0,-1 1 0,-1-1 0,-1 1 0,-1 0 0,0 0 0,-2 0 0,-1 32 0,-1-43 5,0 0-1,-1 1 1,0-1 0,-1-1 0,0 1-1,0 0 1,-1-1 0,0 1 0,-1-1 0,0 0-1,0 0 1,0-1 0,-1 0 0,0 0 0,-9 8-1,11-12 0,0 1-1,-1 0 0,1-1 0,-1 0 0,0 0 1,0-1-1,0 1 0,0-1 0,0 0 0,0 0 1,-1-1-1,1 1 0,0-1 0,-1-1 1,0 1-1,1-1 0,-1 0 0,1 0 0,-1 0 1,1-1-1,-1 0 0,1 0 0,-1 0 0,1-1 1,0 0-1,-8-3 0,7 1-12,0 0 1,0 0-1,1-1 0,-1 0 0,1 0 1,0 0-1,1-1 0,0 1 0,-1-1 1,2 0-1,-1 0 0,1-1 1,0 1-1,0-1 0,1 1 0,-4-13 1,1-4-8,0-1 0,1 1 0,-1-41 1,5 42 14,0 0 1,2 0-1,0 0 1,2 0-1,0 0 1,2 1-1,9-26 1,-2 16-1,1 1 1,1 1-1,2 0 1,24-31 0,-7 12 10,-2-2 0,-2 0 0,-2-2 0,-3-2 0,-2 0 0,-2-1 0,20-91 0,-24 69 47,-4-1 0,-3 0 0,-4 0-1,-4-82 1,-2 159-54,0-7 25,-1 0-1,0 0 1,0 0-1,-5-16 0,6 23-23,0 0 0,-1 0 0,1 1 0,0-1-1,-1 0 1,1 0 0,-1 0 0,0 0 0,1 0 0,-1 0-1,0 1 1,1-1 0,-1 0 0,0 0 0,0 1-1,0-1 1,1 1 0,-1-1 0,0 1 0,0-1 0,0 1-1,0-1 1,0 1 0,0 0 0,0 0 0,0-1-1,0 1 1,0 0 0,0 0 0,0 0 0,0 0 0,0 0-1,0 0 1,-1 0 0,1 1 0,0-1 0,0 0-1,0 1 1,1-1 0,-1 0 0,0 1 0,0-1-1,0 1 1,0 0 0,0-1 0,0 1 0,1 0 0,-1-1-1,-1 2 1,-6 5-5,0-1-1,1 2 1,0-1-1,0 1 1,0 0-1,1 1 1,-7 11-1,-2 6-4,-13 34-1,20-41 7,1-1-1,1 1 1,1 0 0,1 1 0,0-1-1,2 1 1,0 0 0,1 0 0,1-1-1,3 24 1,1-15 2,2 0-1,1-1 0,1 0 1,1-1-1,1 0 0,22 40 0,-12-28 6,1-2-1,31 40 1,-43-65-4,1 0 1,-1 0-1,2-1 1,0 0-1,0-1 0,0 0 1,1-1-1,1 0 1,-1-1-1,15 6 1,-22-11 3,0 0 0,0 0 1,0-1-1,0 0 0,0 0 1,1 0-1,-1-1 0,0 1 1,0-1-1,0 0 0,1-1 1,-1 1-1,0-1 0,0 0 0,0-1 1,0 1-1,0-1 0,0 0 1,0 0-1,-1 0 0,1-1 1,-1 0-1,1 0 0,-1 0 1,0 0-1,0 0 0,6-9 1,-2 3 6,-1-1 1,0 0 0,-1-1 0,0 0 0,-1 0 0,0 0 0,-1-1 0,0 1 0,0-1 0,2-22 0,-1-7 0,-1-57 0,-4 116-59,0 1-1,1-1 0,1 0 0,1 0 1,6 24-1,-8-38 48,1 1 0,0-1 0,0 0 0,0 1 0,0-1 0,0 0 0,1 0 0,0 0 0,0-1 0,0 1 0,0-1 0,1 1 0,-1-1 0,1 0 0,0-1 0,0 1 0,0-1 0,0 1 0,0-1 0,1 0 0,-1-1 0,1 1 0,-1-1 0,1 0 0,-1 0 0,7 0 0,-6 0 5,0-1 0,0 0 0,0-1 0,0 0 0,0 1 0,0-1 0,0-1 0,0 1 0,-1-1 0,1 0 0,-1 0 0,1 0 0,-1-1 0,0 1 0,0-1 0,0 0 0,0-1 0,0 1 0,-1 0 0,5-6 0,-4 4-3,1-1 0,-2 1 1,1-1-1,0 0 1,-1 0-1,0 0 0,-1 0 1,1-1-1,-1 1 1,0-1-1,-1 1 0,0-1 1,1-11-1,-1 26-19,0-1-1,0 1 0,0-1 1,1 1-1,0-1 1,1 0-1,0 0 0,0 0 1,8 12-1,5 8 36,23 25 1,-16-22-34,100 128 8,44 61-35,-140-178-23,-1 1-1,-2 1 1,27 68 0,-48-103 54,0 0 1,-1 0-1,0 0 0,0 1 1,0-1-1,-1 0 1,-1 1-1,1-1 1,-2 13-1,0-16 13,0-1-1,0 1 1,-1-1-1,1 1 1,-1-1-1,0 0 1,0 0-1,0 0 1,-1 0-1,1 0 1,-1-1-1,0 1 1,0-1-1,0 0 1,-1 1-1,1-1 1,-1-1-1,1 1 1,-6 2-1,-7 3 16,0 0-1,-1-1 0,0-1 0,0 0 0,-1-2 0,1 0 0,-1-1 1,-20 1-1,-4-1-12,-1-3 1,-55-5-1,79 3-14,-1 0 0,1-2 0,-1 0 0,1-1 0,-29-12 0,43 15-9,0 0 0,0-1 0,0 0 0,0 0 0,0 0 0,1-1 0,-1 1 0,1-1 0,0 0 0,0 0 0,1 0 0,-1-1 0,1 1 0,0-1 0,0 0 0,1 0 0,-1 0 0,1 0 0,0-1 0,0 1 0,1-1 0,0 1 0,0-1 0,-1-5 0,2 0-98,1 1 0,-1-1 1,2 1-1,-1 0 0,2-1 1,-1 1-1,1 0 0,1 0 0,7-14 1,-1 4-1365,1 1-1,1 1 1,23-28 0,14-9-5806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33.4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49 50 5667,'-6'11'284,"-1"0"0,1 0-1,1 0 1,0 1 0,1 0 0,0 0 0,1 0 0,0 0 0,1 1 0,0-1 0,1 1 0,1 14 0,-1-23-247,2 1 0,-1-1 1,0 0-1,1 1 0,0-1 0,0 0 1,0 0-1,0 1 0,1-1 0,0 0 1,0 0-1,0-1 0,0 1 0,1 0 1,-1-1-1,1 1 0,0-1 0,0 0 0,0 0 1,0 0-1,1 0 0,-1 0 0,1-1 1,0 0-1,-1 0 0,1 0 0,0 0 1,0 0-1,1-1 0,-1 0 0,0 0 1,0 0-1,1 0 0,-1-1 0,0 1 0,1-1 1,4-1-1,4 1 67,1-2 0,-1 1 0,0-2 0,1 0 1,-1 0-1,-1-2 0,1 1 0,-1-2 0,1 1 0,-1-2 0,-1 1 1,1-2-1,11-9 0,-14 10-22,-1-1 1,1 1 0,-2-2-1,1 1 1,-1-1 0,0 0-1,-1 0 1,0-1 0,0 0-1,-1 0 1,0 0-1,-1-1 1,-1 1 0,1-1-1,-2 0 1,3-12 0,-5 21-48,0 0 0,0 0 0,0-1 1,0 1-1,0 0 0,0 0 1,-1-1-1,1 1 0,-1 0 0,0 0 1,1 0-1,-1 0 0,-1-3 1,1 5-29,1 0 1,0-1 0,-1 1 0,1 0 0,0-1 0,0 1 0,-1 0 0,1 0 0,0-1-1,-1 1 1,1 0 0,-1 0 0,1 0 0,0 0 0,-1-1 0,1 1 0,0 0 0,-1 0-1,1 0 1,-1 0 0,1 0 0,-1 0 0,1 0 0,0 0 0,-1 0 0,0 0 0,-14 13 64,9-5-75,1 1 1,0 0 0,1 1 0,0-1 0,0 1-1,1 0 1,0-1 0,0 2 0,2-1 0,-1 0 0,1 0-1,0 0 1,1 1 0,2 17 0,-2-23-2,1 0 0,0 0-1,-1 0 1,2-1 0,-1 1 0,0 0 0,1-1 0,0 1 0,0-1 0,1 1 0,-1-1 0,1 0-1,0 0 1,0 0 0,0-1 0,0 1 0,1-1 0,0 1 0,-1-1 0,1 0 0,0 0 0,0-1-1,1 0 1,-1 1 0,1-1 0,-1-1 0,1 1 0,0 0 0,-1-1 0,1 0 0,0-1 0,7 2 0,-4-2 10,0-1 1,0 1-1,0-1 1,0-1 0,-1 0-1,1 0 1,0 0 0,-1-1-1,0 0 1,1 0 0,-1-1-1,0 0 1,-1 0 0,1-1-1,-1 1 1,0-1 0,0-1-1,0 1 1,-1-1 0,0 0-1,0-1 1,5-8-1,-6 9 2,-1 0 0,1 0 0,-1 0 0,-1-1 0,0 1 0,0-1 0,0 1 0,0-1 0,-1 0 0,0 0 0,-1 0 0,0 0 0,0 1 0,0-1 0,-1 0 0,0 0 0,0 0 0,0 1 0,-1-1 0,0 0 0,-1 1 0,1 0 0,-1-1 0,-1 1 0,1 0 0,-6-6 0,5 7-6,-1 0 1,0 0-1,0 0 0,-1 1 1,1 0-1,-1 0 1,0 1-1,0 0 0,0 0 1,-1 0-1,1 0 1,-1 1-1,1 0 1,-12-1-1,12 2-4,0 0-1,-1 0 1,1 1 0,-1 0 0,1 0-1,-1 0 1,1 1 0,0 0 0,-1 0-1,1 1 1,0 0 0,0 0-1,0 0 1,0 1 0,-10 6 0,14-8 3,-1 1 1,1 0 0,0-1 0,0 1-1,0 0 1,1 0 0,-1 0 0,0 1-1,1-1 1,-1 0 0,1 1 0,0-1-1,0 1 1,0-1 0,0 1 0,0 0 0,0-1-1,1 1 1,-1 0 0,1-1 0,0 1-1,0 0 1,0 0 0,0-1 0,0 1-1,1 0 1,-1 0 0,1-1 0,0 1-1,-1-1 1,1 1 0,1 0 0,-1-1-1,0 0 1,0 1 0,3 2 0,-1 0-248,1-1 1,-1 1 0,1-1 0,0 0 0,0-1-1,0 1 1,0-1 0,0 1 0,1-1 0,0-1-1,0 1 1,-1-1 0,1 1 0,1-1 0,-1-1-1,0 1 1,10 1 0,5-3-3626,-1-3-2524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33.9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32 6835,'-4'7'1292,"-1"1"1,1 0-1,-5 16 0,5-11-1168,0 0 0,1 0 0,1 1 0,0-1 0,1 1-1,0 0 1,2 18 0,-1-27-103,1 0 0,0-1 0,0 1 0,0 0 0,0-1 0,1 1 0,0-1 0,0 0 0,0 0-1,0 1 1,1-1 0,-1-1 0,1 1 0,0 0 0,0-1 0,1 1 0,-1-1 0,1 0 0,-1 0 0,1 0 0,0-1 0,9 5-1,-8-5 2,1 0-1,0-1 0,-1 0 1,1 0-1,0 0 0,0 0 1,0-1-1,0 0 0,-1 0 0,1-1 1,0 0-1,0 0 0,0 0 1,-1 0-1,1-1 0,-1 0 0,1 0 1,5-4-1,0-1 29,0 0-1,0 0 1,-1-1 0,0-1-1,-1 1 1,0-2-1,0 1 1,-1-1 0,0-1-1,-1 1 1,0-1-1,7-18 1,-6 13-1,0-1 0,-2-1 0,0 1 0,-1-1-1,-1 0 1,3-32 0,-8 67-68,1 1 0,0-1 0,1 0 0,1 0 1,1 0-1,6 20 0,-8-32-97,1 1 0,-1-1 0,1-1 0,1 1 0,-1 0 0,1 0-1,0-1 1,0 1 0,0-1 0,0 0 0,1 0 0,0 0 0,0-1 0,0 1 0,0-1 0,0 0 0,1 0 0,0 0 0,-1-1 0,1 1 0,0-1 0,0 0 0,0-1 0,6 2 0,-7-2-477,0-1 1,1 0 0,-1 0 0,0 0-1,0 0 1,0-1 0,0 0 0,0 0-1,7-2 1,11-7-5320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35.3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55 513 7668,'27'97'4845,"2"13"-4475,-4-9-17,33 150-134,-48-191-67,-2 1 1,0 75 0,-7-113-29,0-15-52,-1 0 0,0 0 0,0 0-1,-1-1 1,0 1 0,-4 15 0,5-22-76,-1-1 1,1 1-1,-1 0 0,1 0 1,-1 0-1,1 0 0,-1 0 1,0-1-1,1 1 0,-1 0 1,0 0-1,0-1 0,0 1 1,0-1-1,0 1 0,1-1 0,-1 1 1,0-1-1,0 1 0,0-1 1,0 0-1,0 0 0,0 1 1,0-1-1,0 0 0,-1 0 1,1 0-1,0 0 0,0 0 1,0 0-1,0-1 0,0 1 1,0 0-1,0 0 0,0-1 1,0 1-1,0-1 0,0 1 1,1-1-1,-3 0 0,-3-2-76,1-1-1,-1 1 0,1-1 0,0 0 1,-6-5-1,-2-6-35,0 0 0,1-1-1,1-1 1,0 1 0,1-2 0,1 1 0,1-2-1,0 1 1,2-1 0,0 0 0,-5-27 0,2-4 185,3 1 1,1-1 0,4-69 0,1 102 14,1-1-1,1 0 1,0 1 0,2-1 0,0 1-1,12-33 1,-14 45-74,0 1 0,0 0-1,0 0 1,0 0 0,1 0 0,0 0 0,0 1-1,0-1 1,0 1 0,0 0 0,1 0-1,0 0 1,-1 0 0,1 0 0,0 1 0,0 0-1,0 0 1,1 0 0,-1 0 0,0 1-1,1 0 1,-1-1 0,1 2 0,-1-1 0,1 0-1,0 1 1,-1 0 0,1 0 0,0 0-1,-1 1 1,8 1 0,-3 1-11,0 0 0,-1 0 0,1 1 0,-1 0 0,1 0 0,-1 1 0,0 0 0,-1 1 0,1 0 0,-1 0 0,0 0-1,-1 1 1,1 0 0,-2 0 0,8 11 0,-10-13 4,1 1 0,-1 0 0,-1 0 0,1 0 0,-1 0 0,0 0-1,0 0 1,0 1 0,-1-1 0,0 9 0,0-11 2,-2 1 1,1-1 0,0 1-1,-1-1 1,0 0-1,0 0 1,0 1-1,-1-1 1,1 0-1,-1 0 1,0 0 0,0 0-1,-1-1 1,1 1-1,-1 0 1,-3 3-1,-11 5 100,11-11-9,10-11-41,21-21-71,0 1 0,2 2-1,2 1 1,57-44 0,-31 27 4,-21 16 13,-17 16 23,-1-1 1,-1 0-1,-1-1 0,1 0 0,-2-1 0,0-1 1,15-25-1,-25 36-4,-1-1 0,0 0 1,-1 0-1,0 1 1,0-1-1,0 0 0,0 0 1,-1 0-1,0 0 0,0 0 1,-1 0-1,0 0 0,0 0 1,-3-9-1,-4-11 49,0 1 0,-14-24 1,8 16-15,3 6-25,-16-35-44,27 61 13,-1 1 1,1-1-1,0 1 0,0-1 1,0 1-1,-1 0 0,1-1 1,0 1-1,-1-1 0,1 1 1,0 0-1,-1-1 0,1 1 1,0 0-1,-1 0 0,1-1 1,-1 1-1,1 0 0,0 0 1,-1 0-1,1-1 0,-1 1 1,1 0-1,-1 0 0,1 0 1,-1 0-1,1 0 0,-1 0 0,1 0 1,-1 0-1,1 0 0,-1 0 1,1 0-1,0 0 0,-1 0 1,1 0-1,-1 1 0,0-1 1,-15 19-43,-6 29-13,13-17 64,1 0 0,1 1 1,1 0-1,2 0 1,2 0-1,1 36 0,1-45-2,2 1 0,1-1 0,1 0 0,0-1 0,2 1 0,1-1-1,0 0 1,2 0 0,15 26 0,-21-42-3,1 0 0,0 0 0,0-1 0,0 1 0,1-1 0,-1 0 0,1-1-1,0 1 1,1-1 0,-1 0 0,1 0 0,11 5 0,-12-7-1,0-1 0,0 1 0,1-1 0,-1 0 0,0-1 0,0 1 0,1-1 0,-1 0 0,1 0 0,-1-1 0,0 1 0,1-1 0,-1 0 0,0-1 0,0 1 0,10-6 0,-1 1-6,-1-2 1,1 0-1,-1-1 0,-1 0 0,0 0 0,22-23 1,-26 24 10,-1-1 0,0 0 0,0 0 1,0 0-1,-2-1 0,1 0 0,-1 0 1,0 0-1,-1-1 0,4-14 0,-8 23-8,1 0 0,-1 1 0,0-1 0,0 0-1,1 0 1,-1 1 0,0-1 0,0 0 0,-1 0 0,1 1-1,0-1 1,-1 0 0,1 1 0,-1-1 0,1 0-1,-1 1 1,0-1 0,1 1 0,-1-1 0,0 1-1,0-1 1,-2-1 0,1 1-4,0 1 1,0 0-1,0 0 0,0-1 1,-1 2-1,1-1 1,0 0-1,0 0 0,-1 1 1,1-1-1,-1 1 0,1 0 1,0-1-1,-4 2 0,-2-1-6,0 1 0,1 0 0,-1 0 0,1 1 0,0 0 0,0 0 0,-1 1 0,1 0-1,-9 5 1,10-3 8,0-1 0,0 1 0,1 0-1,-1 0 1,1 0 0,0 1 0,1 0-1,0 0 1,0 0 0,0 0 0,0 1 0,1-1-1,0 1 1,1 0 0,0 0 0,0 0-1,0 0 1,1 1 0,0-1 0,0 0-1,1 1 1,0-1 0,0 0 0,0 1-1,1-1 1,1 0 0,-1 0 0,1 1 0,0-1-1,1 0 1,-1-1 0,1 1 0,1 0-1,-1-1 1,1 0 0,1 0 0,-1 0-1,1 0 1,0-1 0,0 1 0,0-1-1,1 0 1,0-1 0,0 0 0,0 0 0,12 6-1,-9-5-136,0-2 0,0 1 0,1-1 0,-1 0 0,1-1 0,-1 0 0,1-1 0,0 0 0,-1 0 0,1-1 0,0 0 0,0-1-1,0 0 1,-1 0 0,1-1 0,-1-1 0,1 1 0,-1-2 0,0 1 0,0-1 0,0-1 0,-1 1 0,1-1 0,-1-1 0,0 0 0,-1 0 0,1 0 0,-1-1-1,-1 0 1,1-1 0,10-15 0,28-57-1809,-32 53 899,26-37-1,-39 63 972,1 0 0,-1 1 0,0-1 0,1 0 0,-1 0 0,1 0 0,0 1 0,-1-1 0,1 0 0,0 1 0,-1-1 0,1 1 0,0-1 0,-1 1 0,1-1 0,0 1 0,0-1 0,0 1 0,0 0 0,0-1 0,-1 1 0,1 0 0,0 0 0,0-1 0,0 1 0,0 0 0,0 0 0,0 0 0,0 0 0,1 1 0,-1 0-1,1 0-1,-1 0 1,0 0-1,0 0 1,0 0-1,0 1 1,0-1-1,0 0 1,0 1 0,0-1-1,-1 0 1,1 1-1,0-1 1,-1 1-1,1 2 1,1 2 531,-1-1-1,1 1 1,-2 0 0,1 0 0,0-1-1,-1 1 1,0 0 0,-1 0 0,0 8-1,-1-12-58,0 1 0,0-1 0,-1 0 0,1 0-1,0-1 1,-1 1 0,1 0 0,-1-1 0,1 1-1,-1-1 1,0 0 0,-4 2 0,-18 10 176,22-10-512,0 0 0,0 1 1,0-1-1,0 1 0,0 0 1,1 0-1,0 0 0,0 0 1,0 0-1,0 0 0,-1 7 0,2-10-44,1 1 0,0-1 0,0 0 0,-1 0 0,1 0 0,0 1 0,0-1 0,1 0 0,-1 0 0,0 0 0,0 1 0,0-1 0,1 0 0,-1 0 0,1 0 0,-1 0 0,1 0 0,-1 0 0,2 2-1,-1-2 2,0 0-1,0-1 0,1 1 0,-1 0 0,0 0 0,1-1 1,-1 1-1,1 0 0,-1-1 0,0 0 0,1 1 0,-1-1 0,1 0 1,0 0-1,-1 0 0,1 0 0,-1 0 0,1 0 0,2 0 1,3-1 28,0 0 0,0-1 0,0 1 0,-1-1 0,1-1 0,0 1-1,-1-1 1,1 0 0,-1-1 0,0 1 0,0-1 0,9-8 0,-6 4 7,-1-1-1,0 0 1,-1 0-1,0-1 1,0 0-1,-1 0 0,5-11 1,4-16 41,-1-1 1,-2-1-1,10-58 0,-19 83-81,81-485 123,-84 499-130,0 0 0,0 0 0,0 0 0,0 0 0,0-1 0,0 1 0,0 0 0,0 0 0,0 0 1,0 0-1,0-1 0,0 1 0,0 0 0,0 0 0,0 0 0,0 0 0,0-1 0,0 1 0,0 0 0,0 0 0,0 0 0,0 0 0,0-1 0,0 1 0,0 0 0,0 0 0,0 0 0,-1 0 0,1 0 0,0-1 0,0 1 0,0 0 0,0 0 0,0 0 0,0 0 0,-1 0 0,1 0 0,0 0 0,0 0 1,0-1-1,0 1 0,0 0 0,-1 0 0,1 0 0,0 0 0,0 0 0,0 0 0,0 0 0,-1 0 0,1 0 0,0 0 0,0 0 0,0 0 0,-1 0 0,1 0 0,0 0 0,0 0 0,0 1 0,-1-1 0,-13 10 2,-12 19-44,17-17 42,1 0 0,0 1-1,1 0 1,0 1 0,2-1 0,-1 1-1,2 0 1,-1 0 0,2 1 0,0-1-1,-1 16 1,1 22 0,5 95 1,0-101-3,-1-31 1,19 231-53,-16-220 9,2 0 1,0-1-1,1 0 1,2 0 0,1 0-1,0-2 1,19 32 0,-7-31-339,-11-21-1469,-10-3 1593,0-1 1,-1 1-1,1-1 1,0 1-1,-1-1 1,1 1 0,-1-1-1,1 1 1,-1-1-1,1 0 1,-1 1-1,0-1 1,1 0-1,-1 1 1,0-1-1,1 0 1,-1 0 0,0 1-1,0-2 1,4-15-6960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36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258 37 7716,'-18'-7'906,"-1"0"0,1 1 1,-1 1-1,1 1 0,-23-2 1,36 6-867,0-1 0,0 1 1,0 0-1,0 0 1,0 1-1,0-1 0,0 1 1,0 0-1,0 1 1,0-1-1,0 1 0,1 0 1,-1 0-1,1 0 1,-1 1-1,1 0 1,0 0-1,0 0 0,0 0 1,0 0-1,1 1 1,-1 0-1,1 0 0,-5 7 1,7-10-35,0 0 0,1 0 1,-1 0-1,0 0 0,0 0 0,1 0 1,-1 0-1,1 0 0,-1 0 1,1 0-1,0 0 0,-1 1 0,1-1 1,0 0-1,0 0 0,-1 0 0,1 1 1,0-1-1,0 0 0,1 0 1,-1 0-1,0 1 0,0-1 0,1 0 1,-1 0-1,0 0 0,1 0 1,-1 1-1,1-1 0,-1 0 0,1 0 1,0 0-1,0 0 0,-1 0 0,1-1 1,0 1-1,0 0 0,0 0 1,0 0-1,0-1 0,0 1 0,0 0 1,0-1-1,2 1 0,5 2 31,1-1-1,0 0 1,0 0-1,0-1 1,12 1-1,11 1-22,-22 0-14,-1 0 1,0 0 0,0 1 0,0 0 0,0 1-1,-1 0 1,0 0 0,0 1 0,0 0 0,0 0-1,-1 1 1,0-1 0,-1 2 0,1-1-1,-1 1 1,8 14 0,-11-16-1,0 0 0,0 0 0,0 0 0,-1 0 0,0 0 1,0 1-1,0-1 0,-1 1 0,0-1 0,0 1 0,-1 0 0,0-1 0,0 1 0,0 0 1,-1-1-1,0 1 0,-1-1 0,1 1 0,-1-1 0,0 0 0,-1 1 0,1-1 0,-1 0 1,-1-1-1,-3 7 0,-6 4-9,-1-1 1,-1-1-1,0 0 1,-1-1-1,0-1 1,-1 0-1,0-1 0,-1-1 1,-20 8-1,20-14-1035,15-8-1443,9-7-1233,8-5-3638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36.4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6915,'-6'64'4711,"9"34"-3877,0-40-672,12 239-131,-9-242-13,2-1 0,3 0 1,25 74-1,16 15 225,-49-128-160,-9-18-68,-12-22-119,4-5-28,1 0 0,2-1-1,1 0 1,2-1-1,0 0 1,3-1 0,-3-33-1,4-13 173,9-139 0,-4 212-24,1-31 179,10-43 0,-11 70-143,2 1 0,-1 0 1,1 0-1,0 0 0,1 1 0,0-1 0,0 1 0,1 0 0,0 0 0,8-10 0,-10 16-43,-1 0 0,1 0 0,-1 0 0,1 0 0,0 0 0,0 0 0,0 1 0,0 0 0,0-1 0,0 1 0,0 0 0,0 1 0,0-1 0,1 0 0,-1 1 0,0 0 0,0 0 0,1 0 0,-1 0 0,0 0-1,0 1 1,1-1 0,-1 1 0,0 0 0,0 0 0,0 0 0,0 0 0,0 1 0,0-1 0,0 1 0,0 0 0,2 2 0,-2-2-8,0 1-1,1-1 1,-1 1-1,-1-1 1,1 1-1,0 0 1,-1 0-1,0 0 1,1 1-1,-1-1 1,0 0-1,-1 1 1,1 0-1,-1-1 1,1 1-1,-1 0 1,0 0-1,-1 0 1,1-1-1,-1 1 1,1 0-1,-1 0 1,0 0-1,-1 0 1,1 0-1,-2 5 1,-1-1 15,0-1-1,-1 1 1,0-1 0,-1 1 0,1-2 0,-2 1 0,1 0-1,-7 6 1,5-6-274,0 1-1,1-1 1,1 1-1,-11 17 1,16-24 197,0-1-1,0 0 1,0 0-1,0 0 1,0 0 0,0 0-1,-1 0 1,1 0-1,0 0 1,0 1 0,0-1-1,0 0 1,0 0 0,0 0-1,0 0 1,0 0-1,0 0 1,0 1 0,0-1-1,0 0 1,0 0 0,0 0-1,0 0 1,-1 0-1,1 1 1,1-1 0,-1 0-1,0 0 1,0 0 0,0 0-1,0 0 1,0 1-1,0-1 1,0 0 0,0 0-1,0 0 1,0 0 0,0 0-1,0 0 1,0 1-1,0-1 1,0 0 0,1 0-1,-1 0 1,0 0-1,0 0 1,0 0 0,0 0-1,0 0 1,0 0 0,0 1-1,1-1 1,7-4-3519,5-5-1710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47.5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43 4642,'3'2'387,"0"-1"0,0 1 1,0-1-1,1 0 0,-1 0 0,0 0 0,0 0 0,1 0 1,-1-1-1,1 1 0,-1-1 0,1 0 0,5-1 0,49-8-13,-43 5-82,130-27 162,-105 21-6487,-51 13 884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37.1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0 123 3906,'15'29'1529,"-1"1"0,15 47 0,-21-52-1361,-2 1-1,0-1 0,-2 1 0,-1 0 0,-1 1 0,-1-1 0,-1 0 0,-2 0 0,0 1 0,-2-1 0,-7 26 0,11-136 295,6-171-498,-8 217 241,-2 1 0,-1-1 0,-2 1 0,-20-64 0,24 95 62,5 13-246,8 18-183,-4-18-13,1 1-1,0-1 1,1 0 0,-1-1 0,2 1-1,-1-2 1,0 1 0,1-1-1,0 0 1,1-1 0,-1 0 0,0-1-1,1 0 1,0 0 0,0-1 0,0 0-1,11 0 1,-10-1 453,0-1-1,1 0 1,-1-1 0,0 0-1,15-3 1,-25 3-249,-1 1-1,1 0 1,0-1-1,-1 1 1,1 0-1,0 0 1,0 0-1,-1 0 1,1 0-1,0 0 1,0 0-1,0 0 1,-1 0 0,1 0-1,0 0 1,0 0-1,-1 0 1,1 1-1,0-1 1,-1 0-1,1 1 1,0-1-1,-1 0 1,1 1-1,0-1 1,-1 1-1,1-1 1,-1 1-1,1-1 1,0 1-1,-1-1 1,0 1 0,1 0-1,-1-1 1,1 1-1,-1 0 1,0-1-1,1 1 1,-1 0-1,0 0 1,0-1-1,0 1 1,1 0-1,-1 0 1,0-1-1,0 1 1,0 0-1,-1 1 1,1 5 1,-1 0 1,0 0 0,-1 0-1,-2 10 1,0-2 43,-8 34 29,2-10-55,3-1 0,-4 42 1,10-70-51,0 0 1,1 1-1,1-1 1,0 1 0,0-1-1,1 0 1,0 0-1,1 0 1,0 0 0,0 0-1,1-1 1,10 17-1,-14-25 4,1 0 0,-1 1 0,1-1-1,0 0 1,-1 0 0,1 0 0,0 0-1,0 0 1,0 0 0,0 0 0,0-1 0,0 1-1,0 0 1,0 0 0,0-1 0,1 1-1,-1-1 1,0 1 0,0-1 0,0 1-1,1-1 1,-1 0 0,0 0 0,1 0-1,-1 1 1,0-1 0,1 0 0,-1-1 0,0 1-1,0 0 1,1 0 0,-1 0 0,0-1-1,0 1 1,1-1 0,-1 1 0,0-1-1,0 1 1,0-1 0,0 0 0,0 0-1,0 1 1,2-3 0,4-4 21,0 0 1,-1 0-1,1-1 1,8-15-1,-9 14-12,20-29 38,-6 6 50,2 1 0,1 0 0,1 2 0,45-43 0,-66 70-73,0-1 0,0 1 0,0 0 0,1 0 0,-1 0 0,1 0 0,-1 1 0,1-1 0,0 1-1,5-1 1,-8 2-19,1 0 0,-1 0-1,0 0 1,1 0-1,-1 0 1,0 0 0,0 1-1,1-1 1,-1 0-1,0 1 1,0-1 0,0 1-1,0 0 1,1-1-1,-1 1 1,0 0 0,0-1-1,0 1 1,0 0-1,-1 0 1,1 0 0,0 0-1,0 0 1,0 0-1,-1 0 1,1 0 0,-1 1-1,1-1 1,-1 0-1,1 0 1,-1 0 0,1 1-1,-1-1 1,0 0-1,0 2 1,4 14 33,-2 1 1,1 28-1,-4-33-117,2-1 0,0 1 1,0-1-1,1 0 0,1 1 0,0-1 0,6 14 0,-2-18-1396,3-12-3673,-1-4-1454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37.4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226 27 8276,'-1'-1'222,"1"-1"1,-1 1-1,0 0 1,1-1-1,-1 1 1,0 0-1,0-1 1,0 1-1,0 0 1,0 0-1,0 0 1,0-1 0,0 1-1,0 0 1,-1 1-1,1-1 1,0 0-1,-1 0 1,1 1-1,-1-1 1,-1 0-1,0 0-134,-1 0 0,1 1 0,0 0 0,-1 0-1,1 0 1,0 0 0,0 0 0,-1 1 0,-5 1 0,-1 1-124,0 0 0,0 1-1,0 1 1,1 0 0,-13 8 0,15-8 72,-1 1 0,1 0 0,0 0-1,0 0 1,1 1 0,0 0 0,0 1 0,0 0 0,1-1 0,0 2 0,1-1-1,-7 17 1,10-21-26,0 1 0,0-1-1,0 0 1,0 1-1,1-1 1,0 1 0,0-1-1,0 1 1,0-1 0,1 0-1,0 1 1,0-1-1,0 0 1,0 1 0,1-1-1,-1 0 1,1 0 0,0 0-1,0 0 1,1-1-1,-1 1 1,1 0 0,0-1-1,0 0 1,0 0 0,0 0-1,1 0 1,-1 0-1,5 2 1,5 2 29,0 0 1,1 0-1,0-1 0,1-1 1,-1-1-1,1 0 0,0-1 1,0 0-1,27 0 0,-22-1-13,0 1-1,0 0 0,0 1 1,29 11-1,-46-14-26,-1 0 0,1 1 1,-1-1-1,1 0 0,-1 1 0,1-1 0,-1 1 0,0 0 0,0-1 0,0 1 0,0 0 0,0 0 0,-1 1 1,1-1-1,0 0 0,-1 1 0,0-1 0,1 1 0,-1-1 0,1 4 0,-2-2 6,1 0 0,-1 0-1,0 0 1,0 0 0,0 0 0,-1 0-1,1 0 1,-1 0 0,0 0 0,0 0-1,0-1 1,-4 7 0,-3 6-101,-1 0 1,-1-1-1,0 0 0,-2-1 1,-13 15-1,-74 65-6507,40-47-1371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48.3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36 4898,'3'-35'3762,"-3"35"-3450,3 30 531,5 21-537,3 0 0,1 0-1,21 50 1,-5-16-21,-28-85-274,0 0 0,0 0 1,0 0-1,0 0 1,0 1-1,0-1 0,0 0 1,0 0-1,0 0 1,0 0-1,0 0 0,0 1 1,0-1-1,0 0 1,0 0-1,0 0 0,1 0 1,-1 0-1,0 0 1,0 1-1,0-1 0,0 0 1,0 0-1,0 0 1,0 0-1,0 0 0,1 0 1,-1 0-1,0 0 1,0 0-1,0 1 0,0-1 1,0 0-1,0 0 1,1 0-1,-1 0 0,0 0 1,0 0-1,0 0 1,0 0-1,0 0 0,1 0 1,-1 0-1,0 0 1,0 0-1,0 0 0,0 0 1,0 0-1,1 0 1,-1-1-1,0 1 0,0 0 1,0 0-1,0 0 1,0 0-1,0 0 0,1 0 1,-1 0-1,0 0 1,0 0-1,0-1 0,0 1 1,0 0-1,0 0 1,9-16 398,9-38-142,-12 34-193,11-30-13,-6 16-45,1 1 1,1 0-1,2 0 1,22-35-1,-36 66-17,0 0-1,0 1 1,0-1 0,0 0 0,1 1 0,-1-1-1,1 1 1,-1-1 0,1 1 0,-1 0-1,1-1 1,0 1 0,0 0 0,-1 0-1,1 0 1,0 1 0,0-1 0,0 0-1,0 1 1,0-1 0,0 1 0,0-1 0,0 1-1,0 0 1,0 0 0,3 0 0,-2 1-1,-1 0 1,1 1-1,-1-1 1,1 0-1,-1 1 1,1-1-1,-1 1 1,0 0-1,0 0 1,0 0-1,0 0 1,0 0-1,-1 0 1,1 0-1,-1 1 1,1-1-1,-1 1 1,0-1-1,1 4 1,4 9 13,-1 1-1,-1 0 1,-1 0 0,0 0-1,-1 0 1,-1 0 0,-1 31-1,2 15 63,-2-61-78,0 0 0,0 1 1,0-1-1,0 0 0,0 0 0,0 0 1,0 0-1,1 0 0,-1 0 0,0 0 0,1 0 1,-1 0-1,1 0 0,-1 0 0,1 0 1,0 0-1,-1 0 0,2 1 0,-2-2 17,1 0-1,-1 0 1,1 0-1,-1 0 1,1 0-1,-1 0 0,1 0 1,-1 0-1,1 0 1,-1 0-1,0 0 1,1 0-1,-1 0 1,1 0-1,-1 0 1,1-1-1,-1 1 1,0 0-1,1 0 1,-1-1-1,1 1 1,-1 0-1,0-1 0,1 1 1,-1 0-1,0-1 1,1 1-1,-1-1 1,2 0-175,-1-1 0,0 0 0,0 1 0,0-1 0,0 0 0,0 0 0,0 0 1,0 0-1,-1 0 0,1 0 0,0 0 0,-1 0 0,0 0 0,0 0 0,1 0 0,-1 0 0,-1-3 1,-1 2-3685,-4 2-2878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49.4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134 54 3778,'1'0'238,"1"-1"1,-1 1 0,0 0-1,1-1 1,-1 1 0,0-1-1,1 0 1,-1 1 0,0-1-1,0 0 1,0 0 0,0 1-1,0-1 1,0 0 0,0 0-1,0 0 1,0 0 0,0-1-1,0 1 1,0 0 0,-1 0-1,1 0 1,-1-1 0,1-1-1,-1 2-166,0 0-1,-1-1 1,1 1 0,0 0-1,-1 0 1,0-1-1,1 1 1,-1 0-1,0 0 1,1 0 0,-1 0-1,0 0 1,0 0-1,0 0 1,0 0 0,0 0-1,0 0 1,0 1-1,0-1 1,-1 0-1,1 1 1,0-1 0,0 1-1,-1-1 1,0 1-1,-5-2-29,0 0 0,1 1 0,-1 0 0,0 0 0,1 1 0,-1 0 0,0 0 0,1 1 0,-1 0 0,0 0 0,1 0 0,-1 1 0,1 0 0,-1 0 0,1 1 0,0-1 0,0 1 0,-9 7 0,15-10-42,-1 1-1,1-1 1,-1 1 0,1 0-1,0-1 1,-1 1 0,1 0 0,0-1-1,0 1 1,0 0 0,-1 0-1,1-1 1,0 1 0,0 0-1,0 0 1,0-1 0,0 1 0,0 0-1,1-1 1,-1 1 0,0 0-1,0 0 1,0-1 0,1 1-1,-1 0 1,0-1 0,1 1 0,-1 0-1,0-1 1,1 1 0,-1-1-1,1 1 1,-1-1 0,1 1-1,-1-1 1,1 1 0,0-1 0,-1 1-1,1-1 1,0 0 0,-1 1-1,2-1 1,28 17 2,-6-9 9,1-1 0,-1-2 0,31 4 0,-31-5-7,-1 0 0,1 1-1,39 15 1,-62-20-6,0 0 1,0 1-1,1-1 1,-1 1-1,0 0 1,0 0-1,0-1 1,1 1-1,-1 0 0,0 0 1,0 0-1,-1 0 1,1 0-1,0 0 1,0 0-1,0 0 1,-1 1-1,1-1 0,0 0 1,-1 0-1,1 1 1,-1-1-1,0 0 1,1 1-1,-1-1 1,0 2-1,0 0 2,0 0 0,-1 0 0,0 0 0,1 0 0,-1 0 0,-1 0 0,1 0 1,0 0-1,-1-1 0,1 1 0,-3 3 0,-6 7 18,-1-1 0,0 0 0,-17 14 0,28-26-17,-15 13-56,9-6-30,-1 0 0,-1-1 0,0 0 1,1 0-1,-2-1 0,1 0 0,-17 7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50.4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86 2 4770,'-2'-2'3757,"-2"11"-2610,-3 12-675,4 9-230,0-1-1,2 1 1,3 31-1,13 89-172,-13-134-48,45 236 35,-102-349 387,32 57-236,-30-41 0,98 69-60,-31 8-121,-1-2 1,1 0 0,-1 0-1,1-1 1,17-14 0,-21 14-28,-1 0 1,1 1-1,1 0 1,-1 1-1,1 0 1,-1 1-1,2 0 0,-1 1 1,21-4-1,-30 7-9,0 1 0,0-1 0,1 1 0,-1 0 0,0 0 0,0 0 0,0 0 0,0 0 0,0 0 0,0 0 0,-1 1 0,1-1 0,0 1 0,-1 0 0,1-1 0,-1 1 0,1 0 0,1 3 0,26 41-41,-27-41 58,20 49-28,-19-43 17,0 0-1,2-1 0,-1 1 0,11 15 0,-13-23 7,0 0-1,0 0 0,0-1 1,1 1-1,-1-1 1,1 0-1,0 0 1,-1 0-1,1 0 0,0 0 1,0 0-1,1-1 1,-1 0-1,0 1 0,0-1 1,1 0-1,-1-1 1,0 1-1,7 0 1,-2-1 12,0 0 0,0 0 0,-1-1 1,1 0-1,0 0 0,13-5 1,-18 5-11,0 0 0,0 0 0,-1 0 0,1 0 0,-1-1 0,1 1 0,-1-1 0,0 0 0,1 1 0,-1-1 0,0 0 0,0 0 0,0 0 0,-1-1 0,1 1 0,0 0 0,-1-1 0,1 1 0,-1-1 0,0 1 0,0-1 0,1-3 0,47 44-180,-44-34 179,1 1 0,-1-1 0,1 0 1,0-1-1,12 6 0,-16-8-1,0-1-1,-1 1 1,1-1-1,-1 0 1,1 0-1,0 1 1,-1-1-1,1 0 1,0-1-1,-1 1 1,1 0-1,0 0 1,-1-1-1,1 1 1,-1-1-1,1 1 1,-1-1-1,1 0 1,-1 0 0,1 1-1,-1-1 1,0 0-1,1 0 1,-1 0-1,0-1 1,0 1-1,0 0 1,0 0-1,0-1 1,1-1-1,8-12 16,-1 0-1,-1 0 1,0-1-1,6-20 1,-11 27 19,0 1 0,0-1 0,-1 0 0,-1 0 0,0 0 0,0 0 0,0-1 0,-1 1 0,-2-16 0,2 24-31,0 0 0,0 0 0,-1 0 0,1 0 0,0 1 0,0-1 0,0 0 0,-1 0 0,1 0 0,0 0 0,-1 1 0,1-1 0,0 0 0,-1 0 0,1 1 0,-1-1 0,0 0 0,1 1 0,-1-1 0,1 1 0,-1-1 0,0 0 0,0 1 0,1-1 0,-1 1 0,0 0 0,0-1 0,1 1 0,-1 0 0,0-1 0,0 1 0,0 0 0,0 0 0,0 0 0,1 0 0,-1 0 0,0 0 0,0 0 0,0 0 0,0 0 0,0 0 0,0 0 0,1 1 0,-1-1 0,0 0 0,0 1 0,0-1 0,1 0 0,-1 1 0,0-1 0,0 1 0,1-1 0,-1 1 0,0 0 0,0 0 0,-8 6-2,1 0 0,0 1 0,-11 12 0,11-11 9,-7 6-514,5-6 768,0 1-1,1 0 1,-13 18-1,21-25-435,-1-1-1,1 1 1,-1 0-1,1 0 1,0 0-1,0 0 0,0 1 1,-1 4-1,2-7-149,0 1 0,0 0 0,0 0 0,0 0 0,1-1 0,-1 1 0,0 0 0,1 0 0,0-1-1,-1 1 1,1 0 0,0-1 0,0 1 0,-1-1 0,1 1 0,2 1 0,7 8-6259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51.0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1 107 4114,'1'0'321,"1"1"1,0-1-1,-1 1 0,1-1 1,-1 1-1,1 0 0,-1 0 1,1 0-1,-1 0 0,0 0 1,1 0-1,-1 0 0,0 1 1,0-1-1,0 0 0,1 2 1,0 0-89,-1 0 1,0-1 0,0 1-1,0 0 1,0 0 0,0 0-1,0 0 1,0 5-1,-1 5-235,0 0 0,-1 1-1,-3 17 1,2-9 447,1-12-404,-1-2-22,2 0 0,-1 0 1,1 0-1,0 0 0,0 0 0,1 0 0,0 0 0,4 11 0,-5-18-13,0-1-1,1 1 0,-1-1 0,0 1 1,1 0-1,-1-1 0,1 1 1,-1-1-1,1 1 0,-1-1 1,1 1-1,-1-1 0,1 1 0,0-1 1,-1 0-1,1 1 0,0-1 1,-1 0-1,1 0 0,0 1 1,-1-1-1,1 0 0,0 0 0,0 0 1,-1 0-1,1 0 0,0 0 1,-1 0-1,1 0 0,0 0 0,0 0 1,-1 0-1,1-1 0,0 1 1,-1 0-1,1 0 0,0-1 1,-1 1-1,1 0 0,-1-1 0,1 1 1,1-2-1,26-21 140,-26 21-136,13-13 33,-1-2 1,0 1-1,-2-2 1,0 0-1,17-32 1,35-103-9,-51 119-22,-22 151-153,7-99 150,-5 72 33,6-82-42,2 1-1,-1 0 1,1 0 0,1-1-1,-1 1 1,1 0-1,6 14 1,6-5-816,-13-17 536,-1-1-1,1 0 1,-1 0-1,1 1 0,-1-1 1,1 0-1,0 0 1,-1 1-1,1-1 1,0 0-1,-1 0 1,1 0-1,0 0 1,-1 0-1,1 0 1,0 0-1,-1 0 1,1 0-1,-1-1 1,1 1-1,0 0 1,7-4-5651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52.3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148 696 6899,'-1'-2'151,"0"0"0,-1 0 0,1 0 0,0 0 0,-1 0 0,0 0 0,1 0 0,-1 0-1,0 1 1,0-1 0,0 1 0,0-1 0,0 1 0,0 0 0,0 0 0,-1 0 0,1 0 0,0 0 0,-1 0 0,1 1 0,-1-1-1,1 1 1,0 0 0,-1-1 0,1 1 0,-1 0 0,1 1 0,-1-1 0,1 0 0,-1 1 0,1-1 0,0 1 0,-1 0 0,1 0-1,-4 1 1,1 0-129,1 1-1,-1-1 0,1 1 0,-1 0 1,1 0-1,0 0 0,0 0 0,0 1 1,0 0-1,1 0 0,0 0 1,-1 0-1,1 0 0,1 1 0,-1-1 1,-2 7-1,5-10-18,-1 0 0,1 0 0,-1 0 1,1 1-1,0-1 0,0 0 0,0 0 0,0 1 1,0-1-1,0 0 0,0 0 0,0 1 0,0-1 1,1 0-1,-1 0 0,0 0 0,1 1 0,-1-1 1,1 0-1,-1 0 0,1 0 0,0 0 0,-1 0 0,1 0 1,0 0-1,0 0 0,0 0 0,-1 0 0,1-1 1,0 1-1,0 0 0,0 0 0,1-1 0,-1 1 1,0-1-1,0 1 0,0-1 0,0 1 0,1-1 1,-1 0-1,0 0 0,0 1 0,0-1 0,1 0 1,-1 0-1,0 0 0,2-1 0,2 2 7,1-1 0,0 0 0,0-1 0,0 1 0,-1-1 0,1 0 0,0-1 0,10-3 0,-8 0 4,0 0 0,-1 0 1,0 0-1,0-1 1,0 0-1,0-1 0,8-11 1,-11 13 8,-1 1 0,1-1 0,-1 0 0,0-1 0,0 1-1,-1 0 1,1-1 0,-1 0 0,-1 1 0,1-1 0,-1 0 0,1-9 0,-2 24-26,-1 9 0,1 0 0,1 0-1,0 0 1,2-1 0,0 1-1,1-1 1,10 30 0,30 44 17,-26-59-15,20 55 0,-34-74 3,0 0 0,-1 0 0,-1 0 0,0 1 0,0-1-1,-2 0 1,1 1 0,-3 14 0,-1-10-1,0 0-1,-1 0 1,-1 0 0,0-1-1,-2 1 1,0-2-1,-1 1 1,-1-1 0,0 0-1,-18 23 1,17-27-16,1-1 1,-1 0 0,-1 0-1,0-2 1,0 1-1,-1-1 1,-1-1 0,1 0-1,-1-1 1,0 0 0,-1-1-1,0 0 1,-22 5-1,34-10 9,0-1 0,-1 1-1,1-1 1,-1 1 0,1-1-1,-1 0 1,1 0-1,-1 0 1,0-1 0,1 1-1,0 0 1,-1-1 0,1 0-1,-1 1 1,-2-3 0,4 2 4,0 1 0,0-1 0,0 0 1,0 0-1,0-1 0,1 1 0,-1 0 0,0 0 1,1 0-1,-1 0 0,1-1 0,-1 1 1,1 0-1,0-1 0,-1 1 0,1 0 1,0-1-1,0 1 0,0 0 0,0-1 1,0 1-1,0 0 0,0-1 0,0 1 0,1 0 1,-1 0-1,1-1 0,-1 1 0,2-2 1,6-21 5,1 1-1,2 1 1,0-1 0,15-20 0,63-83 58,-73 105-50,203-230 66,-24 33-28,-168 185-41,-2-2-1,-2-1 1,-1 0 0,-1-2-1,-3 0 1,19-54 0,-32 76-7,0 0 1,-1 0-1,-1 0 0,-1-1 1,0 1-1,-1-1 1,-1 1-1,0-1 1,-2 1-1,1-1 1,-2 1-1,0 0 0,-1 0 1,-1 0-1,-1 0 1,0 1-1,0 0 1,-2 0-1,-11-17 0,17 28-9,-1 0-1,0 0 0,0 0 1,0 1-1,0 0 0,-1-1 0,1 1 1,-1 0-1,0 0 0,0 1 0,0-1 1,0 1-1,0 0 0,0 0 0,-1 1 1,1-1-1,-1 1 0,1 0 1,-1 0-1,0 0 0,1 1 0,-1-1 1,0 1-1,1 0 0,-1 1 0,0-1 1,1 1-1,-1 0 0,1 0 1,-1 0-1,1 1 0,-1 0 0,1 0 1,0 0-1,0 0 0,0 0 0,0 1 1,-6 4-1,-4 6 1,1 0 0,0 0 0,1 2 0,1-1 0,0 1 0,1 1 0,0 0 0,2 0 1,0 1-1,0 0 0,2 1 0,-8 33 0,7-23 20,2 0 1,1 1 0,2 0-1,0-1 1,2 1-1,1 0 1,8 47 0,-3-52 21,0 1 1,2-1 0,0-1-1,2 0 1,0 0 0,2-1-1,19 30 1,-23-40-5,1-1 0,0 0 0,0 0 0,1 0 0,0-1 0,1-1 0,0 0 0,1 0 0,0-1 0,0-1 0,1 0-1,-1 0 1,2-2 0,17 7 0,-25-11-20,1 0-1,0 0 1,0 0-1,-1 0 1,1-1 0,0 0-1,0-1 1,0 0-1,-1 0 1,1 0-1,0-1 1,-1 0-1,9-3 1,-6 0-7,0 1 1,0-2-1,-1 1 1,0-1-1,0-1 1,0 1-1,-1-1 1,8-9-1,1-5 2,-2 1-1,0-2 1,-1 0 0,-1 0-1,-1-1 1,10-32-1,-18 37 5,-3 18-11,0 0 0,0 0-1,0 0 1,0-1 0,0 1 0,0 0 0,-1 0 0,1 0 0,0 0 0,0 0 0,0-1 0,0 1 0,0 0 0,0 0 0,-1 0 0,1 0 0,0 0 0,0 0 0,0 0 0,0 0 0,-1 0 0,1 0 0,0 0 0,0 0 0,0 0-1,0 0 1,-1 0 0,1 0 0,0 0 0,0 0 0,0 0 0,0 0 0,-1 0 0,1 0 0,0 0 0,0 0 0,0 0 0,0 0 0,-1 0 0,1 0 0,0 0 0,0 0 0,0 1 0,-2 0-6,0 1 0,0-1 0,0 1 1,0 0-1,1-1 0,-1 1 0,1 0 1,-1 0-1,1 0 0,0 0 0,-2 3 1,0 4-1,0-1 0,1 1-1,0 0 1,0 0 0,1 0 0,-1 13 0,2-19 4,0 0-1,-1-1 1,1 1 0,1-1 0,-1 1-1,0-1 1,1 1 0,-1-1 0,1 1-1,0-1 1,0 1 0,0-1-1,0 0 1,0 1 0,0-1 0,1 0-1,-1 0 1,1 0 0,-1 0 0,1 0-1,0 0 1,0 0 0,0-1-1,0 1 1,0-1 0,0 1 0,4 1-1,-2-3-5,-1 1 0,0-1-1,0 0 1,1 0 0,-1 0-1,0-1 1,0 1 0,0-1 0,1 1-1,-1-1 1,0 0 0,0-1-1,0 1 1,0 0 0,-1-1-1,7-3 1,1-2-34,1-1-1,17-16 1,-1-5-23,26-35 0,-11 11 121,-41 53-52,-1-1 0,0 1 0,0 0 1,0 0-1,0-1 0,1 1 0,-1 0 1,0 0-1,0-1 0,1 1 0,-1 0 0,0 0 1,0-1-1,1 1 0,-1 0 0,0 0 1,1 0-1,-1 0 0,0 0 0,0-1 0,1 1 1,-1 0-1,0 0 0,1 0 0,-1 0 0,0 0 1,1 0-1,-1 0 0,1 0 0,-1 0 1,0 0-1,1 0 0,-1 1 0,0-1 0,0 0 1,1 0-1,5 14 52,-2 35-37,-3-33-5,0-9-10,0 0 0,0-1 0,1 1 0,0-1 0,0 1 0,0-1 1,1 0-1,0 0 0,0 0 0,1 0 0,-1 0 0,1-1 0,1 1 0,-1-1 0,1 0 0,5 4 0,-2-3-1,0 0 1,1-1-1,-1 0 0,1-1 1,0 0-1,0-1 0,0 1 1,0-2-1,1 1 0,16 1 1,-5-1 1,-13-3-6,-1 1 1,1 0 0,-1 1 0,1-1-1,-1 2 1,10 3 0,-15-5-1,1 1 1,-1 0 0,1-1-1,-1 1 1,0 0 0,0 1 0,0-1-1,0 0 1,0 1 0,0-1-1,-1 1 1,1-1 0,-1 1 0,0 0-1,0-1 1,0 1 0,0 0-1,0 0 1,0 0 0,0 3 0,2 19-8,-1-1 0,0 1 0,-4 40 0,-15 77-188,12-108 104,3-14-7,-2 0 0,0 0 0,-1 0 0,-1-1 0,-16 37 1,18-48 85,-1-1 0,1 0 0,-1 0 0,-1 0 0,1 0 0,-1-1-1,0 0 1,-1-1 0,1 1 0,-1-1 0,0 0 0,-1-1 0,1 0 0,-1 0 0,0 0 0,-14 4 0,5-4 53,0 0-1,0-1 0,0-1 1,0 0-1,0-2 0,0 1 1,-20-4-1,28 2-10,-1 0-1,1-1 0,-1 0 1,1 0-1,0-1 1,0 0-1,0-1 0,1 0 1,-1 0-1,1-1 0,0 0 1,0-1-1,1 0 1,-11-9-1,15 11-45,1 1-1,0 0 1,0-1-1,0 0 1,0 1-1,0-1 1,1 0 0,-1 0-1,1 0 1,0 0-1,1 0 1,-1 0 0,1 0-1,-1 0 1,1-1-1,0 1 1,1 0-1,-1 0 1,1 0 0,0 0-1,0 0 1,0 0-1,0 0 1,1 0-1,2-5 1,4-7-1116,1 1 0,0 1 0,1-1 0,20-22 0,20-17-5923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54.7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145 0 4194,'-2'0'356,"-1"1"0,1-1 0,-1 0 0,1 1 0,0 0 0,-1-1 0,1 1 0,0 0 0,0 0 0,0 0 1,-1 0-1,1 1 0,-2 0 0,0 2-85,0 0-1,0-1 1,1 1 0,-1 1 0,-4 5 0,-1 7-205,-1-1 1,-8 26 0,14-33 289,-5 13-250,0 1-1,2 0 1,-5 24 0,10-40-95,1 0 1,0 0 0,0 0-1,1 0 1,0 0 0,0 0-1,1 0 1,-1 0 0,2 0-1,-1 0 1,1 0 0,0 0-1,0 0 1,6 11-1,-6-16-1,-1 0 0,0 0 0,1 0-1,-1 0 1,1 0 0,0 0-1,0-1 1,0 1 0,0 0 0,0-1-1,0 0 1,0 1 0,0-1-1,0 0 1,1 0 0,-1 0 0,0 0-1,1-1 1,4 2 0,-3-2-2,-1 0 1,1-1-1,0 1 1,-1-1-1,1 1 1,-1-1 0,1 0-1,-1-1 1,1 1-1,-1-1 1,0 1-1,4-3 1,3-3 4,0 0 1,0-1-1,-1 0 1,-1-1-1,1 1 1,-1-2-1,7-10 1,-4 3 6,-1 0 0,-1 0 0,11-28 0,-23 53-21,0 1 0,1-1 0,0 1-1,0 0 1,1 0 0,0 0 0,1-1 0,0 1 0,2 17-1,-2-22 5,1 0-1,0 0 1,0 0-1,1-1 0,-1 1 1,1 0-1,0-1 1,0 1-1,0-1 1,1 1-1,-1-1 0,1 0 1,-1 0-1,1 0 1,0-1-1,0 1 0,1-1 1,-1 1-1,0-1 1,1 0-1,-1 0 0,1 0 1,0-1-1,0 0 1,-1 1-1,5 0 0,-2-1 15,1 0-1,-1 0 1,0-1-1,0 1 0,0-1 1,1-1-1,-1 1 0,0-1 1,0 0-1,0 0 0,0-1 1,0 0-1,0 0 1,0 0-1,7-5 0,-5 3 6,-1-1 0,0 0-1,0-1 1,0 1 0,-1-1 0,0-1-1,0 1 1,0-1 0,-1 0-1,7-11 1,-8 11-11,-1 1-1,0-1 1,0 0-1,0 0 0,-1 0 1,0 0-1,-1-1 1,1 1-1,-1 0 1,-1-1-1,1 1 1,-2-10-1,0 11-13,0 1 1,0 0-1,0-1 1,-1 1-1,0 0 0,0 0 1,0 0-1,-1 0 0,0 0 1,1 0-1,-2 1 1,1-1-1,-1 1 0,1 0 1,-1 0-1,0 0 1,-8-5-1,7 6-1,1 0 0,-1 1 0,0 0 0,0-1-1,0 2 1,0-1 0,0 1 0,0 0 0,0 0 0,0 0 0,0 0 0,-1 1 0,1 0 0,0 0-1,0 1 1,-1-1 0,1 1 0,0 0 0,0 1 0,0-1 0,0 1 0,-8 4 0,5-2-1,1 0 1,0 0-1,0 1 1,0 0-1,0 0 1,1 0-1,0 1 1,0 0-1,0 0 1,1 1-1,0 0 1,0 0-1,-5 11 1,9-16-1,0 0 0,0-1 0,0 1 0,0 0 0,1 0 0,-1 0 0,1 0 0,-1 0 0,1 0 0,0 0 0,0 0 0,0 0 0,0 0 0,0 0 0,0 0 0,1 0 0,-1 0 0,1-1 0,-1 1 0,1 0 0,0 0 0,-1 0 0,1 0 0,1 1 0,1 0 21,-1-1 0,1 0 0,-1 1 0,1-1 0,0-1 0,0 1 0,0 0 0,0 0 0,0-1 0,0 0 0,0 0 0,0 0 1,4 1-1,3 0-265,0 0 0,0-1 0,0 0 0,0-1 0,0 0 0,1 0 1,-1-1-1,16-4 0,-10-2-3614,0-4-3071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56.3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0 525 6547,'1'56'5751,"0"49"-5342,-1-100-387,-1 0 0,1 0 0,1 0 0,-1 0 0,1 0 0,0 0 0,0 0 0,3 7 0,-4-12-12,0 1 0,0-1 0,1 1-1,-1-1 1,1 1 0,-1 0 0,0-1 0,1 1-1,-1-1 1,1 0 0,-1 1 0,1-1-1,-1 1 1,1-1 0,0 0 0,-1 1-1,1-1 1,-1 0 0,1 0 0,0 0-1,-1 1 1,1-1 0,0 0 0,-1 0 0,2 0-1,0 0 18,-1-1 1,1 1-1,0-1 0,0 0 0,0 1 0,-1-1 0,1 0 1,0 0-1,-1 0 0,1 0 0,-1 0 0,1-1 0,1-1 1,7-7 81,0 0 0,-1-1 0,0 0 1,-1 0-1,8-14 0,-12 17-98,1 0-1,-2 1 0,1-1 0,-1-1 0,0 1 0,-1-1 1,0 1-1,0-1 0,0-11 0,-7 59-135,3-32 124,1 0-1,0 0 1,0 0 0,1 0 0,0 0 0,1 9 0,-1-12 2,1 0-1,0-1 1,0 1 0,0 0-1,1-1 1,-1 1 0,1-1 0,0 1-1,0-1 1,0 0 0,0 0-1,0 0 1,1 0 0,0 0 0,-1-1-1,1 1 1,0-1 0,5 4-1,-2-3 2,-1-1 0,1 1 0,0-1 0,0-1-1,0 1 1,0-1 0,0 0 0,0 0-1,0 0 1,11-1 0,-6-1 4,0 0 1,0 0-1,-1-1 0,1 0 0,0-1 1,-1 0-1,0-1 0,0 0 0,0-1 1,0 0-1,-1 0 0,18-14 1,-20 11-8,1 0 0,-1-1 0,-1 0 0,0 0 1,0-1-1,0 0 0,5-15 0,24-78-94,-25 70 52,-6 22 28,49-173-75,-45 148 96,-2 1 1,-1-1-1,1-47 0,5 8 24,-15 87-192,3-11 154,1-1 1,-1 1-1,1 0 0,0 0 0,-1-1 0,1 1 0,0 0 1,0 0-1,-1 0 0,1 0 0,0-1 0,0 1 0,0 0 1,0 0-1,0 0 0,0 0 0,0 0 0,0-1 0,1 1 1,-1 0-1,0 0 0,0 0 0,1 1 0,0 6 7,0 1-1,-1-1 0,0 1 0,-1 0 1,0-1-1,0 1 0,0-1 1,-1 0-1,-5 13 0,3-5 6,3-15 85,0-6-56,-1-7-56,0 12-2,-2 8 10,4-3 7,-1 0 0,1-1 0,1 1 0,-1 0 1,1 0-1,-1 0 0,3 6 0,0 7-4,2 63 140,-10 147 0,-2-77-115,1 392 17,7-532-24,-1-7 1,0 0-1,0 1 0,0-1 1,0 0-1,-1 1 1,1-1-1,-1 0 0,-2 5 1,-8-47 137,1-42-123,4-1 1,3 0-1,3 1 0,5-1 1,2 0-1,32-136 0,-37 209-13,17-52 67,-18 56-68,1 1-1,-1-1 0,1 1 0,0 0 1,0 0-1,0 0 0,1 0 0,-1 0 1,1 0-1,0 0 0,-1 1 0,1-1 1,6-2-1,-8 4-7,0 1 0,0 0-1,1 0 1,-1 0 0,0 0 0,0 0 0,1 0-1,-1 0 1,0 0 0,1 1 0,-1-1-1,0 1 1,0-1 0,0 0 0,1 1 0,-1 0-1,0-1 1,0 1 0,0 0 0,0 0 0,0-1-1,0 1 1,0 0 0,0 0 0,-1 0 0,1 0-1,0 0 1,-1 0 0,1 0 0,0 1 0,-1-1-1,1 0 1,-1 0 0,1 2 0,2 3 0,0 1-1,0 0 1,-1 0 0,3 12 0,-4-13 1,-1-1 1,0 1-1,0 0 1,0 0-1,-1-1 1,0 1-1,0 0 1,0-1-1,-1 1 0,0-1 1,0 1-1,-3 4 1,0 0-13,-1 0 0,0-1 0,-1 0-1,1 0 1,-13 11 0,16-20-483,3-8-587,6-11-4413,4 6-1850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57.8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19 701 5362,'-13'7'3935,"8"-3"-2628,8-2-1023,1-3-209,1-1 1,-1 0 0,0 0 0,0 0 0,-1 0-1,1-1 1,0 1 0,-1-1 0,1 0 0,-1 0-1,6-7 1,3-3 122,12-7 89,15-14 176,59-65 0,-88 87-443,0-2 1,0 1 0,-1-1-1,-1 0 1,0-1 0,-2 0-1,1 0 1,-2-1-1,7-24 1,-7 13 0,-1 1 0,-1-1 0,-1 0 0,-1 0 0,-2 0 0,0 0 0,-2 0 1,-8-31-1,11 57-22,0 0 1,0 0-1,0 0 1,0 0-1,-1 0 1,1 0 0,-1 0-1,1 0 1,-1 0-1,1 0 1,-1 0 0,1 0-1,-1 0 1,0 0-1,1 1 1,-1-1 0,0 0-1,0 0 1,0 1-1,0-1 1,1 1-1,-1-1 1,-2 0 0,2 1-2,0 0 1,0 0 0,0 0-1,0 1 1,0-1 0,0 0-1,0 1 1,0-1 0,0 0-1,0 1 1,0 0 0,0-1-1,1 1 1,-1-1 0,0 1-1,0 0 1,1 0 0,-1-1-1,-1 2 1,-3 6-9,-1 0 1,1 0-1,-8 15 1,-5 17 10,1 0 0,3 1 0,1 1 0,1 0 1,3 0-1,1 1 0,3 1 0,1-1 0,2 1 0,2-1 0,2 1 1,2-1-1,12 55 0,-12-79 15,2 0 0,0 0 0,9 18 0,-13-32-11,0-1 1,0 1-1,0-1 0,1 0 1,0 0-1,0 0 0,0 0 1,0-1-1,0 1 0,1-1 1,0 0-1,-1 0 0,1 0 1,0 0-1,1-1 0,-1 0 1,9 4-1,-10-6-2,1 0 1,0 1-1,-1-1 1,1-1-1,-1 1 1,1 0-1,-1-1 1,1 0-1,-1 0 1,1 0-1,-1 0 0,1-1 1,-1 1-1,0-1 1,0 0-1,0 0 1,0 0-1,0 0 1,3-4-1,7-6 4,0 0 0,16-22 0,-24 28-4,18-23 12,31-51-1,-46 67-1,-1 0 0,-1 0 0,0-1 0,-1 0 0,0 0 0,5-29 0,-10 43-17,0 0-1,0 0 1,0-1-1,0 1 1,0 0-1,0 0 1,0-1-1,0 1 0,0 0 1,0 0-1,0 0 1,0-1-1,0 1 1,0 0-1,-1 0 1,1 0-1,0 0 0,0-1 1,0 1-1,0 0 1,0 0-1,-1 0 1,1 0-1,0 0 1,0-1-1,0 1 1,0 0-1,-1 0 0,1 0 1,0 0-1,0 0 1,0 0-1,-1 0 1,1 0-1,0 0 1,0 0-1,-1 0 1,1 0-1,0 0 0,0 0 1,-1 0-1,-14 2-127,-12 8 18,17-5 119,0 1 0,1 0 0,0 1 0,0 0 0,0 0 0,1 1 0,0 0 0,1 0 0,0 1 0,0 0 0,1 0 0,0 0-1,0 1 1,1 0 0,1 0 0,0 1 0,0-1 0,1 1 0,0 0 0,1 0 0,-2 15 0,4-24-7,0 0 0,0 0-1,0 0 1,0 0 0,0 0-1,0 0 1,1 0 0,-1 0-1,1 0 1,-1 0 0,1 0-1,0-1 1,-1 1 0,1 0-1,0 0 1,1-1 0,-1 1-1,0 0 1,0-1 0,1 1-1,1 1 1,-1-2 1,0 0 0,0-1 0,0 1 0,0 0 1,0-1-1,1 1 0,-1-1 0,0 0 0,0 0 0,0 0 0,0 0 1,0 0-1,0 0 0,0-1 0,1 1 0,2-2 0,6-2-10,0 0-1,-1-1 1,0-1-1,0 1 1,0-2-1,10-7 0,14-16-274,54-61 0,-37 36-102,-45 48 145,1 1 0,0 0 1,0 0-1,1 1 0,0 0 0,0 1 0,0-1 1,11-3-1,-15 6 94,1 1 0,-1-1-1,1 1 1,-1 0 0,1 1 0,-1-1 0,1 1 0,-1 0 0,1 0 0,-1 0 0,1 1-1,-1 0 1,1-1 0,-1 2 0,1-1 0,-1 0 0,0 1 0,7 3 0,-10-4 242,1 0 0,-1 0 0,0 0 0,0 0 0,0 0 0,0 0 0,0 0 0,-1 0 0,1 0 0,0 0 0,0 1 0,-1-1 0,1 0 0,-1 1 0,1-1 0,-1 0 0,1 1 0,-1-1 0,0 0 0,0 1 0,0-1 0,0 1 0,0-1 0,0 0 0,0 1 0,0-1 1,0 1-1,-1-1 0,1 2 0,-3 5 159,0 0 1,0 0 0,-8 14-1,2-4-14,-3 12 68,-9 33 0,19-54-254,-1 1 0,2 0 0,-1-1 0,1 1 0,1 0 0,-1-1 0,2 1 0,1 11 0,-2-21-39,0 1-1,0-1 0,0 0 0,0 1 1,0-1-1,0 1 0,0-1 1,0 0-1,0 1 0,0-1 0,1 0 1,-1 1-1,0-1 0,0 1 0,0-1 1,1 0-1,-1 0 0,0 1 0,0-1 1,1 0-1,-1 1 0,0-1 1,1 0-1,-1 0 0,0 0 0,1 1 1,-1-1-1,0 0 0,1 0 0,-1 0 1,1 0-1,-1 0 0,0 1 0,1-1 1,-1 0-1,1 0 0,-1 0 1,0 0-1,1 0 0,0-1 0,17-11 286,12-23-109,-12 3-153,-2-1 0,-1 0-1,13-44 1,-21 56-40,18-63-93,-4 0 1,18-151-1,-10 44 360,-22 160-164,-3 9-32,-16 52-105,2 3 56,1 0 0,2 0 0,1 1 0,2 0 0,0 46 0,15 174 216,-10-240-224,22 189-2,-10-119-7883,-11-78 1576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48.7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24 4738,'-1'-2'281,"0"1"0,0 0 0,0-1 0,0 1 0,-1 0 0,1 0 0,0 0 0,-1 0-1,1 0 1,0 1 0,-1-1 0,1 0 0,-1 1 0,1-1 0,-1 1 0,1-1 0,-3 0 0,2 2-246,1 0 1,-1 0-1,1 0 1,0 0-1,0 0 1,-1 0-1,1 0 1,0 0-1,0 0 0,0 1 1,0-1-1,0 0 1,0 1-1,1-1 1,-1 1-1,0-1 1,1 1-1,-2 2 1,-15 44 260,15-44-278,1 0 1,0 0-1,0 0 1,1 0-1,-1 0 0,1 0 1,0 0-1,0 1 1,1-1-1,0 5 1,-1-8-9,0-1 1,0 0-1,1 1 1,-1-1 0,0 1-1,0-1 1,0 0-1,0 1 1,1-1-1,-1 0 1,0 1-1,0-1 1,1 0 0,-1 1-1,0-1 1,1 0-1,-1 0 1,0 1-1,1-1 1,-1 0 0,0 0-1,1 1 1,-1-1-1,1 0 1,-1 0-1,0 0 1,1 0-1,-1 0 1,1 0 0,-1 0-1,1 0 1,0 0-1,14-8 316,11-17 192,-23 20-449,0-1 1,1 1-1,-2-1 0,1 0 0,-1 0 0,0 0 0,2-7 1,-4 11-53,1 0 0,0 0 1,-1 1-1,0-1 1,1 0-1,-1 0 0,0 0 1,0 1-1,0-1 1,0 0-1,0 0 0,-1 0 1,1 1-1,0-1 0,-1 0 1,0 0-1,1 1 1,-1-1-1,0 0 0,0 1 1,0-1-1,0 1 1,0-1-1,0 1 0,0-1 1,0 1-1,-1 0 1,1 0-1,-3-3 0,2 4-12,0 0-1,0 0 0,0-1 0,0 1 1,-1 0-1,1 1 0,0-1 0,0 0 0,0 0 1,0 1-1,0 0 0,0-1 0,0 1 1,0 0-1,1 0 0,-1 0 0,0 0 1,0 0-1,0 0 0,1 1 0,-1-1 1,1 0-1,-1 1 0,1-1 0,-2 4 0,-2 0-9,1-1-1,1 1 0,-1 0 0,1 0 1,0 1-1,0-1 0,-3 10 0,5-14-12,1-1-1,0 1 1,0 0-1,0-1 0,-1 1 1,1-1-1,0 1 1,0-1-1,0 1 0,0 0 1,0-1-1,0 1 1,0-1-1,0 1 0,0-1 1,1 1-1,-1 0 1,0-1-1,0 1 0,0-1 1,1 1-1,-1-1 1,0 1-1,0-1 0,1 1 1,-1-1-1,1 1 1,-1-1-1,0 0 0,1 1 1,-1-1-1,1 0 1,-1 1-1,1-1 0,-1 0 1,1 1-1,-1-1 1,1 0-1,-1 0 0,1 0 1,-1 1-1,1-1 1,0 0-1,-1 0 0,1 0 1,-1 0-1,2 0 1,27-5-6944,-23 3 1517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58.3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177 35 7635,'-4'-3'328,"0"-1"0,-1 1 0,1 0 0,-1 0 0,0 0-1,1 0 1,-1 1 0,0 0 0,-1 0 0,1 0-1,0 1 1,0 0 0,-1 0 0,1 0 0,-7 0-1,8 2-319,0-1 0,1 1-1,-1 0 1,0 0-1,1 0 1,-1 0-1,1 1 1,-1-1-1,1 1 1,0 0 0,0 0-1,0 0 1,0 0-1,0 1 1,0-1-1,0 1 1,1 0 0,-1 0-1,1 0 1,0 0-1,0 0 1,0 0-1,-1 5 1,0-2 9,0-1 1,1 2-1,-1-1 1,1 0-1,1 0 0,-1 0 1,1 1-1,1-1 1,-1 1-1,1-1 0,1 12 1,-1-14-10,1-1 1,-1 0 0,1 0 0,0 0-1,0 0 1,0 0 0,1 0-1,-1 0 1,1 0 0,0-1-1,-1 1 1,1 0 0,0-1 0,1 1-1,-1-1 1,0 0 0,1 0-1,-1 0 1,1 0 0,0 0-1,-1-1 1,1 1 0,0-1-1,0 0 1,4 2 0,3-1 17,-1 1 0,1-2 0,-1 1 0,1-1 0,0-1 0,0 0 1,-1 0-1,19-3 0,-1-3 27,46-16 1,7-1 17,-80 22-69,0 1 0,0 0 0,0 0 0,1 0-1,-1 0 1,0 0 0,0 0 0,1 0 0,-1 0-1,0 0 1,0 0 0,1 0 0,-1 0 0,0 0-1,0 0 1,1 0 0,-1 0 0,0 0 0,0 0-1,1 0 1,-1 0 0,0 0 0,0 0 0,1 0-1,-1 0 1,0 0 0,0 1 0,0-1 0,1 0-1,-1 0 1,0 0 0,0 0 0,0 1 0,1-1-1,-1 0 1,0 0 0,0 0 0,0 1 0,0-1-1,0 0 1,0 0 0,0 1 0,1-1 0,-1 0-1,-6 16 51,-20 22-2,20-30-38,-17 22-19,-29 29-1,34-40-209,0 1 0,2 0 1,0 1-1,-17 31 0,33-51 99,-2 4-1634,9-7-9384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58.7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7619,'17'50'692,"-3"1"0,-2 0 0,-2 1-1,-2 0 1,1 91 0,-29 262 341,19-400-986,-1 21 115,2-25-153,0-1 0,0 1 0,0 0 1,0 0-1,0-1 0,0 1 0,-1 0 1,1 0-1,0-1 0,0 1 1,-1 0-1,1-1 0,0 1 0,-1 0 1,1-1-1,-1 1 0,1-1 0,-1 1 1,1 0-1,-1-1 0,1 1 0,-1 0 1,-1-3-25,1 0 1,0 0-1,0 1 1,0-1-1,0 0 1,1 0-1,-1 0 1,0 0-1,1 0 1,0 0-1,-1 0 1,1 0 0,0 0-1,0 0 1,0-3-1,0 0-15,-2-51-166,2-1 0,3 1-1,17-100 1,-13 112 216,3-39 99,-6 42 122,2-1-1,1 1 1,2 0 0,18-49 0,-26 88-222,-1 0 1,1 1-1,0-1 1,0 0-1,0 0 1,0 0-1,1 1 1,-1-1-1,0 0 1,1 1-1,-1-1 1,1 1-1,-1 0 1,1 0-1,0-1 1,0 1-1,-1 0 1,1 0-1,0 1 1,4-2-1,-5 2-19,0 0 0,1 0 0,-1 0 0,0 0 0,1 1 0,-1-1 0,0 1 0,1-1 0,-1 1 0,0-1 0,0 1 0,0-1 0,1 1 0,-1 0 0,0 0 0,0 0 0,0 0 0,0 0 0,0 0 0,-1 0 0,1 0 0,0 0-1,0 0 1,-1 0 0,1 1 0,0-1 0,-1 0 0,0 0 0,1 1 0,-1-1 0,0 0 0,1 3 0,1 6-1,0-1 1,0 1-1,-1 0 1,-1 0-1,1 0 1,-2 12-1,1-19-5,-1 0 1,1 0-1,0 0 1,-1 0-1,1 0 1,-1-1 0,0 1-1,0 0 1,0 0-1,0 0 1,-1-1-1,1 1 1,-1 0-1,1-1 1,-1 1-1,0-1 1,0 0-1,0 0 1,0 0-1,-1 0 1,1 0-1,0 0 1,-1 0-1,-3 1 1,6-3-38,0 0 1,0 0 0,0 0-1,0 0 1,0 0-1,-1 0 1,1 0 0,0 0-1,0 0 1,0 0 0,0 0-1,-1 0 1,1 0 0,0 0-1,0 0 1,0 0 0,0 0-1,-1 0 1,1 0-1,0 0 1,0 0 0,0 0-1,0 0 1,0 0 0,-1 0-1,1 0 1,0 0 0,0 0-1,0 0 1,0 0 0,0-1-1,0 1 1,-1 0-1,1 0 1,0 0 0,0 0-1,0 0 1,0 0 0,0-1-1,0 1 1,0 0 0,0 0-1,0 0 1,0 0-1,0 0 1,-1-1 0,1 1-1,0 0 1,0 0 0,0 0-1,0 0 1,0-1 0,0 1-1,0 0 1,1 0 0,-1 0-1,0-1 1,3-9-4513,3-1-2221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59.1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0 5827,'0'0'2417,"-2"4"-2065,2 3-96,2 5 16,-1 7 0,2 5 16,-2 7 65,1 8-33,-1 4-240,-2 2-640,1 1-929,-3-5-1248,0-5-2914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59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85 5058,'-3'-11'613,"0"1"148,0 0 1,0 0-1,-1 0 0,0 0 1,-7-10-1,11 19-740,0 1-1,0 0 0,0 0 1,0 0-1,0 0 0,0 0 1,0-1-1,0 1 0,0 0 1,0 0-1,0 0 0,0 0 1,0 0-1,0 0 0,0 0 1,-1-1-1,1 1 0,0 0 1,0 0-1,0 0 0,0 0 1,0 0-1,0 0 0,0 0 1,0 0-1,-1 0 0,1 0 1,0 0-1,0-1 0,0 1 1,0 0-1,0 0 1,0 0-1,-1 0 0,1 0 1,0 0-1,0 0 0,0 0 1,0 0-1,0 0 0,0 0 1,-1 0-1,1 0 0,0 1 1,0-1-1,0 0 0,0 0 1,0 0-1,0 0 0,-1 0 1,1 0-1,0 0 0,0 0 1,0 0-1,0 0 0,-2 11 363,5 13-245,2-9-313,0-2 0,1 1 0,1-1 0,0 0 0,1 0 0,0 0 0,1-1 0,0-1 0,1 0 0,0 0 0,1-1 1,0 0-1,15 10 0,-22-17 269,0 0 1,0 0 0,-1 0 0,1 1-1,-1-1 1,0 1 0,0 0-1,0 0 1,0 0 0,-1 0-1,0 0 1,0 1 0,3 8 0,-4-5 53,0 0 0,0 1 0,-1-1 1,0 1-1,0-1 0,-4 17 0,3-19-178,1-1-1,-1 1 0,1 0 1,0-1-1,1 9 0,-1-14 26,1 1 1,-1-1-1,0 1 0,0-1 0,0 1 0,0-1 1,0 1-1,0-1 0,1 0 0,-1 1 0,0-1 0,0 0 1,1 1-1,-1-1 0,0 1 0,1-1 0,-1 0 0,0 0 1,1 1-1,-1-1 0,0 0 0,1 1 0,-1-1 0,0 0 1,1 0-1,-1 0 0,1 0 0,0 1 0,0-2 0,0 1-1,1 0 0,-1-1 0,0 1 0,0-1 1,0 1-1,1-1 0,-1 1 0,0-1 1,0 0-1,0 0 0,0 0 0,0 0 1,0 1-1,1-3 0,10-9-78,6-7 274,1 1 0,0 1-1,43-29 1,-61 45-149,1 0 0,-1 0 0,1 0-1,-1 0 1,1 1 0,-1-1 0,1 0 0,0 1-1,-1 0 1,1-1 0,0 1 0,0 0-1,-1 0 1,1 0 0,0 0 0,0 0 0,-1 0-1,1 0 1,0 0 0,3 2 0,-4-1-20,1 0 1,-1 0-1,0 0 1,1 0-1,-1 1 0,0-1 1,0 0-1,0 1 1,0-1-1,0 1 1,0-1-1,-1 1 0,1 0 1,0-1-1,-1 1 1,1 0-1,0 2 1,1 9 4,-1 1 0,0 0 1,-1 0-1,-2 19 1,1-17 15,1-10-117,-1 28 137,1-32-122,0-1 0,0 0 0,0 0 0,0 0 0,1 0 0,-1 0 0,0 0 0,0 1 0,1-1 0,-1 0 0,0 0 0,1 0 0,-1 0 0,1 0 0,-1 0 0,1 0 0,0-1 0,0 1 0,-1 0 0,1 0 0,0 0 0,1 1 0,-1-2-143,-1 0 0,1 0 0,-1 0-1,1 0 1,-1 0 0,1-1 0,-1 1 0,1 0-1,-1 0 1,1 0 0,-1 0 0,1-1 0,-1 1-1,1 0 1,-1 0 0,1-1 0,-1 1 0,0 0-1,1-1 1,-1 1 0,1 0 0,-1-1-1,1 0 1,0 0-608,7-7-5597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3:59.8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240 32 8132,'-1'-2'164,"0"0"1,0 1 0,0-1-1,0 0 1,0 0 0,0 1-1,-1-1 1,1 0 0,-1 1-1,1-1 1,-1 1 0,1 0-1,-1-1 1,0 1 0,0 0-1,0 0 1,1 0 0,-1 0-1,0 1 1,0-1 0,0 0-1,0 1 1,0 0-1,0-1 1,-1 1 0,1 0-1,-4 0 1,-4 0-208,1 0 1,-1 1-1,1 0 0,-17 4 0,16-2 48,0 0 0,1 1 0,-1 0 0,1 0 0,0 1-1,0 1 1,0-1 0,-15 14 0,22-17 4,0 0 1,0-1-1,0 1 1,0 0-1,0 1 1,0-1-1,1 0 1,-1 0-1,1 1 1,0-1-1,-1 1 0,1-1 1,0 1-1,0 0 1,1-1-1,-1 1 1,1 0-1,-1 0 1,1-1-1,0 1 1,0 0-1,0 0 0,0 0 1,0-1-1,1 1 1,0 0-1,-1 0 1,1-1-1,0 1 1,0 0-1,0-1 1,1 1-1,-1-1 0,0 0 1,1 1-1,0-1 1,2 3-1,3 1 17,0 0 1,1 0-1,0-1 0,0 0 0,0 0 0,0-1 0,1 0 0,-1-1 0,18 5 1,-15-5-23,-1 1 1,0 0 0,0 1 0,0-1 0,18 14 0,-25-16-5,0 1-1,0 0 1,-1 0 0,1 0 0,-1 0 0,0 0 0,0 1 0,0-1 0,0 1 0,0-1 0,-1 1-1,0 0 1,0-1 0,0 1 0,0 0 0,0 0 0,-1 0 0,0 0 0,0 0 0,0 0-1,0 5 1,-1-3 6,0 1-1,0 0 0,-1 0 1,0-1-1,0 1 0,0-1 1,-1 0-1,0 1 0,0-1 0,-1-1 1,-6 9-1,4-6-1138,0-1 1,-1 1-1,-1-1 0,-8 7 0,-12 5-6486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4:05.1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 5923,'1'-7'1088,"5"-1"-175,1 0-1586,4 13-511,4 6-881,4 3-1937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4:05.5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52 6515,'8'-5'1345,"3"-1"-33,2 5-1360,1 4-688,-1 2-609,3 6-1008,4 5-2337</inkml:trace>
  <inkml:trace contextRef="#ctx0" brushRef="#br0" timeOffset="1">1126 48 8308,'33'-19'1649,"2"2"-145,2 6-1936,3 12-1217,-3 13-1360,1 6-3362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4:05.8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0 197 9492,'20'-26'1841,"1"5"-160,4 13-2113,-1 15-1457,2 11-1553,1 3-3809</inkml:trace>
  <inkml:trace contextRef="#ctx0" brushRef="#br0" timeOffset="1">1110 103 8916,'52'-27'1809,"-10"5"-96,0 9-1953,-1 15-1537,-2 13-1505,4 3-3857</inkml:trace>
  <inkml:trace contextRef="#ctx0" brushRef="#br0" timeOffset="2">2621 50 9092,'50'-26'1681,"5"7"-208,1 15-3282,1 15-1505,-1 1-3809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4:06.2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1 151 9060,'69'-23'1729,"3"4"-224,0 18-3282,-2 12-1537,-3-1-3889</inkml:trace>
  <inkml:trace contextRef="#ctx0" brushRef="#br0" timeOffset="1">2294 45 9364,'105'-22'1713,"0"2"16,-4 17-3570,-12 16-1601,-8 5-4081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4:06.6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79 10677,'74'-34'2113,"-4"2"-288,-16 20-3890,-13 20-1873,-19 0-4674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49.2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0 106 6899,'6'-19'3223,"-6"19"-3180,0 0 1,0 0-1,0 0 1,0 0-1,0 1 1,0-1-1,0 0 1,0 0-1,1 0 1,-1 0-1,0 0 1,0 0-1,0 0 1,0 0-1,0 0 1,0 0-1,1 0 1,-1 0-1,0 0 1,0 0-1,0 0 0,0 0 1,0 0-1,0 0 1,1 0-1,-1 0 1,0 0-1,0 0 1,0 0-1,0 0 1,0 0-1,0-1 1,1 1-1,-1 0 1,0 0-1,0 0 1,0 0-1,0 0 1,0 0-1,0 0 1,0-1-1,7 12-114,-7-10 65,1 0-1,-1-1 1,0 1-1,1-1 0,-1 1 1,0 0-1,1-1 1,-1 1-1,1-1 0,-1 1 1,1-1-1,-1 1 1,1-1-1,-1 0 0,1 1 1,-1-1-1,1 0 0,0 1 1,-1-1-1,1 0 1,-1 0-1,1 1 0,0-1 1,-1 0-1,1 0 1,0 0-1,-1 0 0,1 0 1,0 0-1,-1 0 1,1 0-1,1-1 0,-1 0 10,1 0 0,-1 0 0,0 0-1,1 0 1,-1 0 0,0 0 0,0-1-1,0 1 1,0-1 0,0 1 0,-1 0-1,2-4 1,1-3 175,0 0-1,0 0 0,-1 0 0,2-12 1,-4 19-148,0 0 1,0 0 0,0 0-1,1 0 1,-1-1-1,0 1 1,0 0-1,0 0 1,-1 0 0,1 0-1,0 0 1,0 0-1,-1 0 1,1 0-1,0 0 1,-1 0 0,1 0-1,-1 0 1,0-1-1,0 2-21,1 0 0,-1 0 0,0 0 0,1 0 0,-1 0 0,1 0 0,-1 0 0,1 0 0,-1 0 0,1 1 0,-1-1 0,1 0 0,-1 0 0,1 1 0,-1-1 0,1 0 0,-1 1-1,1-1 1,-1 0 0,1 1 0,-1-1 0,1 1 0,0-1 0,-1 1 0,-25 39 4,14 1-30,11-19-53,1-21 66,0-1-1,0 1 0,0-1 0,0 1 0,0-1 1,0 1-1,0-1 0,0 0 0,1 1 1,-1-1-1,0 1 0,0-1 0,1 1 0,-1-1 1,0 0-1,1 1 0,-1-1 0,0 0 1,1 1-1,-1-1 0,1 0 0,-1 0 1,0 1-1,1-1 0,-1 0 0,1 0 0,-1 1 1,1-1-1,-1 0 0,1 0 0,1 0 3,0-1 1,-1 1-1,1 0 0,0-1 0,-1 0 0,1 1 0,-1-1 0,1 0 0,0 0 0,-1 0 0,0 0 0,1 0 0,-1 0 0,0 0 0,1 0 1,-1-1-1,0 1 0,0-1 0,0 1 0,0 0 0,0-1 0,-1 0 0,2-1 0,16-40 254,-18 41-228,9-32 356,-8 33-349,-1 0-1,0 0 1,1 0 0,-1 0 0,0-1 0,0 1 0,0 0 0,0 0-1,0 0 1,0 0 0,0-1 0,0 1 0,0 0 0,-1 0 0,1 0-1,0 0 1,-1 0 0,1 0 0,-1 0 0,1 0 0,-1 0 0,0 0-1,0-2 1,-1 3-16,1 0 0,0 0 0,-1 0 0,1 0-1,0 0 1,-1 0 0,1 0 0,0 0 0,-1 0 0,1 1-1,0-1 1,-1 1 0,1-1 0,0 1 0,0-1 0,0 1-1,-1 0 1,1-1 0,0 1 0,0 0 0,0 0-1,0 0 1,0 0 0,0 1 0,-21 26-207,22-28 146,0 1 0,-1 0 0,1 0 0,0 0 0,0-1-1,0 1 1,-1 0 0,1 0 0,0 0 0,0-1 0,0 1 0,0 0 0,0 0 0,1 0 0,-1-1-1,0 1 1,1 1 0,-1-1-279,0 0 0,1-1 0,0 1 0,-1 0-1,1-1 1,-1 1 0,1 0 0,0-1 0,-1 1 0,1-1-1,0 1 1,0-1 0,0 0 0,-1 1 0,1-1 0,1 1-1,16 3-8040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12.4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1919 5 3217,'0'0'47,"0"0"0,0-1 0,0 1-1,0 0 1,1 0 0,-1-1-1,0 1 1,0 0 0,0 0-1,0 0 1,0 0 0,0-1-1,0 1 1,0 0 0,0 0-1,1 0 1,-1 0 0,0-1 0,0 1-1,0 0 1,0 0 0,1 0-1,-1 0 1,0 0 0,0 0-1,0-1 1,0 1 0,1 0-1,-1 0 1,0 0 0,0 0 0,0 0-1,1 0 1,-1 0 0,0 0-1,0 0 1,0 0 0,1 0-1,-1 0 1,0 0 0,0 0-1,1 0 1,-1 0 0,0 0-1,0 0 1,0 1 0,0-1 0,1 0-1,-1 0 1,0 0 0,7 14 502,-1 20-395,4 85 2928,-5-78-2429,0 51 0,-40 496 776,22-483-1285,-5-1 1,-5-2-1,-57 162 0,17-115 128,-7-2-1,-125 193 0,178-312-238,-117 173 181,112-174-191,0-1 0,-2-1 0,-1-1 0,0-1 0,-31 20-1,-7-1 49,-3-3 0,0-4 0,-3-2 0,-112 38 0,125-54 45,-84 15 0,111-28-77,1-1 1,-1-1-1,0-1 1,-56-6 0,75 2-32,0 1 0,1-2 0,-1 1 0,1-1 0,0 0 0,0-1 0,0 0 0,1-1 0,-9-6 0,7 5 8,0 0 0,-1 0 0,0 1 0,-19-7 0,39 10 5,0 1 1,-1-1 0,17-7-1,-21 8-11,5-3-4,0 0 0,-1-1 0,1 0 0,-1 0 0,0-1 1,0 0-1,-1 0 0,11-16 0,-8 11-2,-1 0-1,-1-1 1,0-1 0,-1 1 0,7-20-1,-12 27-5,0 1-1,-1 0 0,0-1 1,0 1-1,0-1 0,-1 0 1,0 1-1,0-1 0,0 1 1,-1-1-1,1 1 0,-1-1 1,-1 1-1,1-1 0,-1 1 1,-2-6-1,-15 42-173,-12 10 158,-66 69 0,68-81 35,1 2 0,2 1 0,-42 65 0,65-92-9,1 1 0,-1-1 0,1 0 0,0 1 1,0-1-1,1 1 0,-1 0 0,1 0 0,1-1 0,-1 1 1,1 0-1,0 7 0,1-11 2,-1 0 0,1 1 0,0-1 0,-1 0 0,1 0 0,0 1 1,0-1-1,1 0 0,-1 0 0,0 0 0,1 0 0,-1-1 0,1 1 0,-1 0 0,1 0 1,0-1-1,0 1 0,0-1 0,0 0 0,0 0 0,0 0 0,0 0 0,0 0 0,0 0 1,1 0-1,-1 0 0,0-1 0,1 0 0,-1 1 0,0-1 0,5 0 0,9 0 44,1 0 0,-1-2 0,0 1 0,25-8-1,-26 6-42,0 0-1,0 1 0,0 0 1,0 1-1,26 2 0,-37-1 2,-1 1 0,0-1 1,0 1-1,0 0 0,-1 0 0,1 1 0,0-1 0,0 0 0,0 1 1,-1 0-1,1-1 0,-1 1 0,1 0 0,-1 1 0,0-1 0,0 0 0,0 1 1,0-1-1,0 1 0,-1-1 0,1 1 0,-1 0 0,1 0 0,-1-1 1,0 1-1,0 0 0,1 6 0,3 40-1177,-7-3-3824,2-44 4600,-5 43-8991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0.4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1 3442,'-1'0'46,"1"-1"1,-1 1-1,1 0 1,-1 0-1,1 0 1,-1 0 0,1 0-1,-1 0 1,1 0-1,-1 0 1,1 1-1,-1-1 1,1 0 0,-1 0-1,1 0 1,-1 0-1,1 1 1,0-1-1,-1 0 1,1 0 0,-1 1-1,1-1 1,0 0-1,-1 1 1,1-1-1,0 0 1,-1 1-1,1-1 1,0 1 0,-1-1-1,1 0 1,0 2-1,-8 22 123,6 28 391,6 35 761,-4 0 1,-13 109-1,1-123 128,13-72-1410,0 0 0,-1 0 0,1 0 1,0 0-1,0-1 0,0 1 0,-1 0 1,1 0-1,0-1 0,0 1 0,0 0 1,1-1-1,-1 1 0,0-1 0,0 1 1,0-1-1,0 0 0,0 0 0,0 1 1,1-1-1,0 0 0,28 5 64,-8-2-12,-13-1-72,1 0-1,-1-1 1,1 0-1,0-1 1,-1 0-1,20-3 1,-26 1-343,1 0 0,0 0 0,-1 0 0,1 0 0,-1-1 0,0 1 0,0-1 0,0 0 0,0 0 0,3-4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0.88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 56 5330,'0'0'94,"-1"-1"0,1 1 0,0 0 0,0-1 0,0 1 0,-1 0-1,1 0 1,0-1 0,0 1 0,-1 0 0,1 0 0,0-1 0,-1 1-1,1 0 1,0 0 0,-1 0 0,1-1 0,0 1 0,-1 0-1,1 0 1,0 0 0,-1 0 0,1 0 0,0 0 0,-1 0 0,1 0-1,-1 0 1,1 0 0,0 0 0,-1 0 0,1 0 0,0 0 0,-1 0-1,1 0 1,0 0 0,-1 0 0,1 1 0,0-1 0,-1 0 0,1 0-1,0 0 1,-1 1 0,-4 19 766,8 33-1472,-3-50 875,1 3-249,-1 0 0,1-1 0,1 1 1,-1 0-1,1-1 0,0 1 0,0-1 1,0 0-1,1 0 0,5 9 0,-6-12 1,-1-1-1,1 1 1,-1-1 0,1 1-1,0-1 1,-1 0-1,1 0 1,0 0-1,0 0 1,0 0-1,0 0 1,0 0-1,0-1 1,0 1-1,0-1 1,0 1-1,1-1 1,-1 0-1,0 0 1,0 0-1,0 0 1,0 0-1,0-1 1,1 1-1,-1 0 1,0-1 0,0 0-1,0 1 1,0-1-1,0 0 1,3-2-1,1 0 12,0-1-1,-1 0 1,1 0 0,-1 0-1,1-1 1,-1 0-1,-1 0 1,1 0 0,-1-1-1,0 1 1,0-1-1,0 0 1,3-8 0,-5 9-22,0 1 1,0 0 0,-1-1-1,1 1 1,-1-1 0,0 1-1,0-1 1,-1 1 0,0-1-1,1 0 1,-1 1-1,-1-1 1,1 0 0,-1 1-1,0-1 1,0 0 0,0 1-1,-1-1 1,1 1 0,-4-6-1,3 7 5,0 1 0,0-1-1,-1 1 1,1 0 0,0 0 0,-1 0-1,1 0 1,-1 0 0,0 1-1,0-1 1,0 1 0,1 0 0,-1 0-1,-1 0 1,1 0 0,0 0-1,0 1 1,0-1 0,0 1 0,0 0-1,-1 0 1,1 0 0,0 0-1,0 0 1,0 1 0,-5 1 0,-1 0 19,1 0 0,0 0 0,1 1 1,-1 0-1,0 1 0,1 0 0,0 0 0,0 0 1,-7 7-1,6-4-5,0 1 1,1 0-1,0 1 1,0-1-1,1 1 1,-8 15-1,12-20-49,0 0 1,0 0-1,0 0 1,1 0-1,-1 0 0,1 1 1,0-1-1,0 1 0,1-1 1,-1 1-1,1-1 1,0 1-1,0-1 0,1 0 1,-1 1-1,1-1 0,0 1 1,2 5-1,-2-8-216,0-1 0,0 1 0,-1-1 0,1 1 0,1-1-1,-1 0 1,0 0 0,0 1 0,0-1 0,1 0 0,-1 0 0,1 0 0,-1 0 0,1 0-1,-1-1 1,1 1 0,-1 0 0,1-1 0,0 1 0,-1-1 0,1 0 0,0 1 0,2-1-1,16-2-5095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1.3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0 6371,'-4'2'4913,"4"-2"-4853,5 10 100,1 7-93,1 0-1,1 0 1,1-1 0,0 0-1,1 0 1,0-1 0,17 19 0,-20-81 42,-6 35-104,1 0 0,0 0-1,1 0 1,7-18 0,-10 29-5,1-1 1,0 1-1,-1 0 1,1-1-1,0 1 0,0 0 1,0-1-1,0 1 0,0 0 1,0 0-1,1 0 0,-1 0 1,0 0-1,0 0 0,1 0 1,-1 0-1,1 0 1,1 0-1,-1 1 0,0 0 0,0 0 0,-1 0 0,1 0 0,0 1 0,0-1 0,0 1 0,-1-1 0,1 1 0,0-1 0,-1 1 0,1 0 1,-1 0-1,1 0 0,-1 0 0,1 0 0,-1 0 0,1 1 0,-1-1 0,2 3 0,0-1 4,-1 1 1,1-1-1,-1 1 0,0 0 1,0-1-1,0 1 0,-1 0 1,1 0-1,-1 0 0,1 9 0,-1-8-64,0 0-1,1 0 0,-1 0 0,1 0 0,0 0 0,4 5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1.8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148 9 4754,'-4'-1'303,"0"-1"-1,0 1 1,0 0-1,0 0 1,0 0-1,0 0 1,0 1-1,-1 0 0,1 0 1,0 0-1,0 0 1,0 1-1,-1-1 1,1 1-1,0 0 1,0 0-1,0 1 1,0-1-1,0 1 1,1 0-1,-7 4 1,7-4-265,0 0 1,0 0-1,0 1 1,0-1-1,0 1 1,1 0-1,-1 0 1,1 0-1,0 0 1,0 0-1,0 0 1,0 1-1,0-1 1,1 1-1,-1-1 1,1 1-1,0 0 1,0-1-1,1 1 1,-1 0-1,1 0 1,0 0-1,0-1 1,0 6-1,0-8-35,1 1-1,-1-1 1,0 0-1,1 1 1,-1-1-1,0 0 1,1 1-1,0-1 1,-1 0-1,1 0 1,0 0-1,-1 0 1,1 0 0,0 0-1,0 0 1,0 0-1,0 0 1,0 0-1,0 0 1,0 0-1,0 0 1,3 0-1,-2 0-6,1 0 1,-1-1-1,1 1 0,0-1 0,-1 1 0,1-1 0,0 0 0,0 0 0,-1 0 0,6-1 0,-1-1-25,0 0 0,1 0 0,-1 0-1,0-1 1,-1 0 0,1 0 0,10-7-1,-8 2-3,0 0 1,0-1-1,-1 0 0,11-17 0,8-7 53,-27 33-18,0-1 0,0 1 1,0 0-1,1 0 0,-1 0 0,0-1 0,0 1 0,0 0 1,1 0-1,-1 0 0,0 0 0,0 0 0,1 0 0,-1 0 0,0-1 1,1 1-1,-1 0 0,0 0 0,0 0 0,1 0 0,-1 0 0,0 0 1,1 0-1,-1 0 0,0 0 0,0 1 0,1-1 0,-1 0 1,0 0-1,0 0 0,1 0 0,-1 0 0,0 0 0,0 0 0,1 1 1,-1-1-1,0 0 0,0 0 0,0 0 0,1 1 0,-1-1 0,0 0 1,0 0-1,0 1 0,0-1 0,1 0 0,-1 0 0,0 1 1,0-1-1,0 0 0,0 0 0,0 1 0,0-1 0,0 0 0,0 1 1,6 20 73,-5-16-65,85 243 221,-39-120-354,-45-124 109,-1 0 0,1 1 0,-1-1 1,0 1-1,0-1 0,-1 1 1,1-1-1,-1 1 0,0-1 0,0 1 1,0 0-1,-3 8 0,2-11 7,0 1 0,-1 0 0,1-1 0,-1 1 0,0-1 0,1 0 0,-1 1 0,-1-1 0,1 0 0,0 0 0,0-1-1,-1 1 1,1 0 0,-1-1 0,1 1 0,-1-1 0,0 0 0,1 0 0,-1 0 0,0 0 0,-3 0 0,-9 3 27,0-2 1,0 1-1,0-2 1,-1 0-1,1-1 0,0-1 1,-21-3-1,12 0 13,1-1-1,0-1 1,1-1-1,-24-10 1,43 16-52,1 0 1,-1 0 0,1 0-1,-1 0 1,1-1 0,0 1-1,0-1 1,0 0 0,-1 1-1,1-1 1,1 0 0,-1 0-1,0 0 1,-2-5 0,3 6-187,1-1 0,0 1 0,0-1 0,0 1 0,0-1 0,0 1 0,0-1 0,1 1 0,-1-1 0,0 1 0,1-1 0,-1 1 0,1-1 0,-1 1 0,1 0 0,0-1 0,0 1 0,-1 0 0,1 0 0,0 0 0,0-1 0,0 1 0,1 0 0,-1 0 0,0 0 0,0 0 0,0 1 0,2-2 0,17-13-5986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 7011,'1'-4'2994,"4"1"-2754,0 5-144,2-1-208,3 1-144,-2 0-273,4 1-559,-1 0-417,-1-2-944,2 5-1953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3.2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6 342 6675,'3'-3'3083,"13"-13"-2540,-10 11-536,0 0 0,0 0 1,-1-1-1,0 0 0,0 0 1,0 0-1,0 0 0,-1-1 1,0 0-1,-1 0 0,0 0 1,0 0-1,0 0 1,-1-1-1,0 1 0,0-1 1,-1 0-1,1-12 0,0-14 82,-1 0 1,-8-63-1,7 94-72,0 3-10,0-1 1,0 0 0,0 1-1,1-1 1,-1 1-1,0-1 1,0 0-1,0 1 1,-1-1-1,1 1 1,0-1 0,0 0-1,0 1 1,0-1-1,-1 1 1,1-1-1,0 0 1,0 1-1,-1-1 1,1 1 0,0-1-1,-1 1 1,1-1-1,-1 1 1,1 0-1,-1-1 1,1 1-1,-1-1 1,0 1-1,-10 13 70,-6 32-76,-36 143 15,51-183-6,1 0 1,1 0-1,-1 0 1,1 0-1,-1 0 1,2 0-1,-1 0 0,0 1 1,1-1-1,0 0 1,0 0-1,1-1 1,-1 1-1,1 0 0,0 0 1,0-1-1,1 1 1,0-1-1,-1 0 1,1 1-1,6 5 0,-6-6 1,1 0-1,0-1 0,0 1 0,0 0 0,0-1 0,1 0 1,-1 0-1,1-1 0,0 1 0,0-1 0,0 0 0,0 0 1,0 0-1,0-1 0,1 0 0,-1 0 0,0 0 0,1-1 1,-1 0-1,10 0 0,-12-1-32,-1 0 0,1 0 1,-1 0-1,1 0 0,-1 0 0,1-1 1,-1 1-1,0-1 0,0 0 0,0 1 1,0-1-1,0 0 0,0 0 0,0 0 1,2-5-1,23-40-434,-15 24 283,0 0 87,-9 16 165,1 0 0,-1 0-1,1 1 1,1-1 0,-1 1-1,1 0 1,0 0-1,7-6 1,-12 12-69,1 1 0,0-1-1,-1 0 1,1 0 0,-1 0-1,1 0 1,-1 1 0,1-1 0,-1 0-1,1 1 1,-1-1 0,1 0 0,-1 1-1,0-1 1,1 0 0,-1 1-1,1-1 1,-1 1 0,0-1 0,1 1-1,-1-1 1,0 1 0,0-1 0,0 1-1,1-1 1,-1 1 0,0-1-1,0 1 1,0 0 0,0-1 0,0 1-1,0-1 1,0 2 0,7 24-17,-7-23 27,47 190-220,-45-189-1263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3.6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44 6739,'-7'-13'1505,"6"4"-1,0-1-1087,2 3-225,2 4-80,1 2-80,-1 3-32,1 1-32,2 3-32,-1-2-96,4 4-160,2-1-385,1 0-799,1-1-1090,2 0-2528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3.9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16 191 5571,'-2'2'223,"1"-1"0,-1 1 0,1 0 1,0 0-1,0 0 0,-1 0 1,1 0-1,1 0 0,-1 0 0,0 0 1,0 1-1,0 2 0,1-3-193,0 1 0,-1 0 0,1 0 0,0-1-1,1 1 1,-1 0 0,0-1 0,1 1 0,0 0 0,-1-1-1,1 1 1,0-1 0,0 1 0,1-1 0,-1 0 0,0 1 0,1-1-1,-1 0 1,1 0 0,0 0 0,0 0 0,0 0 0,0 0-1,0-1 1,0 1 0,4 1 0,-2-5 155,-1-2 0,1 1 1,-1 0-1,1-1 0,-1 1 1,0-1-1,0 0 0,2-5 0,7-11-142,-2-2 0,0 1 0,-1-1-1,-1 0 1,6-28 0,10-30 426,-17 70-815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4.3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76 159 7363,'10'-15'1369,"-1"0"0,10-20 0,-17 31-1355,0 0-1,-1 1 0,1-1 0,-1 0 1,0 0-1,0 0 0,0 0 1,0 0-1,-1-1 0,0 1 0,0 0 1,0 0-1,0 0 0,-1 0 0,-1-7 1,2 10-14,-1-1 0,1 1 0,-1 0 0,1-1 0,-1 1 0,0 0 0,0 0 0,0 0 1,1 0-1,-1 0 0,0 0 0,0 0 0,-1 0 0,1 0 0,0 0 0,0 1 0,0-1 0,0 0 1,-1 1-1,1-1 0,0 1 0,-1-1 0,1 1 0,0 0 0,-1-1 0,1 1 0,0 0 0,-1 0 1,1 0-1,-1 0 0,1 0 0,0 1 0,-1-1 0,1 0 0,0 0 0,-1 1 0,1-1 0,0 1 1,-1 0-1,1-1 0,0 1 0,0 0 0,0-1 0,0 1 0,-2 2 0,-3 1-4,1 0 0,-1 1 0,1-1-1,1 1 1,-1 0 0,1 1 0,-8 10-1,9-9 8,-1-1 0,1 1 0,1 0 0,0 0 1,-1 0-1,2 0 0,-1 1 0,1-1 0,0 8 0,1-13-1,0 0 1,0 1-1,0-1 1,1 1-1,-1-1 1,0 0-1,1 0 0,0 1 1,0-1-1,0 0 1,0 0-1,0 0 1,0 0-1,0 0 1,0 0-1,1 0 1,-1 0-1,1 0 1,0-1-1,-1 1 1,1 0-1,0-1 1,0 0-1,0 1 0,0-1 1,0 0-1,0 0 1,1 0-1,-1 0 1,0-1-1,3 2 1,48 5-1764,-36-5-2153,-3 0-2174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54.0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1 215 3330,'16'-11'2274,"0"0"1,23-22 0,-34 27-2174,1 0-1,-1 0 0,-1-1 0,1 1 1,-1-1-1,0 0 0,0-1 1,-1 1-1,3-9 0,-2 4 88,-1 0 1,0 0-1,-1 0 1,1-23-1,6 155-195,0 27-8,-9-132-26,-1 1 0,0-1 0,-2 1 0,0-1 0,0 0 0,-2 0 0,-7 19 0,12-34 14,0 1-1,0-1 1,0 0-1,0 1 0,0-1 1,0 0-1,0 0 1,0 1-1,0-1 0,0 0 1,0 0-1,0 1 1,0-1-1,0 0 0,0 0 1,-1 0-1,1 1 1,0-1-1,0 0 0,0 0 1,0 1-1,0-1 1,-1 0-1,1 0 0,0 0 1,0 0-1,0 1 1,-1-1-1,1 0 0,0 0 1,0 0-1,0 0 1,-1 0-1,1 0 0,0 0 1,0 1-1,-1-1 1,1 0-1,0 0 0,0 0 1,-1 0-1,1 0 1,0 0-1,0 0 0,-1 0 1,1 0-1,-3-13-4088,3 10 2833,-1-8-3770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4.6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45 398 6131,'-7'-2'1181,"5"1"-859,-1 0 1,1 0-1,-1 1 0,1-1 0,-1 1 1,1-1-1,-1 1 0,0 0 0,1 0 1,-1 0-1,1 1 0,-5 0 0,7-1-323,0 0 1,0 1-1,0-1 0,0 0 0,0 0 0,0 1 1,0-1-1,1 0 0,-1 1 0,0-1 1,0 0-1,0 0 0,0 1 0,0-1 0,1 0 1,-1 0-1,0 0 0,0 1 0,1-1 0,-1 0 1,0 0-1,0 0 0,1 0 0,-1 1 0,0-1 1,0 0-1,1 0 0,-1 0 0,0 0 0,0 0 1,1 0-1,-1 0 0,0 0 0,1 0 0,-1 0 1,0 0-1,1 0 0,-1 0 0,0 0 0,0 0 1,1 0-1,-1 0 0,0 0 0,1 0 0,-1 0 1,0-1-1,0 1 0,1 0 0,-1 0 0,0 0 1,0 0-1,0-1 0,1 1 0,-1 0 0,0 0 1,1-1-1,6-5-68,0-1 0,-1 0-1,0-1 1,0 1 0,0-1 0,-1 0 0,0 0-1,-1-1 1,0 1 0,0-1 0,0 0 0,1-11 0,5-19 4,8-60 1,-17 87 83,4-16 81,-1 8 124,-2 0 0,0 0 0,-1-24 0,-17 100 381,4 8-597,3 1 0,3 1 0,5 117 0,1-174-39,1 1 0,1-1 1,3 15-1,7-1-1508,-11-22 1137,0 0 1,0 0 0,1 1-1,-1-1 1,0 0-1,1 0 1,-1 0 0,1-1-1,-1 1 1,1 0 0,-1 0-1,4 0 1,7 1-4799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5.17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100 14 8036,'-9'-13'2917,"3"13"-1611,-4 22-1077,7-14-213,-20 48-20,13-35 0,2 1 0,0-1 1,1 2-1,-7 39 0,13-56 4,1 0-1,0-1 1,0 1-1,0 0 1,0 0-1,1-1 1,0 1-1,1 0 1,-1-1 0,1 1-1,0-1 1,0 0-1,0 1 1,1-1-1,0 0 1,0-1-1,1 1 1,-1 0-1,1-1 1,0 0 0,0 0-1,0 0 1,0 0-1,7 3 1,34 19 6,-36-22-5,0 1 0,0 0 1,-1 0-1,0 1 1,0-1-1,0 2 1,0-1-1,10 14 0,-17-19 2,0 0-1,-1 0 0,1 0 0,-1 1 1,0-1-1,1 0 0,-1 0 1,0 0-1,1 1 0,-1-1 0,0 0 1,0 0-1,0 1 0,0-1 0,0 0 1,-1 0-1,1 1 0,0-1 1,0 0-1,-1 0 0,1 0 0,-1 1 1,1-1-1,-1 0 0,0 0 0,1 0 1,-1 0-1,0 0 0,0 0 1,1 0-1,-1 0 0,0-1 0,0 1 1,0 0-1,0 0 0,-2 0 0,-5 5 52,0-1 0,0-1-1,-16 7 1,15-7-3,-23 10 103,-34 17 17,58-24-603,15-6-1141,17-6-3425,-4-2-1162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5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 12 7475,'3'-12'2652,"3"16"-1568,-5-3-1057,1 1 0,-1 0 0,0 0 1,0 0-1,0 1 0,0-1 0,0 0 0,-1 0 0,1 3 1,6 149 758,-4-32-385,3-52-309,-4 0-1,-3 0 1,-2-1 0,-18 97 0,17-148-46,1-1-259,2-36-474,2-16-889,-2 0 0,-9-61 0,6 72 1855,-12-35 1,10 44 1044,0-1 0,-16-27 0,25 47-868,-2-1-423,1 0 0,0 0 1,-1 0-1,2 0 0,-1-1 1,0 1-1,0-1 1,1 0-1,4 4 0,6 2-380,0-1 0,0-1-1,1 0 1,16 4-1,28 7-4607,-57-17 4847,36 9-5959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5.9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 7 8852,'-3'-1'261,"1"0"0,-1 0-1,1 0 1,-1 0 0,0 0 0,0 1-1,1-1 1,-1 1 0,0 0 0,0 0-1,0 0 1,1 0 0,-1 1 0,0-1-1,0 1 1,1-1 0,-5 3 0,4-1-253,1 0 0,-1 0 0,1 0-1,0 0 1,0 1 0,0-1 0,0 1 0,0-1 0,1 1 0,-1 0 0,1 0 0,0-1 0,-1 1 0,1 0 0,-1 6 0,-1 4-2,0 1-1,0-1 1,2 1 0,-1 25 0,2-34-26,0 1 0,0-1 0,1 1 0,0-1 0,0 1 0,0-1 0,0 0 0,1 0 0,0 1 0,0-1 0,1 0 0,-1-1 0,1 1 0,0 0 0,4 3 0,-6-7 7,-1 0 1,1-1-1,-1 1 0,1-1 1,-1 1-1,1-1 0,0 1 1,-1-1-1,1 0 0,0 1 1,0-1-1,-1 0 0,1 1 1,0-1-1,0 0 0,-1 0 1,1 0-1,0 0 0,0 1 1,0-1-1,-1 0 0,1-1 1,0 1-1,0 0 0,0 0 1,0 0-1,1-1-1,-1 0 0,1 0 0,-1 0 0,1 0 0,-1 0 1,0 0-1,0-1 0,1 1 0,-1 0 0,0 0 0,2-4 0,2-5-2,0 0 0,0-1-1,4-12 1,-5 12 6,3-8 36,-6 14-2,0-1 0,1 1 0,0 0-1,1 0 1,-1 0 0,1 0 0,0 0 0,0 0 0,0 1-1,1-1 1,7-7 0,-10 12-16,-1 0 1,1-1-1,0 1 0,-1-1 0,1 1 1,0 0-1,-1 0 0,1-1 1,0 1-1,0 0 0,-1 0 1,1 0-1,0 0 0,0 0 0,0 0 1,-1 0-1,1 0 0,0 0 1,0 0-1,-1 1 0,1-1 0,0 0 1,0 0-1,-1 1 0,1-1 1,0 0-1,0 1 0,1 1 7,-1-1 0,1 1 0,-1 0 0,1-1 0,-1 1 0,0 0 0,1 0-1,-1 0 1,1 3 0,13 48 138,-15-51-145,13 101 155,1 2-1600,4-40-4135,-7-42-1234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6.42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37 7475,'0'-3'318,"1"0"0,0-1-1,0 1 1,0 0-1,0 0 1,0 0-1,1 0 1,-1 0-1,3-3 1,-4 6-307,0 0 1,0 0-1,0-1 0,1 1 1,-1 0-1,0 0 1,0 0-1,0 0 0,0 0 1,0 0-1,1-1 1,-1 1-1,0 0 0,0 0 1,0 0-1,1 0 1,-1 0-1,0 0 0,0 0 1,0 0-1,1 0 1,-1 0-1,0 0 0,0 0 1,0 0-1,0 0 1,1 0-1,-1 0 0,0 0 1,0 0-1,0 0 1,1 0-1,-1 0 0,0 1 1,0-1-1,0 0 1,0 0-1,1 0 1,-1 0-1,0 0 0,0 0 1,0 1-1,0-1 1,0 0-1,0 0 0,1 0 1,4 23 83,-3 4 274,-2 0 0,-1 1-1,-6 29 1,0 26 224,6-20-298,15 118-1,28 60-176,-35-200-91,-1-12-7,2 45 0,-7-65-56,-1 0 0,-1 0-1,0 0 1,0 0 0,0 0-1,-1 0 1,0 0 0,-1-1-1,-5 12 1,8-19 19,0-1 0,0 0 0,0 1 0,0-1 0,0 0 0,0 1 0,-1-1 1,1 1-1,0-1 0,0 0 0,0 1 0,-1-1 0,1 0 0,0 1 0,0-1 0,-1 0 0,1 0 0,0 1 0,-1-1 0,1 0 0,0 0 0,-1 0 1,1 1-1,0-1 0,-1 0 0,1 0 0,-1 0 0,1 0 0,0 0 0,-1 0 0,0 0 0,-5-11-470,1-26-140,4 33 581,-2-35-338,-11-66 352,12 93 270,-1 0 0,-1 0 1,0 1-1,-1-1 0,0 1 0,-9-15 0,6 10 579,22 26-631,6 6-674,32 15-6416,-31-18-17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6.75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4546,'-16'12'0,"1"-1"-656,-1-1-3234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7.1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89 231 7075,'12'-42'3899,"17"-13"-2305,0 1-1375,-27 48-200,0 0 0,0 0 0,0 0-1,-1 0 1,1-1 0,-1-9 0,-1 15-11,0 0 1,1 0 0,-1 0-1,-1 0 1,1 0-1,0 0 1,0 0-1,0 0 1,0 0 0,-1 0-1,1 0 1,0 0-1,-1 0 1,1 0-1,-1 0 1,1 1 0,-1-1-1,1 0 1,-1 0-1,0 0 1,1 1-1,-1-1 1,0 0 0,0 1-1,0-1 1,1 1-1,-1-1 1,0 1-1,0-1 1,0 1 0,0-1-1,0 1 1,0 0-1,0 0 1,0 0-1,0-1 1,0 1 0,0 0-1,0 0 1,0 0-1,0 0 1,0 0-1,0 1 1,0-1 0,0 0-1,0 0 1,0 1-1,0-1 1,-1 1-1,-6 1 7,0 1 0,1 0-1,-1 0 1,0 1 0,1 0-1,0 0 1,0 1 0,0 0-1,1 0 1,-1 0 0,1 1-1,0 0 1,1 0 0,0 1-1,-6 7 1,8-8-14,0-1 0,0 1 0,0 0 0,1 0 1,0 0-1,0 0 0,1 0 0,-1 0 0,1 1 0,1-1 1,-1 1-1,1-1 0,0 0 0,0 1 0,1-1 0,0 1 1,0-1-1,1 0 0,-1 0 0,4 7 0,2 2 37,0-1 1,2 0-1,-1 0 0,2 0 0,0-1 0,1-1 0,0 0 1,0 0-1,1-1 0,16 11 0,-20-16-210,1-1 0,-1 0 0,1 0 0,0-1 0,1 0 0,-1 0 0,19 4 0,-22-7-292,0-1 0,0 1 0,0-1 0,1 0-1,-1 0 1,0-1 0,0 1 0,0-1 0,0-1 0,-1 1 0,1-1-1,0 0 1,10-5 0,9-9-5688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7.5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216 60 7315,'-1'-4'299,"0"1"0,-1-1 0,1 0 1,-1 1-1,0-1 0,0 1 0,0 0 0,-1 0 0,1 0 0,-1 0 0,0 0 0,0 0 0,0 1 0,0-1 0,0 1 0,0 0 0,-4-2 0,4 3-247,0 0 1,0 0-1,-1 1 1,1 0-1,0-1 0,0 1 1,0 0-1,0 0 0,0 1 1,0-1-1,0 1 0,-1-1 1,1 1-1,0 0 0,1 0 1,-1 0-1,0 1 1,0-1-1,0 1 0,1-1 1,-1 1-1,-2 3 0,-4 2 32,0 0 0,1 1 0,0 0 0,1 0 0,0 1 0,0 0 0,0 0 0,2 1 0,-1 0 0,1 0 0,0 0 0,-4 17 0,7-22-77,1 0 0,0 0-1,0 0 1,0 0 0,1 0 0,-1 0-1,1 0 1,1 0 0,-1 0 0,1 0 0,0 0-1,0 0 1,0-1 0,0 1 0,1 0 0,0 0-1,0-1 1,0 1 0,1-1 0,0 0-1,0 0 1,0 0 0,0 0 0,0 0 0,1-1-1,-1 1 1,1-1 0,0 0 0,0 0-1,5 2 1,20 10-10,0-1 0,1-2 0,35 10 0,38 15-59,-101-36 65,-1-1 1,1 1-1,0 0 1,-1-1-1,1 1 1,-1 0-1,0 0 1,1 0-1,-1 0 1,0 0-1,1 0 1,-1 1-1,0-1 1,0 0-1,0 1 1,0-1-1,0 1 1,0-1-1,-1 1 1,1-1-1,0 1 1,-1-1-1,1 1 1,-1 0-1,0-1 1,1 1-1,-1 0 1,0-1-1,0 1 1,0 0-1,0-1 1,0 1-1,-1 0 1,1-1-1,0 1 1,-1 0-1,1-1 1,-2 3-1,-3 6 13,0-1-1,-1 0 1,1 0-1,-2 0 1,-7 8-1,4-4-82,-5 5-156,-13 18-1533,4 0-3529,13-13-2743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29.5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4594,'4'11'3133,"0"21"-3481,-7-13 454,1-1 0,1 1-1,1-1 1,0 1-1,1-1 1,6 30-1,68 447 1862,-18-92-1615,-44-336-221,49 242 806,-45-242-590,4-1 1,43 98-1,-48-131-261,0-1-1,3 0 1,0-1 0,2-2-1,1 0 1,2-1-1,0-1 1,2-1 0,1-2-1,32 23 1,0-10-46,2-3 0,1-3 0,67 23 1,-37-15-23,-30-12 0,84 23 1,-116-42-3,1-1-1,0-2 1,0-1-1,1-2 1,32-1-1,263 13 61,-311-13-74,-16-1 0,0 0 0,0 1 0,1-1 0,-1 0 0,0 0 1,0 0-1,1 0 0,-1 0 0,0 0 0,1 0 0,-1 0 1,0 0-1,0 0 0,1 0 0,-1 0 0,0 0 0,0-1 1,1 1-1,-1 0 0,0 0 0,0 0 0,1 0 0,-1 0 1,0 0-1,0-1 0,1 1 0,-1 0 0,0 0 0,0 0 1,0-1-1,0 1 0,1 0 0,-1 0 0,0-1 0,0 1 0,0 0 1,0 0-1,0-1 0,0 1 0,1 0 0,-1 0 0,0-1 1,0 1-1,-7-16 39,-25-21-35,24 28-2,-11-13-3,-60-66-10,69 78 6,0 1-1,-1 1 1,0-1 0,0 2-1,-1-1 1,-16-7-1,27 15 4,-1-1 0,1 0 0,0 1-1,0-1 1,-1 1 0,1-1 0,0 1 0,-1 0-1,1 0 1,0-1 0,-1 1 0,1 0-1,0 0 1,-1 0 0,1 0 0,0 1 0,-1-1-1,1 0 1,0 0 0,-1 1 0,1-1-1,0 1 1,0-1 0,0 1 0,-2 1-1,3-2 1,-1 0 0,1 1 0,0-1 0,0 1 0,0-1 0,0 1 0,-1-1 0,1 0 0,0 1 0,0-1 0,0 1 0,0-1 0,0 1-1,0-1 1,0 1 0,0-1 0,0 0 0,0 1 0,1-1 0,-1 1 0,0-1 0,0 1 0,0-1 0,0 0 0,1 2 0,16 13 10,148 69 98,-57-33-40,-64-29-5,-28-15-23,1 0-1,-1 1 1,-1 1-1,0 1 1,0 0-1,-1 1 1,22 22-1,-34-31-34,0 1 0,0-1 0,-1 1 1,1-1-1,-1 1 0,0 0 0,0 0 0,0 0 0,0 0 1,0 0-1,-1 0 0,1 0 0,-1 0 0,0 0 0,0 0 0,0 0 1,0 0-1,0 0 0,-1 0 0,0 0 0,1-1 0,-1 1 1,0 0-1,0 0 0,-1 0 0,1 0 0,-2 2 0,-5 7-19,-1 1-1,0-2 0,0 1 1,-16 13-1,12-11-72,-55 54-1537,-5-3-3750,16-20-2160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31.4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65 3249,'-1'0'196,"1"-1"0,-1 0 0,1 1-1,-1-1 1,1 0 0,0 1-1,0-1 1,-1 0 0,1 1-1,0-1 1,0 0 0,0 0 0,-1 1-1,1-1 1,0 0 0,0 0-1,0 0 1,0 1 0,1-1-1,-1 0 1,0 0 0,0 1-1,0-1 1,1 0 0,-1 0 0,0 1-1,0-1 1,1 0 0,-1 1-1,1-1 1,-1 1 0,1-1-1,-1 0 1,1 1 0,0-2 0,30-6 227,-19 6-163,44-9-94,1 3 1,85-2-1,-123 10-157,0 1 1,0 0 0,0 1-1,-1 1 1,1 1-1,-1 1 1,0 0 0,0 2-1,0 0 1,-1 0-1,25 16 1,-39-21-7,0 1 0,0-1 0,0 0 0,0 1 0,0 0 0,0-1-1,-1 1 1,1 0 0,-1 0 0,0 1 0,0-1 0,0 0 0,0 1 0,-1 0 0,1-1 0,-1 1 0,0 0 0,0-1 0,-1 1-1,1 0 1,-1 0 0,1 0 0,-1 0 0,0-1 0,-1 1 0,1 0 0,-1 0 0,0 0 0,0 0 0,0-1 0,0 1 0,0 0 0,-4 4-1,-5 12 17,-1-2 0,-1 0 0,-1 0 0,-27 29 0,21-25 8,-55 59 162,35-40 76,-51 71-1,86-107-249,1-1 0,1 1 0,-1 0 0,0 0 0,1 0 0,0 0 0,0 1 0,1-1 0,0 0 0,-1 1 1,1 8-1,1-11-5,0-1 1,1 1 0,-1-1-1,1 0 1,-1 1 0,1-1-1,0 0 1,0 0 0,0 0 0,0 0-1,1 0 1,-1 0 0,0 0-1,1 0 1,-1 0 0,1 0 0,0-1-1,0 1 1,-1-1 0,1 1-1,0-1 1,0 0 0,1 1-1,-1-1 1,0 0 0,0-1 0,0 1-1,1 0 1,1 0 0,10 2 22,0 0 0,0-1 0,1-1 0,-1 0 0,0-1 0,0-1 0,1 0 0,-1-1 0,22-5 0,-18 3-80,0-1 0,0-1 0,0-1 1,-1-1-1,0 0 0,28-19 0,-42 25 10,0 0 0,0 0 0,0-1-1,-1 1 1,1-1 0,-1 0 0,1 0 0,1-3-1,-4 5-139,1 0 0,-1 0 0,0 1 0,1-1 0,-1 0 0,0 0 0,0 0 0,1 0 0,-1 0 0,0 0 0,0 0 0,0 0 0,0 0 0,0 0 0,-1 0 0,1 0 0,0 0 0,0 0 0,-1 0 0,1 0 0,0 0 0,-1 0 0,1 0 0,-1 1 0,1-1 0,-1 0 0,0 0 0,1 0-1,-1 1 1,0-1 0,1 0 0,-1 1 0,0-1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54.3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5058,'5'4'4249,"17"18"-2791,27 46-392,140 215-219,-184-274-846,0 0-1,-1 0 1,0 0 0,0 1-1,-1 0 1,0-1 0,-1 1-1,0 0 1,0 15 0,-2-17 3,0 0 1,-1-1-1,0 1 1,-1-1-1,1 0 1,-1 1-1,-1-1 0,0 0 1,0 0-1,0 0 1,0-1-1,-1 1 1,-7 8-1,-17 19 70,-55 51 0,20-22-99,52-52 64,7-9-1472,7-6-4072,4-4-466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31.8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42 8404,'10'-14'1793,"6"-1"15,5 5-1487,7 7-113,5 3-176,2 3-112,2 4-64,0 2-32,-4-1-65,4-1-79,-2-3-80,0 0-160,1 1-1153,-2-5-1232,-1 0-3042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32.4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36 458 5394,'-1'-8'644,"0"1"0,0 0 0,1-1 0,0 1 0,0-1 0,1 1 0,0-1 0,0 1 0,0-1 0,4-7 0,2-3-616,1 0 1,15-25-1,-5 10 143,-16 29-232,-1-1-1,1 1 1,-1-1 0,0 1-1,0-1 1,0 0 0,-1 0-1,1 0 1,-1 0 0,0 1 0,-1-1-1,1 0 1,-1 0 0,0 0-1,-2-7 1,1 5 71,-1 1 0,1 0 0,-1 0 0,-1 0 1,1 0-1,-1 0 0,0 0 0,0 1 0,0 0 0,-9-8 0,12 12 6,1 1 1,-1-1-1,0 0 0,0 1 0,1-1 0,-1 1 1,0-1-1,0 1 0,0-1 0,0 1 1,0-1-1,0 1 0,0 0 0,0 0 1,0-1-1,0 1 0,0 0 0,0 0 1,0 0-1,0 0 0,1 0 0,-1 0 0,0 1 1,0-1-1,-2 1 0,2-1-1,-1 1 0,1 0 0,0 0 0,0 1 0,-1-1 0,1 0 0,0 0 0,0 1 0,0-1 0,0 0 0,0 1 0,1-1 0,-2 4 0,-1 3 5,0 0 0,1 1 1,0-1-1,-1 15 1,2-8-11,1 0 0,0 0 0,1 0 0,1-1 0,0 1 0,6 19 0,-6-27-4,0 0 0,1 0 0,-1 0 0,2 0 0,-1-1 0,1 1 0,0-1 0,0 0 0,0 0 0,1-1 0,0 1 0,0-1 0,0 0 0,12 8 0,-14-12-9,0 1 1,0 0 0,0-1-1,0 0 1,0 1-1,1-1 1,-1-1-1,0 1 1,1 0-1,-1-1 1,1 0 0,-1 0-1,0 0 1,1 0-1,-1 0 1,1-1-1,3 0 1,-2-1-28,1 0-1,-1 0 1,0-1 0,0 0 0,0 0-1,-1 0 1,1 0 0,-1-1 0,7-6-1,3-5-169,-1-1 0,-1 0 0,0-1 0,14-29 0,17-42-621,-26 51 719,1 1 0,31-46 1,-48 81 137,-1 0 1,1 0-1,0 0 1,0 0-1,-1 0 1,1 0-1,0 0 1,0 0-1,0 0 1,0 1-1,0-1 1,0 0-1,0 0 1,0 1-1,1-1 1,-1 1-1,0-1 1,2 0-1,-2 1-16,-1 1 0,1-1 0,-1 0-1,1 1 1,-1-1 0,1 0-1,-1 1 1,1-1 0,-1 1-1,1-1 1,-1 1 0,1-1 0,-1 1-1,0-1 1,1 1 0,-1-1-1,0 1 1,0-1 0,1 1 0,-1 0-1,0-1 1,0 1 0,0 0-1,0-1 1,0 2 0,2 9 145,-1 1 1,-1 23-1,0-24-149,-1 14 56,0-1-154,1-1 0,2 1-1,0-1 1,1 1 0,9 32-1,-12-55 9,0 1 0,1-1 0,-1 1 0,1-1-1,-1 1 1,1-1 0,0 1 0,-1-1 0,1 0-1,0 1 1,0-1 0,0 0 0,0 0 0,0 0 0,0 0-1,1 0 1,-1 0 0,0 0 0,0 0 0,1 0-1,-1-1 1,1 1 0,1 0 0,-1-1-1,-1 0 0,1 0 0,0 0-1,-1 0 1,1-1 0,0 1 0,-1-1 0,1 1 0,0-1 0,-1 0 0,1 0-1,-1 0 1,1 0 0,-1 0 0,0 0 0,1 0 0,0-2 0,8-7 94,0-1 1,-2 0 0,15-23-1,-19 28 391,-3 3-184,1 0 0,-1 1 0,1-1-1,0 1 1,-1-1 0,1 1 0,0 0-1,0 0 1,1 0 0,3-3 0,-6 5-173,1 0 1,-1 0 0,0 0 0,1 0 0,-1 0 0,1 0 0,-1 0 0,1 0 0,-1 0 0,1 0 0,-1 1 0,0-1 0,1 0 0,-1 0-1,1 0 1,-1 0 0,1 1 0,-1-1 0,0 0 0,1 1 0,-1-1 0,0 0 0,1 1 0,12 18 125,-6-6-114,37 60-230,-40-68 38,0 0 0,0 0 0,0 0 0,1 0 0,0-1 0,0 0 0,0 0 0,0 0 0,1 0 0,9 4 0,-13-8 74,0 1-1,0 0 0,0-1 1,0 1-1,0-1 1,-1 0-1,2 0 1,-1 0-1,0 0 0,0 0 1,0 0-1,0 0 1,-1-1-1,1 1 1,0-1-1,0 1 0,0-1 1,0 0-1,2-1 1,0 0 15,-1-1 0,1 0 1,-1 0-1,0 0 1,0 0-1,0 0 1,0 0-1,3-7 0,2-3 98,-1 0 0,-1-1 0,0 0 0,4-16 0,-7 20 85,-1 0 1,0 0-1,-1-1 0,0 1 0,0-1 0,-1 1 0,-2-16 0,2 23-81,-1 0 0,0 0-1,1 0 1,-1 0 0,0 0 0,-1 0 0,1 1-1,0-1 1,-1 0 0,1 1 0,-1-1 0,0 1-1,-2-3 1,2 4-31,1 0 0,-1-1 0,0 1 0,0 0 0,0 0 0,0 1-1,0-1 1,0 0 0,0 1 0,0-1 0,0 1 0,0 0 0,0-1 0,0 1-1,0 0 1,0 0 0,0 0 0,0 1 0,0-1 0,0 0 0,-3 2 0,-1 0-12,0 0 0,-1 1 0,1 0 0,0 0 0,1 1 0,-1-1-1,1 1 1,-1 1 0,1-1 0,0 1 0,1-1 0,-1 2 0,-6 9 0,8-11-309,0 1-1,0-1 0,1 0 0,0 1 0,0 0 0,0 0 1,0-1-1,1 1 0,0 0 0,0 0 0,-1 8 1,5-1-3391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33.0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34 5475,'5'2'1504,"-1"-2"97,3-3-545,4 2-335,2-4-241,2 1-128,3-1-96,3 0-112,0 0-128,0 2-208,-1 0-688,-3 2-801,-3 2-1264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33.4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133 52 7363,'-1'-5'441,"-1"0"-1,0 0 1,0 1-1,0 0 1,0-1-1,-1 1 0,0 0 1,-4-5-1,6 8-392,0 1-1,1-1 0,-1 0 0,0 1 1,0-1-1,0 1 0,0-1 0,0 1 1,0 0-1,0-1 0,1 1 1,-1 0-1,0 0 0,0-1 0,0 1 1,0 0-1,0 0 0,-2 0 0,1 1-45,0 0-1,0-1 0,0 1 0,0 0 1,1 0-1,-1 0 0,0 0 0,1 0 1,-1 0-1,0 0 0,1 1 0,0-1 1,-2 2-1,-4 6-16,0 0 1,1 1-1,1-1 1,-1 1-1,1 0 1,1 1-1,0-1 0,1 1 1,0 0-1,0-1 1,-1 18-1,0 9-5,1 1 0,3 39 0,5-15 64,3 0-1,2 0 0,19 59 1,6 33-74,-34-153 26,-1 0 0,0-1 0,1 1 1,-1 0-1,0-1 0,0 1 0,0 0 0,0 0 0,0-1 0,0 1 0,0 0 0,0 0 0,0-1 0,0 1 0,0 0 1,0 0-1,0-1 0,-1 1 0,1 0 0,0-1 0,0 1 0,-1 0 0,-10-9-1073,-10-25-4348,12 13-135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33.8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 55 5442,'-12'-15'1537,"1"1"64,3 4-593,1 2-191,3 5-225,1 0-176,3 2-112,3 1-96,4 1-63,2-1-81,5 2-32,7-1 0,3 0-48,3-1-128,2 2-465,1-1-1136,0 1-1392,1-1-3410</inkml:trace>
  <inkml:trace contextRef="#ctx0" brushRef="#br0" timeOffset="1">505 8 5843,'-3'4'1520,"0"6"17,0 8-32,1 7-1249,2 7-176,0 6-64,2 3-80,3-2-176,0-3-497,2-6-799,0-6-1186,0-6-2736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34.21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4946,'1'12'1137,"4"4"-81,3-1-1840,2 1-1041,4-1-2705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34.5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3 717 7139,'-1'5'139,"0"-1"0,1 0-1,0 0 1,0 0 0,0 1 0,0-1-1,0 0 1,1 0 0,0 0 0,0 0-1,0 0 1,0 0 0,1 0-1,0 0 1,-1 0 0,1 0 0,1-1-1,-1 1 1,0-1 0,6 6-1,-5-5-242,1 0-1,-1-1 0,1 1 0,-1-1 0,1 0 0,0 0 0,0 0 1,6 2-1,-8-4 68,0 0 0,0 0 0,1-1 0,-1 1 0,0 0 0,0-1 0,0 0 0,0 1 0,0-1 0,1 0 0,-1 0 0,0-1 0,0 1 0,0 0 0,0-1 0,1 1 0,-1-1 0,3-1 1,-2 0-161,0 0 1,-1 0 0,1-1 0,0 1 0,-1-1 0,1 0 0,-1 1-1,0-1 1,0 0 0,0-1 0,0 1 0,0 0 0,-1-1 0,0 1-1,0-1 1,0 1 0,1-6 0,2-10-874,3-38-1,-7 51 967,4-79 810,-10-43 5265,6 127-5887,0-1-1,0 1 1,0 0 0,0 0-1,0 0 1,-1 0-1,1-1 1,0 1 0,0 0-1,-1 0 1,1 0-1,-1 0 1,1 0 0,-1 0-1,1 0 1,-1 0-1,0 0 1,0 0-1,1 0 1,-1 0 0,0 0-1,0 1 1,0-1-1,0 0 1,-2-1 0,2 2-44,0 1 0,-1-1 1,1 0-1,0 0 0,-1 0 1,1 1-1,0-1 0,-1 1 1,1-1-1,0 1 0,0 0 1,0-1-1,-1 1 0,1 0 1,0 0-1,0 0 1,0 0-1,-1 1 0,-6 7-1,-1 1 0,1 0-1,-9 16 1,8-11-38,2 0 0,0 0 1,0 1-1,2 0 0,0 0 0,0 1 1,2-1-1,-3 35 0,5-38-44,1 1-1,0 0 1,1 0 0,0 0-1,2 0 1,-1 0-1,2-1 1,0 0 0,0 1-1,1-1 1,10 17-1,-13-27 28,0 1 0,0-1 0,0 0-1,0 0 1,1 1 0,0-2-1,0 1 1,-1 0 0,2 0 0,-1-1-1,0 0 1,0 0 0,1 0-1,-1 0 1,1 0 0,0-1 0,7 3-1,-6-3 9,0-1-1,0 0 1,0 0 0,0 0-1,1 0 1,-1-1-1,0 0 1,0 0 0,0 0-1,0-1 1,-1 0-1,7-2 1,7-7 9,0 1 0,0-2-1,-1-1 1,-1 0 0,24-24 0,11-15 44,-2-2 0,51-74 0,-76 92-39,-1-1 0,-2 0 0,-1-2 0,-2 0 0,14-47 0,-25 60-12,-1-1 0,-1 1 0,3-45 1,-7 59 2,-1 1 0,0-1 0,-1 1 0,0-1 0,-1 1 0,0 0 0,-1 0 0,0 0 0,-1 0 0,0 0 0,-7-12 0,11 22 1,-1 0 0,0 0 0,0 0 0,1-1 0,-1 1 0,0 0 0,0 0 0,0 0 0,0 0 0,0 1 0,-1-1 0,1 0 0,0 0 0,0 1 0,0-1 0,-1 0 0,1 1 0,0-1 0,-1 1 0,1 0 0,0-1 0,-1 1 0,1 0 0,-1 0 0,1 0 0,-1 0 0,1 0 0,0 0 0,-1 1 0,1-1 0,0 0 0,-1 1 0,1-1 0,0 1 0,-1-1 0,1 1 0,0-1 0,0 1 0,-1 0 0,1 0 0,0 0 0,0 0 0,0 0 0,0 0 0,-1 2 0,-5 3-1,1 1-1,0 0 1,1 0 0,-1 1-1,-6 13 1,3-2 35,1 1 0,1 0 0,1 1 1,1-1-1,1 1 0,1 0 0,-1 29 0,7 150 429,-2-194-445,2 48 112,3 0 1,23 93 0,-21-119-2030,20 47 1,-10-44-1462,1-8-2091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35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24 844 7748,'0'-1'43,"0"0"1,0 1 0,-1-1 0,1 0 0,-1 0-1,1 0 1,-1 1 0,1-1 0,-1 0 0,0 0 0,1 1-1,-1-1 1,0 1 0,1-1 0,-1 0 0,0 1-1,0-1 1,0 1 0,1 0 0,-1-1 0,0 1 0,0 0-1,0-1 1,-2 1 0,3 1 25,-1-1 1,0 1-1,1 0 0,-1 0 1,1 0-1,-1 0 0,1-1 1,0 1-1,-1 0 1,1 0-1,0 0 0,-1 0 1,1 0-1,0 0 0,0 0 1,0 0-1,0 0 0,0 1 1,4 55 1502,-4-55-1570,0 1-1,0-1 0,1 0 0,-1 0 1,1 1-1,-1-1 0,1 0 0,0 0 0,0 0 1,0 0-1,0 0 0,0 0 0,0 0 1,1 0-1,-1 0 0,1-1 0,-1 1 1,1 0-1,1 1 0,-1-3 0,-1 0 0,1 1 1,0-1-1,-1 0 0,1 0 0,-1 0 1,1 0-1,-1-1 0,1 1 0,-1 0 0,1 0 1,-1-1-1,1 1 0,-1-1 0,1 0 1,-1 1-1,0-1 0,1 0 0,-1 0 1,0 0-1,0 0 0,1 0 0,-1 0 0,0 0 1,0 0-1,0 0 0,0-1 0,0 1 1,0-2-1,9-9 2,-2-1 1,0 0 0,0 0-1,-1-1 1,-1 0 0,8-25-1,20-94-78,-27 96 45,9-48-119,9-148 1,-20-88 989,-16 453-390,10-66-479,3 0 1,3 0 0,3-1-1,2 0 1,3 0 0,3-1-1,35 87 1,-18-74-1987,-10-26-2282,-6-13-1885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35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164 308 8404,'-2'14'682,"-29"198"2765,21-163-3553,-2-1 1,-24 61-1,25-76 102,8-23 7,1-1 0,-2 0 0,1 0 0,-1-1-1,0 1 1,-1-1 0,0 0 0,0 0-1,-10 11 1,14-19-15,1 1 0,0-1 0,0 0 0,0 0 0,0 0 0,0 1 0,0-1 0,-1 0 0,1 0 0,0 0 0,0 0 0,0 0 0,-1 1 0,1-1 0,0 0 0,0 0 0,0 0 0,-1 0 0,1 0 0,0 0 0,0 0 0,-1 0 0,1 0 0,0 0 0,0 0 0,0 0 0,-1 0 0,1 0 0,0 0 0,0 0 0,-1 0 0,1 0 0,0 0 0,0 0 0,-1 0 0,1 0 0,0 0 0,0 0 0,0 0 0,-1-1 0,1 1 0,0 0 0,0 0 0,0 0 0,-1-1 0,0-13-720,6-21-942,-5 34 1588,34-138-5068,6 0 5092,9-37 5732,-43 155-4784,-5 19-545,-2 3-62,-5 32 312,1-4-594,-10 63 94,-3 124 0,17-176-86,2 0 0,2-1 1,2 1-1,1-1 0,21 69 0,-26-104-14,12 25 120,-12-29-105,-1 1 0,1-1 0,-1 1-1,1-1 1,-1 1 0,1-1 0,-1 0 0,1 1 0,-1-1 0,1 0-1,-1 0 1,1 1 0,0-1 0,-1 0 0,1 0 0,0 0 0,-1 0-1,1 0 1,-1 0 0,1 0 0,0 0 0,-1 0 0,1 0-1,0 0 1,-1 0 0,1 0 0,-1-1 0,1 1 0,0 0 0,-1 0-1,1-1 1,-1 1 0,1 0 0,-1-1 0,1 1 0,-1-1 0,1 1-1,-1-1 1,1 1 0,-1 0 0,0-1 0,1 0 0,-1 1 0,0-1-1,1 0 1,10-15 42,-1 1-1,-1-2 1,-1 0-1,0 0 1,-1 0-1,-1-1 1,5-22-1,-4 16-48,50-187-86,57-411 1,-114 620 18,0 0 0,1 0 0,-1 0 0,0 0 1,0 0-1,0 0 0,-1 0 0,1 0 0,0 0 1,-1 0-1,1 1 0,-1-1 0,0 0 0,0 0 0,0-2 1,0 4 33,1 0-1,0 0 1,0-1 0,-1 1 0,1 0 0,0 0 0,0 0 0,-1-1 0,1 1 0,0 0 0,-1 0 0,1 0 0,0 0 0,0 0 0,-1 0 0,1 0 0,0 0 0,-1 0 0,1 0 0,0 0 0,-1 0 0,1 0 0,0 0 0,-1 0 0,1 0-1,0 0 1,0 0 0,-1 0 0,1 0 0,0 0 0,-1 1 0,-12 14-1182,8-3-2194,0 3-2323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36.4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37 261 8260,'1'0'166,"0"1"0,-1-1 0,1 1 0,0-1 0,-1 1 0,1-1 0,0 1 1,-1-1-1,1 1 0,-1 0 0,1-1 0,-1 1 0,1 0 0,-1 0 0,0 0 0,1-1 0,-1 1 1,0 0-1,0 0 0,1 0 0,-1-1 0,0 1 0,0 1 0,4 25-397,-4-24 470,6 65-208,-3 1 0,-3-1 0,-3 1 1,-4-1-1,-2 0 0,-23 85 0,28-136-36,-1 4 18,9-37-26,53-185-406,32-221 0,-83 391 479,-2-1 0,-1 1 0,-2 0 0,-1-1 0,-8-59 0,8 89-50,0 1-1,0-1 0,-1 1 1,1 0-1,-1-1 0,1 1 1,-1 0-1,1-1 0,-1 1 0,0 0 1,0 0-1,0-1 0,-1-1 1,1 3-7,1 0 0,-1 0 1,1 0-1,0-1 1,-1 1-1,1 0 1,-1 0-1,1 0 1,0 0-1,-1 0 1,1 0-1,-1 0 1,1 0-1,0 0 1,-1 0-1,1 0 1,-1 0-1,1 1 1,0-1-1,-1 0 1,1 0-1,0 0 1,-1 0-1,1 1 0,-1-1 1,1 0-1,0 0 1,0 1-1,-1-1 1,1 1-1,-3 2 4,0 0-1,1 0 0,0 1 0,-1-1 1,1 1-1,0 0 0,-2 6 1,-7 24-4,1 1 1,1 0-1,2 0 0,1 1 1,2 0-1,2 0 1,1 0-1,2 0 1,7 48-1,-5-69 2,0 0 0,2-1 0,0 1 0,7 14 0,-9-22-3,-1-2-1,2 1 1,-1 0 0,1-1 0,0 1-1,0-1 1,0 0 0,1 0-1,0-1 1,0 1 0,10 6 0,-13-10-29,-1 0 0,0 0 0,1-1 1,-1 1-1,0 0 0,1-1 0,-1 1 1,1-1-1,-1 0 0,1 1 0,-1-1 1,1 0-1,-1 0 0,1 0 0,-1 0 1,1 0-1,-1 0 0,1 0 0,-1-1 1,1 1-1,-1 0 0,1-1 0,-1 1 1,0-1-1,1 0 0,1-1 0,-1 0-111,0 0-1,0 0 0,0-1 1,-1 1-1,1 0 0,-1-1 1,1 0-1,-1 1 0,0-1 1,0 0-1,0 1 0,1-7 1,0-6-795,-1 0 1,1 0-1,-2 0 1,-2-20-1,-2 4-4237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56.2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223 1 5186,'-1'0'136,"1"1"-1,-1-1 0,0 0 0,0 1 0,0-1 1,1 1-1,-1 0 0,0-1 0,1 1 1,-1 0-1,0-1 0,1 1 0,-1 0 0,1-1 1,-1 1-1,1 0 0,0 0 0,-1 0 1,1 0-1,0-1 0,-1 1 0,1 0 0,0 0 1,0 2-1,-5 25 68,5-26-4,-11 246 1831,11-183-1886,-2 0 1,-3 1-1,-19 95 0,19-144-129,0 6 11,-1-1 0,-17 42 0,22-63-21,1 0-1,0-1 0,-1 1 0,1 0 0,0 0 0,-1-1 1,1 1-1,-1 0 0,1-1 0,-1 1 0,1 0 1,-1-1-1,0 1 0,1-1 0,-1 1 0,0-1 0,1 1 1,-1-1-1,0 1 0,0-1 0,1 0 0,-1 0 1,0 1-1,0-1 0,0 0 0,0 0 0,1 0 1,-3 0-1,2 0 1,-1-1 0,1 1 0,-1-1 0,1 0 1,-1 0-1,1 0 0,0 1 0,-1-1 0,1 0 0,0-1 0,0 1 1,0 0-1,-2-2 0,-3-5-1,1 0-1,0 0 1,-7-17-1,3 0-68,-11-49-1,14 47 68,-15-40-1,63 74 247,-18-7-179,1-1 0,-1-1 0,1-1 0,-1-1 0,0-1 0,0-1 0,-1-1 0,1-2-1,-2 0 1,41-23 0,-52 24-60,0 0 0,-1-1 0,-1 0 0,1 0 0,-1-1 0,-1-1 0,0 1 0,0-1 0,-1-1 0,-1 1 0,0-1 0,0 0 0,3-14 0,5-17 24,-2 0 1,10-67 0,-21 103-29,1-1 7,-1-1 0,0 1-1,-1 0 1,0-13 0,-17 80-55,9-22 60,2 0 0,2 1 1,0 51-1,15 111 73,-7-138-46,-6-15-12,1-39-13,0 1-1,1 0 1,0-1 0,0 1-1,2 10 1,8-53 155,-4 18-145,-4 8-26,2-8-3,1 0-1,8-18 1,-12 32-1,0-1-1,0 1 1,0 0 0,0-1-1,1 1 1,-1 0 0,1 0-1,-1 0 1,1 0 0,0 0 0,0 0-1,0 0 1,0 0 0,0 1-1,0-1 1,1 1 0,-1 0-1,0-1 1,1 1 0,-1 0-1,5-1 1,-4 2 0,-1 0 1,0 1-1,0-1 0,1 0 0,-1 1 0,0 0 1,0-1-1,0 1 0,1 0 0,-1 0 1,0 0-1,0 0 0,0 1 0,-1-1 0,1 0 1,0 1-1,0-1 0,-1 1 0,1 0 1,-1 0-1,2 2 0,4 6 5,-1 0-1,-1 0 1,6 13-1,3 5 0,-12-22-4,2-1 0,-1 0 0,0-1-1,1 1 1,0-1 0,0 0 0,0 1 0,1-2 0,-1 1-1,1-1 1,0 1 0,9 4 0,-10-7 0,1 0 0,-1 0 0,0 0 0,1 0 0,-1-1 0,1 1 0,-1-1 0,1 0 1,-1-1-1,1 1 0,-1-1 0,0 0 0,1 0 0,-1 0 0,0-1 0,0 1 0,6-4 0,9-3 14,0-2 0,-1-1 0,19-13 0,-31 20-4,-1 0 0,0 0 0,0-1 0,0 0 0,-1 0 0,1 0 0,-1 0 0,0-1 1,-1 0-1,1 1 0,-1-1 0,-1-1 0,5-11 0,-7-3 36,0 20-47,0 1 0,0-1 0,0 1 0,0 0 0,-1-1 0,1 1 0,0-1 0,0 1 0,-1 0 0,1-1 0,0 1 0,-1 0 0,1 0 0,0-1 0,-1 1 0,1 0 0,0 0 0,-1-1 0,1 1 0,-1 0 0,1 0 1,0 0-1,-1 0 0,1 0 0,-1-1 0,0 1 0,0 1-4,-1-1 1,0 0 0,1 1-1,-1-1 1,1 1 0,-1 0-1,1 0 1,-1-1 0,1 1-1,-1 0 1,1 0 0,0 0-1,-1 1 1,1-1 0,0 0 0,0 0-1,0 1 1,0-1 0,-1 3-1,0-2 7,0 1 0,0 0-1,0 0 1,0 0 0,1 0-1,-1 0 1,1 0 0,0 0-1,0 0 1,0 1 0,1-1-1,-1 0 1,1 1 0,-1-1-1,1 1 1,0-1 0,1 0-1,-1 1 1,0-1 0,1 0-1,0 1 1,0-1 0,0 0-1,0 0 1,0 0 0,1 0-1,0 0 1,-1 0 0,1 0-1,0 0 1,0 0 0,1-1-1,-1 1 1,0-1 0,1 0-1,-1 0 1,1 0 0,0 0-1,0 0 1,0 0 0,0-1-1,0 1 1,0-1 0,0 0-1,1 0 1,-1 0 0,0-1-1,1 1 1,-1-1 0,0 0-1,4 1 1,-1-2 8,0 1 0,0 0 0,0-1 0,0 0 1,0-1-1,0 1 0,-1-1 0,1 0 0,-1-1 0,1 1 0,-1-1 0,0 0 1,0-1-1,0 1 0,0-1 0,-1 0 0,1 0 0,-1 0 0,0 0 1,0-1-1,5-8 0,-2 1 15,1 0 1,-2-1 0,0 0-1,0 0 1,-1 0-1,-1-1 1,6-27-1,-12 51-20,0 0 0,1 0-1,1 1 1,0-1 0,0 0-1,1 1 1,2 9 0,-2-17-3,-1 0-1,1 0 1,0 0 0,0-1-1,1 1 1,-1 0 0,0-1-1,1 1 1,-1-1 0,1 0 0,0 1-1,0-1 1,0 0 0,0 0-1,1 0 1,-1 0 0,0-1 0,1 1-1,-1-1 1,1 1 0,-1-1-1,1 0 1,0 0 0,0 0 0,-1 0-1,1 0 1,0-1 0,0 1-1,6-1 1,-2 0 28,1 0 0,0-1 0,-1 0 0,1-1 0,-1 0 0,1 0 0,-1 0 0,0-1 0,0 0 0,0 0 0,0-1 0,0 0 0,-1 0 0,1-1 0,-1 0 0,-1 0 0,1 0-1,-1-1 1,1 1 0,-2-1 0,1-1 0,-1 1 0,0 0 0,0-1 0,0 0 0,-1 0 0,2-9 0,-3 32 6,0-1 0,1 0 1,0 0-1,2 0 0,5 14 0,1-2-27,25 42 0,-21-42-9,16 38-1,-29-59-6,0 0 0,0 0 0,-1 0 0,1 1 1,-1-1-1,-1 0 0,0 0 0,1 1 0,-2-1 0,1 0 0,-1 1 0,0-1 0,0 0 0,-1 0 0,-2 8 0,0-6-7,-1 1 0,1 0 0,-1-1 0,-1 0 0,0 0 0,0-1 0,0 0 0,-1 0 0,-10 8 0,5-5 19,-1 0 1,0-1 0,-1-1-1,0-1 1,0 1 0,-1-2-1,0 0 1,0-1 0,0-1-1,-1 0 1,-29 3 0,36-6 24,0-1 1,0-1 0,-15-1-1,23 2-49,0 0 0,-1 0 0,1 0 0,0 0 0,0-1 0,0 1 0,0 0 0,0 0 0,0-1 0,0 1-1,0-1 1,0 1 0,0-1 0,0 1 0,0-1 0,0 0 0,1 1 0,-1-1 0,0 0 0,0 0 0,1 1 0,-1-1 0,0 0 0,1 0 0,-1 0 0,1 0-1,-1 0 1,1 0 0,-1 0 0,1 0 0,0 0 0,0 0 0,-1 0 0,1 0 0,0 0 0,0 0 0,0-1 0,0 1 0,0 0 0,0 0 0,0 0 0,1-1-1,21-38-5179,-18 34 3917,17-26-6344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36.8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14 5651,'0'-1'124,"0"0"0,1 1 0,-1-1 0,0 0 0,1 1 0,-1-1-1,0 0 1,1 1 0,-1-1 0,1 0 0,-1 1 0,0-1 0,1 1 0,0-1 0,-1 1 0,1-1 0,-1 1 0,1 0 0,0-1 0,-1 1 0,1 0 0,0-1 0,-1 1 0,1 0 0,0 0 0,-1-1 0,1 1 0,0 0 0,0 0 0,-1 0 0,1 0 0,1 0 0,0 1-49,0 0-1,-1 0 1,1 0-1,-1 0 1,1 0-1,-1 1 1,0-1-1,1 0 1,-1 1-1,0-1 0,0 1 1,2 2-1,3 8-87,0-1 1,7 23-1,9 37 99,-11-35-61,29 70-1,-35-96-25,0 0 1,1 0-1,0-1 1,0 0-1,1 0 0,0 0 1,1-1-1,0 0 0,1-1 1,-1 0-1,12 7 1,-18-12 28,-1-1 1,1 0-1,0 0 0,0-1 1,0 1-1,0 0 1,0-1-1,0 1 1,0-1-1,0 1 1,0-1-1,0 0 0,0 0 1,0 0-1,0 0 1,0 0-1,0 0 1,0-1-1,0 1 1,0-1-1,0 1 1,0-1-1,0 0 0,-1 0 1,1 0-1,0 0 1,0 0-1,-1 0 1,1 0-1,-1-1 1,1 1-1,-1-1 1,3-2-1,-1 1-222,-1-1 0,1 1 0,-1-1 0,0 0 0,0 0-1,2-6 1,3-26-5142,-8 17 264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37.1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0 6659,'1'0'102,"1"0"0,-1 1 0,0-1 0,0 0 0,0 0 0,0 1 0,0-1 0,0 0-1,0 1 1,-1-1 0,1 1 0,0 0 0,0-1 0,0 1 0,0 0 0,-1-1 0,1 1 0,0 0 0,0 0 0,-1 0 0,1-1 0,-1 1 0,1 0-1,-1 0 1,1 0 0,-1 0 0,0 0 0,1 0 0,-1 0 0,0 2 0,4 37-319,-4-30 476,-2 83 498,-4-1 1,-22 114 0,-4 49-65,28-208-650,-2 22-2,3 0 0,7 79 0,-4-148-69,0 1 1,0 0-1,0-1 1,0 1-1,0 0 1,0-1 0,0 1-1,0-1 1,0 1-1,0 0 1,1-1-1,-1 1 1,0-1-1,0 1 1,1 0 0,-1-1-1,0 1 1,1-1-1,-1 1 1,0-1-1,1 1 1,-1-1-1,1 1 1,-1-1 0,1 0-1,-1 1 1,2 0-1,-1-2-323,0 1 0,0 0 0,0-1 0,0 1-1,0-1 1,0 1 0,0-1 0,0 1 0,0-1 0,0 0 0,0 1-1,-1-1 1,4-3-702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5:37.8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1 162 6595,'-1'25'2892,"12"16"-2998,-5-19 249,11 63 321,-5 0-1,-2 1 1,-4 113 0,-6-182-409,-1-9 20,1 0 0,0 0 0,0 0 0,0 0 0,1 0 0,1-1 0,-1 1 0,1 0 0,3 7 0,-1-15 461,-2-9-307,0-11-68,-25-171-1003,14 136 267,2 1 0,0-82 0,10 83 331,9-52 0,-9 87 329,0-1 0,2 1 0,0 1 0,1-1 0,1 1 0,13-24 0,-18 38-35,0 1 0,-1-1 0,1 1-1,0-1 1,0 1 0,1 0 0,-1 0-1,0 0 1,1 0 0,-1 0 0,1 0 0,0 1-1,-1-1 1,1 1 0,0 0 0,0-1 0,0 1-1,0 1 1,5-2 0,-6 2-36,0 0 0,1 0 0,-1 1 0,0-1 0,0 0 0,0 1 0,0 0 0,0-1 0,0 1 0,0 0 0,0 0 1,0 0-1,0 0 0,0 0 0,0 1 0,-1-1 0,1 1 0,0-1 0,-1 1 0,1-1 0,-1 1 0,0 0 0,0 0 0,0 0 0,1 0 0,-2-1 0,1 1 0,1 3 1,1 4-13,0 0 0,0 0 0,-1 0 0,-1 1 0,1-1 0,-1 0 0,-1 1 0,0-1 0,0 1 0,-1-1 0,0 0 0,-1 1 0,-3 13 0,-1-7 48,0 0 1,-1 0 0,0 0 0,-1-1 0,-1-1 0,-16 21 0,23-32-36,0-1 1,1 0-1,-1 1 0,1-1 1,0 1-1,0 0 1,0-1-1,0 1 1,0 0-1,1 0 0,-1-1 1,1 1-1,-1 0 1,1 0-1,0 0 1,0 0-1,0 0 0,1 2 1,1 0-7,-1 0 0,1 0 0,0 0 0,0-1 0,0 1 0,1-1 0,-1 1 0,1-1 0,5 6 0,1 0 12,1-1-1,0 1 1,1-1 0,0-1-1,0 0 1,21 10 0,183 105 350,-126-66-6662,-60-39-755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41.66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176 6 6739,'-13'-4'1467,"2"2"20,13 18-1466,4 9 127,0 1-1,-2 1 1,-1-1 0,-1 1-1,-1-1 1,-1 1 0,-5 28 0,3-36-127,1 0 0,0 1 0,2-1 0,0 0 0,1 1 0,1-1 0,0 0 0,2 0 0,12 31 0,-6-20-9,-6-18 1,0 1-1,0-1 1,-1 1-1,-1 0 0,0-1 1,-1 1-1,-1 1 1,1-1-1,-2 21 0,-22-93 223,20 52-231,-1 0-1,0 0 1,0 1-1,0-1 1,-1 1-1,1 0 1,-9-9-1,11 13-3,-1 1-1,0-1 1,1 1 0,-1 0-1,0 0 1,0 0 0,0 0 0,0 0-1,0 0 1,0 0 0,0 1-1,0-1 1,-1 1 0,1 0-1,0-1 1,0 1 0,0 0 0,0 0-1,-1 0 1,1 1 0,0-1-1,0 0 1,0 1 0,0 0-1,0-1 1,0 1 0,0 0 0,0 0-1,-2 2 1,-7 2 20,1 2 0,0-1 0,-11 11 0,14-11 137,-1 0 0,1 0 0,-1-1 0,0 0 0,-18 7 0,19-8-53,8-2 51,15-1 168,-1 1-201,-3-1-112,1 0-1,-1 0 1,0-1-1,1-1 1,-1 0-1,1 0 1,13-5-1,82-27 75,-107 33-83,1-1 0,0 0-1,0 1 1,-1-1 0,1 0-1,-1 0 1,1 0 0,-1 0 0,1 0-1,-1 0 1,0 0 0,1 0 0,-1-1-1,0 1 1,0 0 0,0-1-1,0 1 1,0-1 0,0 1 0,0-1-1,-1 0 1,2-2 0,-2-1-150,1 0-1,-1 1 1,0-1 0,-1 0 0,1 1 0,-1-1-1,-1-4 1,-1-8-944,-2-23-4400,3 18-126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42.0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6 191 7235,'0'-1'257,"-1"0"1,0-1-1,1 1 0,-1 0 0,1 0 0,-1 0 1,1-1-1,0 1 0,-1 0 0,1 0 0,0-1 1,0 1-1,0 0 0,0-1 0,0 1 0,0 0 0,0-1 1,1 1-1,-1-2 0,4 3-239,0 0 0,0-1 1,0 0-1,0 1 0,0-1 0,0-1 0,-1 1 0,1-1 1,3-1-1,5-2 3,39-15-32,-1-2 0,53-32 1,-13 6-812,-76 45-4575,-6 3-934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42.7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10 145 7619,'-1'0'104,"1"0"0,0 0 0,-1 0 0,1 0 0,0 0 0,-1 0 0,1 0 0,0 0 0,-1 0 0,1 0-1,0 0 1,-1-1 0,1 1 0,0 0 0,-1 0 0,1 0 0,0 0 0,0 0 0,-1-1 0,1 1-1,0 0 1,0 0 0,-1 0 0,1-1 0,0 1 0,0 0 0,0-1 0,-1 1 0,1 0 0,0 0-1,0-1 1,0 1 0,0 0 0,0-1 0,-1 0 0,6-14 952,20-21-1832,-19 27 1160,4-6-369,-6 7-16,1 0-1,0 1 1,1-1 0,0 1-1,8-8 1,-12 14-1,-1 0 1,0 0-1,0 1 0,0-1 0,0 0 0,1 0 1,-1 1-1,0-1 0,1 1 0,-1-1 1,1 1-1,-1-1 0,0 1 0,1 0 1,-1 0-1,1 0 0,-1 0 0,1 0 0,-1 0 1,1 0-1,-1 0 0,1 1 0,-1-1 1,0 0-1,1 1 0,-1-1 0,0 1 0,1 0 1,-1-1-1,0 1 0,0 0 0,1 0 1,-1 0-1,0 0 0,0 0 0,0 0 0,0 0 1,0 0-1,1 2 0,13 17 70,19 33 0,-8-10-1242,4-4-3665,-11-19-1244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43.5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386 73 7299,'-12'-10'1146,"0"0"-314,-1 0 0,-1 0 0,-15-7 0,24 14-809,-1 1 0,0-1 0,1 2-1,-1-1 1,0 1 0,0-1 0,0 2 0,0-1-1,0 1 1,0 0 0,0 0 0,-7 1 0,-4 2-23,1 0 1,-1 1 0,1 0-1,0 2 1,-29 13 0,38-15-1,0 0 1,0 0 0,0 1 0,1 0 0,-1 0-1,1 0 1,0 1 0,1 0 0,-1 0 0,1 1-1,1-1 1,-1 1 0,1 0 0,-5 10 0,8-13 0,0 0 1,0 0 0,0 1 0,1-1 0,-1 0 0,1 0 0,0 0 0,0 0-1,1 1 1,-1-1 0,1 0 0,0 0 0,0 0 0,0 0 0,1 0-1,-1 0 1,1 0 0,0-1 0,0 1 0,0 0 0,1-1 0,-1 0 0,1 1-1,0-1 1,5 5 0,4 3 22,0-1 0,1-1 0,0 1 0,1-2 0,20 10 0,10 3 9,74 41 23,-104-53-50,0 0 1,0 2-1,-1 0 1,0 0-1,20 25 1,-25-26 7,0 0-1,-1 0 1,0 1 0,8 19 0,-13-27 11,-1-1 0,0 1-1,0-1 1,-1 1-1,1 0 1,0-1 0,-1 1-1,0 0 1,0-1 0,0 1-1,0 0 1,0-1 0,0 1-1,-1 0 1,1-1 0,-1 1-1,0 0 1,1-1 0,-1 1-1,-1-1 1,1 1-1,0-1 1,0 0 0,-1 1-1,0-1 1,1 0 0,-1 0-1,-3 3 1,-3 1 68,1-1-1,-1 0 1,0 0 0,0-1-1,-1 0 1,-11 4 0,17-7-82,-1 0 0,0 1 1,0-1-1,0-1 0,1 1 0,-1 0 1,0-1-1,0 0 0,0 0 0,0 0 0,0 0 1,0-1-1,0 0 0,0 1 0,1-1 1,-1-1-1,-5-1 0,8 2-73,1 1 0,-1 0 1,0-1-1,1 1 0,-1-1 0,1 0 0,-1 1 0,1-1 0,-1 1 0,1-1 1,-1 0-1,1 1 0,0-1 0,-1 0 0,1 1 0,0-1 0,0 0 1,-1-1-1,4-8-5974,2 4-794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44.0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4 106 6963,'-1'1'3359,"-1"5"-2524,5-5-805,0 0 0,1 0 0,-1 0 0,0-1-1,1 1 1,-1-1 0,1 0 0,-1 0 0,1 0 0,-1 0 0,1-1 0,-1 1-1,1-1 1,-1 0 0,1 0 0,-1 0 0,0 0 0,0-1 0,0 1-1,0-1 1,0 0 0,0 0 0,3-3 0,6-4 109,0-1 0,-1-1 0,18-21 0,1-4 680,-29 36-809,0 0-1,-1 1 1,1-1 0,-1 0 0,1 0 0,-1 0 0,1 1 0,0-1 0,-1 0-1,1 1 1,-1-1 0,0 0 0,1 1 0,-1-1 0,1 1 0,-1-1 0,1 1-1,-1-1 1,0 1 0,1-1 0,-1 1 0,0-1 0,0 1 0,1-1 0,-1 1 0,0 1-1,12 22-29,-10-21 33,42 75-1003,-11-29-4562,-13-24-1414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48.4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44 3810,'0'-1'34,"0"-2"422,-1-1 0,0 0 0,0 1 0,0-1-1,0 1 1,0-1 0,-1 1 0,-3-7 0,4 10-427,0-1 0,0 0 0,0 1 0,0-1 1,0 1-1,-1-1 0,1 1 0,0 0 0,0 0 1,0-1-1,0 1 0,-1 0 0,1 0 1,0 0-1,0 0 0,-1 0 0,1 1 0,0-1 1,0 0-1,0 0 0,0 1 0,-1-1 0,1 1 1,0-1-1,0 1 0,0-1 0,0 1 1,0 0-1,0 0 0,0-1 0,-1 2 0,0 0-16,-1-1 0,0 1 0,0 0 0,1 0 0,-1 0 0,1 0 0,0 1 0,0-1 0,0 1 0,0-1 0,0 1-1,-3 4 1,5-5-6,0-1-1,0 0 0,0 0 0,0 1 1,0-1-1,0 0 0,0 0 0,0 0 0,0 1 1,0-1-1,1 0 0,-1 0 0,1 0 1,-1 0-1,1 1 0,-1-1 0,1 0 0,-1 0 1,1 0-1,0 0 0,0 0 0,-1 0 1,1-1-1,0 1 0,0 0 0,0 0 1,0-1-1,0 1 0,0 0 0,0-1 0,0 1 1,1-1-1,-1 1 0,0-1 0,2 1 1,14 5 95,0 0 0,1-1 1,34 6-1,-38-9-98,-1 0 0,1 1-1,-1 0 1,0 1 0,0 1-1,0 0 1,-1 1 0,16 9-1,-27-15-3,0 1-1,0-1 1,0 1-1,0 0 0,0-1 1,0 1-1,-1 0 1,1 0-1,0 0 0,0 0 1,-1-1-1,1 1 1,0 0-1,-1 0 0,1 0 1,-1 0-1,0 0 1,1 0-1,-1 1 0,0-1 1,1 0-1,-1 0 1,0 0-1,0 0 0,0 0 1,0 0-1,0 1 1,0-1-1,-1 1 0,0 0 14,0 0 0,0 0 0,-1 0 0,1 0 0,-1 0 0,0 0-1,1 0 1,-1-1 0,0 1 0,0 0 0,0-1 0,-4 2 0,-6 4 134,0-1 1,-1-1-1,-22 7 0,27-10-67,0 0 20,0 1 0,0-2 0,0 1 0,0-1 0,0 0 0,-13-1-1,50-16-408,37-8-5472,-40 17 637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48.8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74 8 7652,'0'0'116,"-1"-1"1,1 0 0,-1 1 0,1-1-1,-1 1 1,1-1 0,-1 1 0,1-1-1,-1 1 1,0 0 0,1-1 0,-1 1-1,0 0 1,1-1 0,-1 1 0,0 0 0,1 0-1,-1 0 1,0-1 0,0 1 0,1 0-1,-1 0 1,0 0 0,-1 1 0,2-1-73,-1 0 0,1 1 0,-1 0 1,0-1-1,1 1 0,-1-1 0,1 1 1,-1 0-1,1-1 0,0 1 0,-1 0 1,1 0-1,0-1 0,0 1 0,-1 0 1,1 0-1,0 0 0,0 1 0,-1 48-591,1-38 811,4 42-230,1-1 1,3 0 0,28 96-1,5 30 100,-39-159-91,-2-20-44,0 0 0,0 0 0,0 0 0,0 0 0,0 0 0,0 0-1,0 0 1,0 0 0,0 0 0,0 0 0,0-1 0,0 1 0,-1 0 0,1 0 0,0 0-1,0 0 1,0 0 0,0 0 0,0 0 0,0 0 0,0 0 0,0 0 0,0 0 0,0 0-1,0 0 1,0 0 0,0 0 0,0 0 0,0 0 0,-1 0 0,1 0 0,0 0 0,0 0 0,0 0-1,0 0 1,0 0 0,0 0 0,0 0 0,0 0 0,0 0 0,0 0 0,0 0 0,0 0-1,-1 0 1,1 0 0,0 0 0,0 0 0,0 0 0,0 0 0,0 0 0,0 0 0,0 0 0,0 0-1,-13-32-275,9 21 165,1 5 59,-45-105-597,42 99 759,0 2 1,-1-1 0,0 1-1,-1 0 1,0 0-1,0 1 1,-16-13 0,99 25 377,-10-4-4482,-44-2 982,1-2-1634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56.9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19 5378,'-8'-3'500,"0"0"-1,0 0 1,0 0-1,0 1 0,0 1 1,0-1-1,0 1 0,-1 1 1,1-1-1,-15 2 1,19 0-417,-1 0 0,1 0 0,0 0 0,-1 0 1,1 1-1,0 0 0,0 0 0,0 0 0,0 0 1,0 0-1,0 1 0,1 0 0,-1 0 0,1 0 0,0 0 1,0 0-1,0 1 0,0-1 0,1 1 0,-1 0 1,-3 7-1,6-9-76,-1 0 0,1-1 0,-1 1 0,1 0 0,0 0 0,-1 0 0,1 0 0,0-1 0,0 1 0,0 0 1,1 0-1,-1 0 0,0 0 0,1-1 0,-1 1 0,1 0 0,0 0 0,-1-1 0,1 1 0,0-1 0,0 1 0,0 0 0,0-1 0,0 0 0,1 1 0,-1-1 1,0 0-1,1 1 0,-1-1 0,1 0 0,2 1 0,7 6 27,0-2 0,0 1 0,19 6 0,-13-5 9,-15-7-39,8 4 12,1 0-1,-1 0 0,-1 1 1,18 15-1,-25-20-14,-1 0 1,1 0-1,-1 1 0,0-1 1,0 0-1,0 1 0,0-1 1,0 1-1,0 0 1,0-1-1,0 1 0,0 0 1,-1-1-1,1 1 0,-1 0 1,0 0-1,1 0 0,-1 0 1,0-1-1,0 1 0,0 0 1,0 0-1,0 0 0,0 0 1,-1 0-1,1-1 1,-1 1-1,1 0 0,-1 0 1,0-1-1,0 1 0,1 0 1,-1-1-1,0 1 0,0-1 1,-1 1-1,1-1 0,-2 2 1,-8 8 22,-1 0 1,-1-1 0,0 0-1,0-1 1,-1 0 0,0-2-1,0 1 1,-1-2 0,0 0 0,0 0-1,-18 3 1,103-33-1642,-21 4-2474,-41 17 2961,36-14-5569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49.6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1 4786,'0'0'79,"0"0"1,0 0-1,0 0 0,0 0 0,0 0 0,0 0 1,1 0-1,-1 0 0,0 0 0,0 0 0,0 0 1,0 0-1,0 0 0,0 0 0,0 0 0,1 0 1,-1 0-1,0 1 0,0-1 0,0 0 0,0 0 1,0 0-1,0 0 0,0 0 0,0 0 0,0 0 1,0 1-1,0-1 0,0 0 0,0 0 0,0 0 0,0 0 1,0 0-1,0 1 0,0-1 0,0 0 0,0 0 1,0 0-1,0 0 0,0 0 0,0 0 0,0 1 1,0-1-1,0 0 0,0 0 0,0 0 0,0 0 1,0 0-1,0 0 0,-5 12 1596,-2 9-1480,7-21-186,0 0 1,0 1-1,0-1 1,1 1-1,-1-1 1,0 0 0,0 1-1,0-1 1,1 1-1,-1-1 1,0 0-1,1 1 1,-1-1 0,0 0-1,1 1 1,-1-1-1,0 0 1,1 0-1,-1 0 1,1 1-1,-1-1 1,0 0 0,1 0-1,-1 0 1,1 0-1,-1 0 1,1 1-1,-1-1 1,1 0 0,-1 0-1,0 0 1,1 0-1,-1-1 1,1 1-1,-1 0 1,1 0 0,-1 0-1,1 0 1,-1 0-1,0 0 1,1-1-1,-1 1 1,1 0 0,-1 0-1,1-1 1,42-17 75,-38 15-72,1 0-1,0 1 1,0-1-1,0 1 1,0 0-1,0 0 0,0 1 1,8-1-1,-13 2-3,0 0-1,0 1 1,0-1 0,0 0-1,0 0 1,0 1 0,0-1-1,-1 1 1,1-1-1,0 1 1,0-1 0,0 1-1,0-1 1,-1 1 0,1 0-1,0 0 1,-1-1 0,1 1-1,0 0 1,-1 0-1,1 0 1,-1-1 0,1 1-1,-1 0 1,0 0 0,1 0-1,-1 0 1,0 0-1,0 0 1,1 0 0,-1 0-1,0 0 1,0 0 0,0 0-1,0 0 1,0 0 0,-1 0-1,1 0 1,0 0-1,0 0 1,-1 1 0,-12 49 109,10-43-103,1 1-2,0-1-1,0 1 0,1 0 1,0 0-1,1 0 0,-1 0 1,2 1-1,1 10 0,-2-19-9,1 1 0,-1 0 0,1 0 0,-1 0 0,1-1-1,-1 1 1,1 0 0,0-1 0,0 1 0,0 0-1,0-1 1,0 1 0,1-1 0,-1 0 0,0 1 0,0-1-1,1 0 1,2 2 0,-2-2-2,0-1 1,0 0-1,0 1 0,0-1 1,0 0-1,1 0 0,-1 0 1,0 0-1,0 0 0,0 0 0,0-1 1,0 1-1,0-1 0,0 1 1,0-1-1,0 0 0,0 0 1,0 0-1,0 0 0,2-2 0,8-5 7,0-1 0,-1 0 0,0-1-1,-1 0 1,0-1 0,-1 0-1,9-13 1,9-10 91,-27 34-95,0-1 0,0 1 0,0 0 0,1-1 0,-1 1 0,0-1 0,0 1 0,1-1 0,-1 1 1,0 0-1,0-1 0,1 1 0,-1 0 0,0-1 0,1 1 0,-1 0 0,1 0 0,-1-1 1,0 1-1,1 0 0,-1 0 0,1-1 0,-1 1 0,1 0 0,-1 0 0,1 0 0,-1 0 0,0 0 1,1 0-1,-1 0 0,1 0 0,-1 0 0,1 0 0,-1 0 0,1 0 0,-1 0 0,1 0 1,-1 0-1,1 1 0,-1-1 0,0 0 0,1 0 0,-1 1 0,1-1 0,-1 0 0,0 0 0,1 1 1,-1-1-1,0 0 0,1 1 0,-1-1 0,0 0 0,1 1 0,-1-1 0,0 1 0,9 35 65,-2-10-189,-7-26 118,0 0 0,0 0 0,0-1-1,0 1 1,0 0 0,0 0 0,0 0-1,0 0 1,0 0 0,0 0 0,0 0-1,0 0 1,0 0 0,0 0 0,0-1-1,0 1 1,0 0 0,0 0-1,0 0 1,0 0 0,0 0 0,0 0-1,0 0 1,0 0 0,0 0 0,0 0-1,0 0 1,0 0 0,1 0 0,-1 0-1,0-1 1,0 1 0,0 0 0,0 0-1,0 0 1,0 0 0,0 0 0,0 0-1,0 0 1,0 0 0,0 0 0,1 0-1,-1 0 1,0 0 0,0 0 0,0 0-1,0 0 1,0 0 0,0 0 0,0 0-1,0 0 1,0 0 0,0 0 0,1 0-1,-1 0 1,0 0 0,0 1 0,0-1-1,0 0 1,0 0 0,0 0 0,0 0-1,0 0 1,0 0 0,0 0 0,0 0-1,0 0 1,0 0 0,0 0 0,2-12-71,-2-14 47,-2 19 53,0 1-1,0-1 1,-1 1 0,0-1-1,0 1 1,-1 0 0,0 0-1,-6-8 1,8 12 0,0-1-1,1 1 1,-1 0 0,0 0-1,0 0 1,0 1 0,0-1-1,0 0 1,-1 1 0,1-1-1,0 1 1,-1 0 0,1 0 0,-1 0-1,1 0 1,-1 0 0,0 1-1,1-1 1,-1 1 0,0-1-1,1 1 1,-1 0 0,0 0 0,-4 1-1,6-1-19,0 1-1,0-1 1,-1 1-1,1-1 1,0 1-1,0-1 1,0 1-1,0 0 1,0 0-1,0-1 1,0 1-1,0 0 1,0 0-1,0 0 1,0 0-1,0 0 1,0 0-1,1 0 0,-1 0 1,1 1-1,-1-1 1,0 2-1,0 0-2,1-1 0,0 1 0,-1 0 0,1-1 0,0 1 0,1 0 0,-1-1-1,0 1 1,1 0 0,1 4 0,0-1-16,0 0-1,1 0 1,0 0-1,0 0 1,1 0 0,-1 0-1,1-1 1,6 7-1,-7-10-8,-1 1-1,1 0 0,0-1 0,0 1 1,1-1-1,-1 0 0,0 0 1,1-1-1,-1 1 0,1 0 1,0-1-1,-1 0 0,1 0 0,0 0 1,0-1-1,0 1 0,-1-1 1,1 0-1,6 0 0,-5-1 7,1-1-1,-1 0 0,1 0 1,-1 0-1,0 0 0,0-1 1,0 0-1,-1 0 0,1 0 1,0-1-1,-1 1 0,7-8 1,70-92 380,-81 102-363,0 1 0,0 0 0,1 0 0,-1 0 0,0-1 0,0 1 0,0 0 0,0 0 0,0 0 0,1 0-1,-1 0 1,0-1 0,0 1 0,0 0 0,1 0 0,-1 0 0,0 0 0,0 0 0,1 0 0,-1 0 0,0 0 0,0 0 0,0 0 0,1 0 0,-1 0 0,0 0 0,0 0-1,1 0 1,-1 0 0,0 0 0,0 0 0,1 0 0,-1 0 0,0 0 0,0 0 0,0 0 0,1 0 0,-1 0 0,0 0 0,0 1 0,0-1 0,1 0 0,-1 0-1,0 0 1,0 0 0,0 1 0,4 14 29,-3 16-25,-4-13-37,2-13 1,0-1 1,0 1-1,0 0 0,1 0 1,0 0-1,0 0 0,0 0 0,0 0 1,3 8-1,22-48 57,-22 31-14,0 1 1,0 0-1,1-1 1,-1 2-1,1-1 1,-1 0-1,1 1 1,0-1-1,0 1 1,0 0-1,1 1 1,-1-1-1,0 1 1,9-2-1,-10 3-8,-1 0-1,1 0 1,0 0 0,0 0-1,0 1 1,-1-1-1,1 1 1,0 0 0,0-1-1,-1 2 1,1-1-1,-1 0 1,1 0 0,-1 1-1,1-1 1,-1 1-1,0 0 1,0 0 0,0 0-1,0 0 1,0 0-1,0 0 1,0 0 0,1 5-1,0-2-11,-1 0-1,1 0 0,-1 0 1,-1 1-1,3 7 0,-4-8-55,1-1 0,0 0 0,0 0 0,1 0 0,-1 0 0,1 0 0,0-1 0,0 1 0,0 0 0,3 3 0,-5-7-152,1 0-1,0 1 1,-1-1-1,1 1 1,-1-1-1,1 0 1,-1 0-1,1 1 0,0-1 1,-1 0-1,1 0 1,-1 0-1,1 1 1,0-1-1,-1 0 1,1 0-1,0 0 1,-1 0-1,1 0 1,0-1-1,-1 1 1,1 0-1,0 0 1,-1 0-1,1 0 1,-1-1-1,2 0 0,7-2-5893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49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155 1 5859,'-27'0'3890,"-17"13"-2608,28-6-1293,0 1 1,-17 12 0,32-19 20,0-1 0,0 0 0,0 1 0,0 0 0,0-1 0,0 1 0,0-1 0,0 1 0,0 0 0,0 0 0,0 0 0,1-1 1,-1 1-1,0 0 0,1 0 0,-1 0 0,0 0 0,1 0 0,-1 0 0,1 0 0,0 0 0,-1 1 0,1-1 0,0 0 0,0 0 0,0 0 0,-1 0 1,1 0-1,0 0 0,1 1 0,-1-1 0,0 0 0,0 0 0,0 0 0,1 0 0,-1 0 0,0 0 0,1 0 0,-1 0 0,1 0 0,0 0 0,-1 0 0,1 0 1,0 0-1,-1 0 0,1 0 0,0 0 0,0-1 0,1 2 0,2 1 2,0 0 1,0-1 0,-1 0-1,2 1 1,-1-2-1,0 1 1,0 0-1,1-1 1,-1 0-1,1 0 1,6 1-1,-6-2-2,-1 0 0,1-1 0,-1 1 0,0-1 0,1 0 0,-1 0 0,0 0 0,0 0 0,0-1 0,0 0-1,0 0 1,6-4 0,0-1 47,0-1 0,17-18 0,-18 17-7,-11 14-38,0 0 0,0 0 0,0 0 0,1 0 0,0 0 0,0 1 0,0-1 1,1 0-1,-1 8 0,1-6-2,0 4 5,0 1 1,1-1 0,0 0 0,1 0 0,6 21 0,-4-18-48,-1 0 0,2 25 1,-7-18-1127,-10-5-3439,-1-7-1782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51.1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134 1 5410,'-2'0'191,"0"0"0,0 0 0,-1-1 0,1 1-1,0 0 1,-1 1 0,1-1 0,0 0 0,0 1-1,0-1 1,-1 1 0,1 0 0,0 0-1,0-1 1,0 1 0,0 1 0,0-1 0,0 0-1,0 0 1,1 1 0,-1-1 0,0 1 0,-2 2-1,-5 7-324,0 0 1,-13 20-1,11-16 564,7-9-377,0 0 0,1 1 1,-1-1-1,1 1 0,1 0 0,-1-1 1,1 1-1,0 0 0,-1 14 1,3-19-48,-1 0 1,1 0 0,0-1 0,0 1 0,1 0 0,-1 0 0,0 0 0,1 0 0,-1-1 0,1 1 0,-1 0 0,1 0 0,0-1 0,0 1 0,0 0-1,0-1 1,0 1 0,0-1 0,0 1 0,0-1 0,1 0 0,-1 1 0,0-1 0,1 0 0,-1 0 0,1 0 0,-1 0 0,1 0 0,0-1 0,0 1-1,-1 0 1,1-1 0,0 1 0,0-1 0,0 1 0,-1-1 0,1 0 0,0 0 0,0 0 0,0 0 0,0 0 0,0 0 0,1-1 0,15-2-18,0-1 0,0 0 0,-1-1 0,0-1 0,0-1 0,0-1 0,20-12 0,14-5-11,-39 19 49,-7 4 23,-1 0 0,1 0 0,-1 0 0,1 0 1,0 1-1,9-2 0,-13 3-41,0 0-1,1 0 1,-1 1 0,0-1-1,0 0 1,0 0 0,1 1-1,-1-1 1,0 1 0,0-1 0,0 1-1,0 0 1,0-1 0,0 1-1,0 0 1,0 0 0,0 0-1,0 0 1,0-1 0,-1 1-1,1 0 1,0 1 0,0-1-1,-1 0 1,1 0 0,-1 0-1,1 0 1,-1 0 0,0 1 0,1-1-1,-1 0 1,0 2 0,1 2 11,0-1 0,1 1 0,-1-1 0,1 1 0,0-1 0,0 1 0,5 6 0,-6-11-17,-1 1-1,1-1 1,-1 1 0,1-1 0,0 1 0,-1-1 0,1 1-1,0-1 1,-1 1 0,1-1 0,0 0 0,0 1 0,-1-1-1,1 0 1,0 0 0,0 0 0,0 0 0,0 1 0,-1-1-1,2 0 1,0-1-1,0 1 0,0-1 0,-1 1 0,1-1 0,0 0 0,-1 0 0,1 0 0,0 0 0,-1 0 0,1 0 0,-1 0 0,3-3 0,0 0 2,0-1 0,0 0 0,0-1 0,-1 1 0,0-1 1,0 0-1,0 1 0,3-13 0,-5 16 4,0 0 0,0 0 1,-1 0-1,1 0 0,-1 0 1,1 0-1,-1 0 0,0 0 0,0-1 1,0 1-1,0 0 0,0 0 1,0 0-1,-1 0 0,1-1 0,-1 1 1,1 0-1,-1 0 0,0 0 1,0 0-1,0 0 0,0 0 0,0 1 1,0-1-1,-1 0 0,1 0 1,0 1-1,-1-1 0,-2-1 0,2 2 1,-1 0 0,0 1 0,0-1-1,1 1 1,-1-1 0,0 1-1,0 0 1,1 0 0,-1 0-1,0 1 1,0-1 0,1 1-1,-1-1 1,0 1 0,1 0-1,-1 0 1,0 0 0,1 0 0,-1 1-1,1-1 1,0 1 0,-3 2-1,-5 2 16,1 1 0,0 1 0,1-1 1,-9 10-1,13-13-9,1 1 1,0-1 0,0 1 0,0-1-1,0 1 1,1 0 0,0 0 0,-3 11-1,4-15-12,1 0 0,0 0 0,0 0 0,0 0 0,0 0 0,0 0 0,0 0 0,0 0 0,0 1 0,0-1 0,1 0 0,-1 0 0,0 0 0,1 0-1,-1 0 1,1 0 0,-1 0 0,1 0 0,0 1 0,0-1-1,1 0 1,-1 0-1,0 0 1,1 0-1,-1-1 0,1 1 1,-1 0-1,1-1 0,-1 1 1,1-1-1,0 1 0,-1-1 1,1 0-1,-1 0 0,1 0 1,0 0-1,1 0 0,4 0 7,0 0 0,0-1-1,0 0 1,-1 0-1,1-1 1,-1 0-1,1 0 1,-1 0 0,1-1-1,-1 0 1,0 0-1,11-8 1,-7 2-2,0 1 0,-1-1 0,0-1 1,-1 0-1,14-20 0,-20 45-101,-2-7 72,1-1 0,-1 0 0,1 1-1,1-1 1,2 9 0,-4-15 16,1 0 1,-1 0-1,1 0 0,-1 0 0,0-1 0,1 1 0,-1 0 0,1 0 1,0 0-1,-1-1 0,1 1 0,0 0 0,-1-1 0,1 1 0,0-1 1,0 1-1,0-1 0,-1 1 0,1-1 0,0 1 0,0-1 0,0 0 1,0 1-1,0-1 0,0 0 0,0 0 0,0 0 0,0 0 0,0 0 1,0 0-1,0 0 0,0 0 0,-1 0 0,1 0 0,0 0 0,0-1 1,0 1-1,0 0 0,0-1 0,0 1 0,0-1 0,0 1 0,-1-1 1,1 1-1,0-1 0,0 1 0,-1-1 0,1 0 0,0 0 0,-1 1 0,1-1 1,0-1-1,3-3 46,-1 0 0,1-1 0,-1 1 0,0-1 1,0 0-1,2-7 0,-5 14-43,0-1-1,0 0 1,0 0 0,0 0-1,0 0 1,0 0 0,0 1-1,1-1 1,-1 0 0,0 0 0,0 0-1,0 0 1,0 0 0,0 0-1,1 0 1,-1 1 0,0-1-1,0 0 1,0 0 0,0 0-1,1 0 1,-1 0 0,0 0-1,0 0 1,0 0 0,0 0-1,1 0 1,-1 0 0,0 0-1,0 0 1,0 0 0,0 0 0,1 0-1,-1 0 1,0-1 0,0 1-1,0 0 1,0 0 0,1 0-1,-1 0 1,0 0 0,0 0-1,0 0 1,0 0 0,0-1-1,0 1 1,1 0 0,-1 0-1,0 0 1,0 0 0,0 0 0,0-1-1,0 1 1,0 0 0,0 0-1,0 0 1,0 0 0,0-1-1,0 1 1,0 0 0,0 0-1,0 0 1,0 0 0,0-1-1,0 1 1,0 0 0,0 0-1,0-1 1,9 22 787,0 3-2036,2-11-4497,-3-11-208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51.4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 5410,'-1'1'113,"0"1"-1,0 0 0,0 0 0,0 0 1,1 0-1,-1 0 0,1 1 0,0-1 1,-1 0-1,1 0 0,0 0 0,0 0 1,0 0-1,0 0 0,1 0 0,-1 1 1,1-1-1,0 3 0,21 42 2805,-3-5-1457,-18-11-1714,-1-30 243,0 0 1,0 0-1,0 0 0,0 0 1,0 0-1,-1 0 0,1-1 1,0 1-1,0 0 1,-1 0-1,1 0 0,0 0 1,-1 0-1,1-1 0,-1 1 1,1 0-1,-1 0 0,1 0 1,-1-1-1,0 1 0,1 0 1,-1-1-1,0 1 0,0-1 1,1 1-1,-1-1 0,0 1 1,0-1-1,0 0 1,-1 1-1,1-1-177,1-1 1,-1 1 0,1-1-1,-1 0 1,1 1-1,-1-1 1,1 1-1,-1-1 1,1 0-1,0 1 1,-1-1 0,1 0-1,0 0 1,-1 1-1,1-1 1,0 0-1,0 0 1,0 0-1,0 1 1,0-1 0,0 0-1,0 0 1,0 1-1,0-1 1,0 0-1,0 0 1,1 0 0,-1 1-1,0-1 1,1-1-1,4-7-5337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52.4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0 261 1441,'1'-1'429,"0"0"0,0 0 0,0 0 0,0 0 0,0 0 0,0 0 0,0 0 0,0 0 0,1 0 0,-1 1 0,0-1 1,0 0-1,1 1 0,-1-1 0,2 0 0,-2 2-288,0 0-1,0 0 1,0 0 0,0 0 0,0 0 0,0 0-1,-1 1 1,1-1 0,0 0 0,-1 0 0,1 0-1,-1 1 1,1-1 0,-1 0 0,0 1 0,0-1-1,1 1 1,-1 0 0,13 64 449,5 74 0,0 1-569,-16-127-20,-2-11 2,0 0 0,0 0 1,0 0-1,0 0 0,1 0 0,0 0 1,-1 0-1,1 0 0,0 0 1,2 2-1,2-34 213,-5-40-296,-4 0 0,-18-100 0,14 114 256,7 46-26,1 7 43,0 5-178,1 0 1,0-1-1,0 1 0,0-1 0,0 0 1,0 1-1,1-1 0,2 4 0,0-3-10,0 0 1,0-1-1,0 1 0,0-1 1,1 0-1,-1 0 0,0-1 0,1 1 1,-1-1-1,9 1 0,13 5 7,-41 3-52,13-2 37,16-4 11,-8-4-16,1 0 0,0 0 1,-1-1-1,1 0 0,-1 0 1,1-1-1,-1 1 0,1-1 1,-1-1-1,0 1 0,0-1 1,0 0-1,0-1 0,-1 1 0,1-1 1,-1 0-1,0 0 0,0-1 1,0 0-1,-1 1 0,0-2 1,0 1-1,0 0 0,0-1 0,-1 0 1,0 0-1,0 0 0,0 0 1,-1 0-1,0-1 0,-1 1 1,1 0-1,-1-1 0,1-7 0,-2-4 10,0 1 0,-1 0 0,0-1 0,-2 1-1,0 0 1,-1 0 0,0 0 0,-12-27-1,16 43 0,-1 0-1,1 0 1,-1 0-1,1 0 0,-1 0 1,1 1-1,-1-1 0,0 0 1,1 0-1,-1 0 0,0 1 1,0-1-1,0 0 1,0 1-1,1-1 0,-1 0 1,0 1-1,0 0 0,0-1 1,0 1-1,0-1 0,0 1 1,0 0-1,-1 0 1,1 0-1,-1-1 0,0 2 0,0-1 0,0 1-1,1-1 1,-1 1-1,0 0 1,0 0 0,1 0-1,-1 0 1,0 0 0,1 0-1,-1 0 1,1 1-1,-2 1 1,-4 4-4,1 1 0,0 0 0,0 0 0,-6 13-1,8-13 7,1 0-1,0 0 0,0 0 0,0 0 0,1 1 0,1-1 0,-1 1 0,1-1 0,1 1 0,-1 0 0,2-1 0,-1 1 0,1 0 1,0-1-1,1 1 0,0-1 0,0 0 0,5 10 0,-4-12 7,0 1 0,0-1 0,1 0 1,0 0-1,0 0 0,1-1 0,0 1 0,0-1 0,0 0 0,0 0 1,1-1-1,0 0 0,0 0 0,0 0 0,0-1 0,1 0 1,0 0-1,-1 0 0,1-1 0,0 0 0,0 0 0,8 0 1,-3 0 3,0-2 1,0 1-1,-1-2 1,23-2-1,-29 2-12,-1 0-1,0 0 1,-1 0-1,1-1 1,0 0-1,0 1 0,-1-1 1,5-3-1,-7 4-1,0 0 0,1 0 0,-1 0 0,0 0 0,0 0 0,0-1 0,0 1 0,0-1 0,0 1 0,0 0 0,-1-1 0,1 1 0,0-1 0,-1 0 0,1 1 0,-1-1 0,0 1 1,1-1-1,-1 0 0,0-1 0,0 2 1,0 1 0,0 0 0,1 0 1,-1-1-1,0 1 0,0 0 1,0 0-1,0-1 0,0 1 1,0 0-1,0-1 0,0 1 0,0 0 1,0 0-1,0-1 0,0 1 1,0 0-1,0-1 0,0 1 1,0 0-1,0 0 0,0-1 1,0 1-1,-1 0 0,1 0 0,0-1 1,0 1-1,0 0 0,0 0 1,-1-1-1,1 1 0,0 0 1,0 0-1,0 0 0,-1-1 0,1 1 1,0 0-1,0 0 0,-1 0 1,1 0-1,0 0 0,0 0 1,-1-1-1,-8 13-5,-7 22 8,-3 53 29,16-70-7145,2-26 1391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52.79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2 7171,'-3'0'1649,"2"-1"-16,2 2-929,2 2-480,2 4-272,2 0-288,2 0-752,0 1-545,0-1-1201,-1 0-2608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53.15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5939,'12'36'4961,"-9"19"-5666,-3-43 784,44-60 201,-38 41-79,-3 3-98,0-1 0,1 1 0,-1 1 0,1-1 0,0 0 0,0 1 0,0 0 0,0 0 0,0 0 0,1 1 0,-1-1 0,10-3 0,-13 6-98,-1 0 1,1 0 0,-1 1 0,1-1 0,-1 0-1,1 0 1,-1 0 0,1 0 0,-1 1-1,0-1 1,1 0 0,-1 0 0,1 1 0,-1-1-1,0 0 1,1 1 0,-1-1 0,0 0 0,1 1-1,-1-1 1,0 1 0,0-1 0,1 1 0,-1-1-1,0 0 1,0 1 0,0-1 0,0 1 0,0-1-1,0 1 1,1-1 0,-1 1 0,0-1 0,0 1-1,0-1 1,-1 1 0,1-1 0,0 1-1,0-1 1,0 1 0,0-1 0,0 1 0,0-1-1,-1 0 1,1 1 0,0-1 0,0 1 0,-1 0-1,-11 28 83,11-26-67,-3 5-20,-13 36 96,17-43-134,-1 1-1,1 0 1,-1 0 0,1 0-1,0 0 1,0 0 0,0 1-1,0-1 1,0 0 0,0 0-1,0 0 1,1 0 0,-1 0-1,1 0 1,-1-1 0,1 1-1,0 0 1,0 0 0,1 2-1,-1-3-145,0-1-1,0 1 0,0-1 0,0 1 1,0-1-1,0 1 0,0-1 0,0 1 0,0-1 1,0 0-1,0 0 0,0 1 0,0-1 0,1 0 1,-1 0-1,0 0 0,0 0 0,0 0 1,0-1-1,0 1 0,0 0 0,0 0 0,0-1 1,0 1-1,0-1 0,0 1 0,0-1 1,0 1-1,2-2 0,-1 1-417,15-6-5122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53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146 11 7107,'-5'-2'368,"0"0"-1,-1 0 1,1 1-1,-1 0 1,1 0-1,-1 0 1,1 1-1,-1 0 1,1 0-1,-10 1 1,5 1-198,0-1 0,0 2 0,0-1 0,-18 9 0,27-11-156,1 0-1,0 0 0,-1 0 1,1 0-1,0 0 1,-1 0-1,1 0 0,0 0 1,-1 0-1,1 1 1,0-1-1,-1 0 0,1 0 1,0 0-1,0 1 1,-1-1-1,1 0 0,0 0 1,0 1-1,-1-1 1,1 0-1,0 0 0,0 1 1,0-1-1,0 0 1,-1 1-1,1-1 0,0 0 1,0 1-1,0-1 1,0 0-1,0 1 0,0-1 1,0 0-1,0 1 1,0-1-1,0 0 1,0 1-1,0-1 0,0 0 1,0 1-1,0-1 1,1 1-1,15 9 225,25 3-116,-16-9-62,47 3 0,-62-6-50,0-1 0,0-1 0,0 0 0,-1 0 0,1-1 0,0 0 0,-1-1 1,10-3-1,-11 1 39,-11 5 31,-14 9 28,15-7-101,0 0 0,0 1 0,-1-1 0,1 1 0,1-1 0,-1 1 0,0 0 0,1 0-1,-1-1 1,1 1 0,0 0 0,0 0 0,0 1 0,0-1 0,1 0 0,-1 0 0,1 0 0,0 0 0,0 1 0,0-1 0,1 6 0,1 0-5,1-1 1,1 1 0,-1-1-1,1 1 1,1-1 0,5 7-1,13 29 6,-22-43-4,-1 1 0,0 0 0,0-1 0,0 1 0,0-1 0,0 1 0,0-1 0,0 1 0,0-1 0,0 1 0,-1-1 0,1 1 0,-1-1 0,1 1 0,-1-1 0,0 0 0,1 1 0,-1-1-1,0 0 1,0 1 0,0-1 0,0 0 0,0 0 0,0 0 0,0 0 0,-1 0 0,1 0 0,0 0 0,-2 0 0,-44 26 97,41-24-86,5-3-26,-77 36-46,44-23-2372,20-11-1651,3-5-3155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55.4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 38 8260,'-10'-1'1825,"4"-3"-17,6-2-1391,3 2-177,3-2-128,1 1-32,-1 1-32,1 0-32,-1 1-112,-1 4-128,-2 2-1601,-7 3-1537,-2-1-3937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7:55.8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18 9252,'-3'-1'1985,"6"-2"-48,5-2-1777,5 2-336,3 2-1745,2-2-1664,-1 1-4067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4:04.9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277 36 5587,'0'-1'131,"0"1"0,1-1 0,-1 1 0,0-1 0,0 0 0,0 1 0,0-1 0,0 1 0,0-1 0,0 0 0,0 1 0,0-1 0,0 0 0,0 1 0,0-1 1,0 1-1,-1-1 0,1 0 0,0 1 0,0-1 0,-1 1 0,1-1 0,0 1 0,-1-1 0,1 1 0,0-1 0,-1 1 0,0-1 0,0 0-23,0 1 0,0-1 0,0 1 0,-1 0 0,1 0 0,0-1 1,0 1-1,0 0 0,-1 0 0,1 0 0,0 0 0,0 0 0,-2 1 0,-42 14 441,41-13-318,-15 6-97,1 1-1,0 1 1,1 0-1,0 1 1,1 1-1,-20 19 1,30-25-121,0-1 1,1 0-1,0 1 1,0 0 0,0 0-1,1 1 1,0-1-1,0 1 1,1 0-1,0 0 1,0 0-1,0 0 1,1 1 0,0-1-1,1 1 1,-1-1-1,1 1 1,1 0-1,0 13 1,0-19-11,1 1 1,-1-1-1,1 0 0,-1 1 0,1-1 1,0 0-1,0 0 0,0 0 1,0 0-1,0 0 0,1 0 1,-1 0-1,0 0 0,1 0 0,0 0 1,-1-1-1,1 1 0,0-1 1,0 1-1,2 1 0,0-2 2,-1 1 0,1-1 0,0 0 0,-1 0 0,1 0 0,0-1 0,0 1 0,0-1 0,0 0 0,0 0 0,4 0 0,5-2 6,-1-1 1,0 1 0,0-2 0,-1 1-1,1-2 1,18-9 0,-16 5-6,0-1 1,-1 0-1,0-1 0,0 0 1,-1-1-1,-1 0 1,0-1-1,-1 0 1,0-1-1,-1 0 1,-1 0-1,0-1 1,-1 0-1,0-1 1,-1 0-1,-1 1 0,-1-2 1,5-30-1,-10 39 7,-4 23 15,-6 27 30,9-21-27,0 1 0,2-1 0,2 33-1,-1-46-26,0 0 0,1-1-1,0 1 1,0-1-1,0 1 1,1-1-1,0 0 1,0 0 0,1 0-1,0 0 1,0 0-1,1-1 1,5 6 0,-9-10-3,1 0 0,-1-1 0,1 1 0,0-1 0,-1 0 1,1 1-1,0-1 0,0 0 0,0 0 0,0 0 1,0 0-1,0-1 0,0 1 0,0 0 0,0-1 1,0 0-1,1 1 0,-1-1 0,0 0 0,0 0 1,0 0-1,1 0 0,-1-1 0,0 1 0,0 0 0,0-1 1,0 0-1,0 1 0,0-1 0,0 0 0,0 0 1,0 0-1,0 0 0,0-1 0,-1 1 0,1 0 1,0-1-1,-1 1 0,1-1 0,-1 0 0,2-2 1,4-4 5,-1-1 0,0 0 1,0-1-1,-1 1 0,0-1 1,6-20-1,3-22 10,-9 33-22,0 0 0,1 0 0,13-27 0,-19 46 5,0 0-1,0 0 0,0 0 1,0 0-1,0 0 0,0 0 1,0 1-1,0-1 0,0 0 1,0 0-1,0 0 1,0 0-1,0 0 0,1 0 1,-1 0-1,0 0 0,0 0 1,0 0-1,0 0 0,0 0 1,0 0-1,0 0 0,0 0 1,0 0-1,0 0 1,0 0-1,0 0 0,0 0 1,0 0-1,0 0 0,1 0 1,-1 0-1,0 0 0,0 0 1,0 0-1,0 0 0,0 0 1,0 0-1,0 0 1,0 0-1,0 0 0,0 0 1,0 0-1,0 0 0,1 0 1,-1 0-1,0 0 0,0 0 1,0 0-1,0 0 0,0 0 1,0 0-1,0 0 1,0 0-1,0 0 0,0 0 1,0 0-1,0 0 0,0 0 1,0 0-1,0-1 0,2 13-10,-3 15 4,-2-6 13,0 5 6,0 0-1,2 34 1,1-55-13,0 0 0,0 0 0,1 1 0,0-1 0,0 0 0,0 0 0,1 0 0,0 0 0,-1 0 0,2 0 0,-1-1 0,1 1 0,-1 0 0,1-1 0,1 0 0,-1 0 0,7 6 1,-8-8-1,0 0 0,0-1 1,0 0-1,1 1 0,-1-1 1,1 0-1,-1 0 1,1 0-1,-1-1 0,1 1 1,-1 0-1,1-1 1,-1 0-1,1 0 0,0 1 1,-1-2-1,1 1 1,5-1-1,-4 0 2,1-1 0,-1 0 0,0 1 0,0-2 0,0 1 0,0 0 0,0-1 0,-1 0 0,1 0 0,3-3 1,6-9 4,-1 1 0,0-2 1,-1 0-1,9-17 0,-18 30-5,19-35 0,-14 23 0,1 0-1,1 0 0,0 1 1,1 1-1,0-1 1,1 2-1,15-15 1,-25 26 0,-1 1 0,1-1 1,-1 1-1,0 0 0,1-1 0,-1 1 1,1-1-1,-1 1 0,1 0 0,-1-1 1,1 1-1,-1 0 0,1 0 0,-1-1 1,1 1-1,-1 0 0,1 0 0,-1 0 1,1 0-1,0-1 0,-1 1 0,1 0 0,-1 0 1,1 0-1,0 0 0,-1 1 0,1-1 1,-1 0-1,1 0 0,0 0 0,-1 0 1,1 1-1,-1-1 0,1 0 0,-1 0 1,1 1-1,-1-1 0,1 0 0,-1 1 1,1-1-1,-1 1 0,0-1 0,1 0 1,-1 1-1,0-1 0,1 1 0,-1-1 1,0 1-1,1-1 0,-1 1 0,0 0 1,0-1-1,0 1 0,1-1 0,-1 1 1,0-1-1,0 1 0,0 0 0,0-1 0,0 1 1,0-1-1,0 1 0,0 0 0,-1-1 1,1 1-1,-4 46 96,4-44-89,-6 29 15,3-24-17,1 1 1,0 0-1,1 0 0,0 0 1,0 0-1,1 0 0,0 0 0,1 0 1,-1-1-1,2 1 0,2 9 0,-4-17-5,0 0-1,1 0 0,-1-1 0,0 1 0,1-1 1,-1 1-1,1 0 0,-1-1 0,1 1 0,-1-1 0,1 1 1,-1-1-1,1 1 0,-1-1 0,1 1 0,0-1 1,-1 0-1,1 1 0,0-1 0,-1 0 0,1 1 1,0-1-1,0 0 0,-1 0 0,1 0 0,0 0 1,0 0-1,-1 0 0,1 0 0,0 0 0,0 0 1,-1 0-1,1 0 0,0 0 0,0-1 0,-1 1 1,1 0-1,0 0 0,-1-1 0,1 1 0,0 0 1,-1-1-1,1 1 0,-1-1 0,1 1 0,0-1 0,-1 1 1,1-1-1,-1 0 0,1 0 0,30-35 19,-26 30-16,18-28 13,-18 26-16,0 0 0,0 0 0,1 0 0,0 1 0,1 0 0,0 0 0,12-10 0,-18 16-1,0 1 1,0-1-1,0 1 0,0-1 0,0 1 0,0 0 0,0 0 0,0-1 0,0 1 0,0 0 0,0 0 0,0 0 0,0 0 0,0 0 0,0 0 0,0 0 0,-1 0 1,1 0-1,0 1 0,0-1 0,0 0 0,0 1 0,2 0 0,-1 0 0,0 1 1,0 0-1,0-1 1,0 1-1,0 0 1,0 0-1,0 0 1,2 5-1,3 5 3,0 0 1,8 24-1,-11-26-3,3 4-99,-3-19-1047,4-8-4489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57.4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151 42 6531,'-6'-35'3404,"5"35"-3356,1-1 1,0 1-1,0 0 0,0-1 0,-1 1 0,1 0 1,0-1-1,0 1 0,-1 0 0,1-1 0,0 1 0,-1 0 1,1 0-1,0-1 0,-1 1 0,1 0 0,0 0 0,-1 0 1,1-1-1,0 1 0,-1 0 0,1 0 0,-1 0 0,1 0 1,0 0-1,-2 0 0,1 0-38,0 0 1,0 1-1,0-1 1,0 1-1,0 0 0,-1-1 1,1 1-1,0 0 1,1-1-1,-1 1 0,0 0 1,0 0-1,0 0 0,-1 1 1,-11 15 79,0 1 0,1 0 0,1 1 1,0 0-1,2 1 0,0 0 0,1 0 0,1 1 0,1 0 1,1 0-1,-2 23 0,3-15 17,2 1 0,1-1 0,1 1 1,1 0-1,2-1 0,1 0 0,13 48 0,-14-66-28,0 0 1,1 0-1,0-1 0,1 1 0,0-1 0,1 0 0,10 16 0,0-52 822,1-9-662,13-23-178,-27 54-71,-1 1 1,1-1-1,0 0 1,0 1-1,0 0 1,0-1-1,1 1 1,0 1-1,-1-1 1,9-4-1,-11 6 5,0 1-1,0-1 1,0 1 0,1 0-1,-1-1 1,0 1-1,0 0 1,1 0-1,-1 0 1,0 0 0,1 0-1,-1 0 1,0 0-1,1 0 1,-1 0-1,0 1 1,0-1 0,1 0-1,-1 1 1,0-1-1,0 1 1,2 1-1,-1 0-2,1-1 1,-1 1-1,0 0 0,0 1 0,-1-1 0,1 0 0,0 1 0,-1-1 0,3 6 0,0 1 3,-1 0 0,0 0 0,-1 0 0,0 1 0,1 11-1,-2-6 17,-1-1 0,-4 29 0,-1 12-140,5-54 107,0-1-1,0 1 0,0 0 0,1-1 0,-1 1 1,0-1-1,0 1 0,1-1 0,-1 1 1,0-1-1,0 1 0,1-1 0,-1 1 0,1-1 1,-1 1-1,0-1 0,1 1 0,-1-1 1,1 0-1,-1 1 0,1-1 0,-1 0 0,1 1 1,-1-1-1,1 0 0,-1 0 0,1 1 0,0-1 1,-1 0-1,1 0 0,-1 0 0,1 0 1,0 0-1,-1 0 0,1 0 0,-1 0 0,1 0 1,0 0-1,-1 0 0,1 0 0,-1-1 1,1 1-1,-1 0 0,1 0 0,0-1 0,-1 1 1,1-1-1,33-14-1637,-32 14 1431,60-36-5678,-27 12 67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02.4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40 5042,'-1'-1'144,"1"1"-1,0 0 1,0-1-1,-1 1 1,1-1-1,0 1 1,0 0-1,-1-1 1,1 1-1,0-1 1,0 1 0,0-1-1,0 1 1,0-1-1,0 1 1,0-1-1,0 1 1,0 0-1,0-1 1,0 1-1,0-1 1,0 1-1,0-1 1,0 1-1,0-1 1,0 1-1,1-1 1,-1 1-1,0 0 1,0-1-1,1 1 1,-1-1-1,16-2 605,3 1-720,20-5 48,0 1 0,1 2 0,-1 2 0,1 1 0,66 8 0,-95-5-1161,-8 2-3710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02.8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36 10 6307,'0'-1'92,"0"1"0,0 0 0,0-1 0,0 1 0,0-1 0,0 1 0,0 0 0,0-1 0,0 1 0,1 0 0,-1-1 0,0 1 0,0 0 0,0-1 0,0 1 0,1 0 0,-1-1 0,0 1 0,0 0 0,1 0 0,-1-1 0,0 1 0,1 0 0,-1 0 0,0 0 0,1-1 0,-1 1 0,0 0 0,1 0 0,-1 0 0,0 0 0,1 0 0,-1-1 0,11 11 1176,12 31-1154,-14-24 333,21 31-118,-15-25-250,-1-1 1,-1 2-1,-1 0 1,-1 1-1,13 41 1,-23-61-69,-1 1 0,1-1 1,-1 1-1,0-1 1,-1 0-1,1 1 0,-1-1 1,0 0-1,-1 0 1,1 0-1,-1 1 1,0-1-1,-4 7 0,5-9 1,-1 0 0,0 0 0,0 0 0,0 0-1,0 0 1,0 0 0,-1-1 0,1 1-1,-1-1 1,0 0 0,0 0 0,0 0-1,0 0 1,0 0 0,0 0 0,0-1 0,0 0-1,-1 0 1,1 0 0,-1 0 0,-4 1-1,4-3 6,0 1 0,0-1 0,0 0-1,0 0 1,0 0 0,1 0 0,-1-1-1,0 0 1,1 1 0,-1-1 0,1-1-1,0 1 1,0 0 0,0-1-1,0 0 1,-5-5 0,-3-4 122,0-1 0,-13-22 0,21 31-94,1 0 0,1 1 0,-1-1 0,0 0 0,1 0 0,0 0 0,0 0 0,0 0 0,0 0 0,0-9 0,1 12-66,1 0-1,-1 1 1,0-1-1,0 0 1,0 0-1,0 0 1,1 0-1,-1 0 1,0 0-1,1 0 1,-1 0-1,1 0 1,-1 1-1,1-1 1,-1 0-1,1 0 1,0 1-1,-1-1 1,1 0-1,1 0 1,-1 0-121,1 1-1,-1-1 1,1 1 0,-1 0 0,1-1 0,-1 1-1,1 0 1,-1 0 0,1 0 0,-1 0 0,1 0-1,-1 0 1,1 0 0,-1 1 0,1-1 0,-1 1-1,3 0 1,7 4-3758,2 2-2874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03.4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96 5651,'0'0'144,"-1"1"0,1-1 1,-1 0-1,1 0 1,-1 1-1,1-1 1,-1 0-1,1 0 0,0 1 1,-1-1-1,1 1 1,-1-1-1,1 0 0,0 1 1,0-1-1,-1 1 1,1-1-1,0 1 1,0-1-1,-1 1 0,1-1 1,0 1-1,0-1 1,0 1-1,0-1 1,0 1-1,0-1 0,0 1 1,0 0-1,16-6 1120,24-17-1274,2-11 50,-33 24 58,0 2 0,1-1 0,19-11 0,-26 18-71,-1 0 0,0 0-1,0 0 1,1 1 0,-1-1-1,1 1 1,-1-1 0,0 1-1,1 0 1,-1 0 0,1 0-1,-1 0 1,0 1 0,1-1-1,-1 1 1,0-1 0,1 1-1,-1 0 1,0 0 0,0 0-1,1 0 1,2 3 0,5 3 10,-2 0 0,1 0 0,13 16 1,1 0-163,16 13-2473,-23-21-753,2 0-3007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04.6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10 3282,'-7'-10'4768,"11"16"-1618,12 17-2174,-6-14-933,0-1 1,0 0-1,1-1 0,0 0 0,0 0 0,24 9 0,82 22 135,-27-10-108,-82-25-66,4 2 2,0-1 0,0 1 0,-1 1 0,20 13 1,-30-19-6,-1 1 0,0-1 1,1 0-1,-1 1 1,0-1-1,1 1 1,-1-1-1,0 1 1,0-1-1,1 1 0,-1-1 1,0 1-1,0-1 1,0 1-1,0-1 1,0 1-1,0 0 1,0-1-1,0 1 1,0-1-1,0 1 0,0-1 1,0 1-1,0-1 1,0 1-1,0-1 1,-1 1-1,1-1 1,0 1-1,0-1 0,-1 1 1,1-1-1,0 1 1,-1-1-1,1 1 1,0-1-1,-1 1 1,1-1-1,-1 0 1,1 1-1,0-1 0,-1 0 1,1 0-1,-1 1 1,1-1-1,-2 0 1,-26 17 62,23-15-52,-21 12 27,-1-1 1,-1-1-1,0-1 1,0-2-1,-44 9 1,69-18-1372,11-2-3894,1 0-1358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06.4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24 4418,'-2'-4'1255,"-8"-12"1299,10 16-2523,0 0 0,0-1-1,0 1 1,0 0 0,-1 0 0,1 0 0,0-1 0,0 1-1,0 0 1,0 0 0,-1 0 0,1 0 0,0 0 0,0 0-1,0-1 1,0 1 0,-1 0 0,1 0 0,0 0 0,0 0-1,-1 0 1,1 0 0,0 0 0,0 0 0,0 0 0,-1 0-1,1 0 1,0 0 0,0 0 0,-1 0 0,1 0 0,0 0-1,0 0 1,0 0 0,-1 0 0,1 0 0,0 0 0,0 1-1,0-1 1,-1 0 0,1 0 0,0 0 0,0 0 0,0 0-1,0 1 1,-1-1 0,1 0 0,0 0 0,0 0 0,0 0-1,0 1 1,0-1 0,0 0 0,0 0 0,-1 0 0,1 1-1,0-1 1,0 0 0,0 0 0,0 1 0,0-1 0,0 0-1,0 0 1,0 0 0,0 1 0,0-1 0,0 2 0,0-1 0,0 0 0,0 0 0,0 0 0,0 0 0,1 1 0,-1-1 0,0 0 0,1 0 0,-1 0 0,0 0 0,1 0-1,-1 0 1,1 0 0,0 0 0,-1 0 0,1 0 0,0 0 0,-1 0 0,1 0 0,0 0 0,0-1 0,0 1 0,0 0 0,0-1 0,0 1 0,0 0 0,1 0 0,40 17 195,-22-10-152,10 9-27,-1 1 0,46 38 0,-48-34-8,1-1 0,51 28 0,-70-44-29,24 11 18,-32-15-25,1 0 0,-1 0 0,1 0 0,-1 0-1,1 0 1,-1 0 0,1 0 0,-1 1 0,0-1-1,0 0 1,0 1 0,0-1 0,0 1 0,1 2-1,-2-2 3,0-1 0,0 0 0,-1 0 0,1 1 0,-1-1 0,1 0 0,-1 0 0,0 0 0,1 0 0,-1 1 0,0-1 0,0 0 0,0 0 0,0 0 0,0-1 0,0 1 0,0 0 0,0 0 0,0-1 0,-2 2 0,-28 16 125,27-16-108,-83 42 56,-48 25 416,108-52-3352,-29 22 0,37-24-4084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09.52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14 5603,'-3'-14'2810,"3"19"-2317,-2 23-694,-38 148 1434,-3 25 160,49-268-961,-2 7-420,2 1 1,16-61-1,-18 106-2,-4 10-4,1 0 0,0 0 1,0-1-1,1 1 0,-1 0 0,1 0 0,0 0 0,0 1 0,0-1 0,5-5 0,-7 9-5,1 0 0,-1-1 0,0 1 0,1 0 0,-1 0-1,1 0 1,-1 0 0,1 0 0,-1 0 0,1 0 0,-1 0 0,1 0-1,-1 0 1,0 0 0,1 1 0,-1-1 0,1 0 0,-1 0-1,1 0 1,-1 0 0,0 1 0,1-1 0,-1 0 0,0 0-1,1 1 1,-1-1 0,0 0 0,1 1 0,-1-1 0,0 0-1,1 1 1,-1-1 0,0 1 0,0-1 0,0 0 0,1 1-1,-1-1 1,0 1 0,0-1 0,0 1 0,0-1 0,0 1 0,0 0-1,9 24 33,-8-22-20,9 27 131,3 0 0,0-1 1,2-1-1,22 33 0,-14-23-2,23 50 1,-42-81-133,-2 0 1,1 0-1,-1 0 0,0 1 0,0-1 1,0 12-1,-10-30-7072,4 7 1086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09.8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21 100 5330,'-21'6'3266,"30"-14"-1454,31-16-655,-12 11-910,-1 1-1,2 1 0,-1 2 1,2 1-1,29-5 0,-35 10-3435,41-1-1,-48 4-3474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10.2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546 347 6963,'-1'0'106,"1"0"0,-1 1 0,0-1 0,1 0 0,-1 1 0,1-1 0,-1 0 0,1 1 0,0-1 0,-1 0 0,1 1 0,-1-1 0,1 1 0,0-1 0,-1 1 0,1-1 0,0 1 0,-1-1 0,1 1 0,0-1-1,0 1 1,0-1 0,-1 1 0,1-1 0,0 1 0,0 0 0,0-1 0,0 1 0,0-1 0,0 1 0,0 0 0,0-1 0,0 1 0,1-1 0,-1 2 0,0 30-291,1-28 496,-1 79 382,-1-45-186,6 61 0,-5-98-493,0 0-1,0 0 1,0 0-1,0 0 1,0 0 0,1 0-1,-1 0 1,0 0-1,1 0 1,-1-1-1,0 1 1,1 0 0,-1 0-1,1 0 1,0-1-1,-1 1 1,1 0-1,-1 0 1,1-1-1,0 1 1,0-1 0,-1 1-1,1 0 1,0-1-1,0 0 1,0 1-1,-1-1 1,2 1 0,0-1-2,0 0 1,0 0 0,0 0 0,0 0-1,0-1 1,0 1 0,0-1 0,0 1-1,0-1 1,-1 1 0,1-1 0,3-2-1,5-3 9,0-1 0,-1 0 0,14-13 0,-16 12-22,1-1 0,-1 0 0,-1 0-1,0-1 1,0 0 0,-1 0 0,0 0 0,-1 0 0,0-1-1,-1 0 1,0 0 0,-1 0 0,0 0 0,0 0 0,-1-15 0,0-18-9,-3 0 0,-10-67 0,10 97 10,1 5 11,-1-1 0,0 1 0,-1 0 0,1 0 0,-2 0 0,1 0 0,-1 1 0,-1-1-1,0 1 1,0 0 0,0 1 0,-1-1 0,0 1 0,-12-11 0,9 10 7,-1 1 1,0 0-1,0 1 0,-1 0 1,0 1-1,0 0 1,0 1-1,0 0 0,-1 1 1,0 0-1,-13-2 0,0 2 36,0 1-1,-1 1 1,1 2 0,0 0-1,0 2 1,0 0 0,0 2-1,-26 8 1,35-9-102,1 2-1,1-1 1,-1 2 0,1 0 0,0 1 0,0 0 0,1 1-1,0 0 1,1 1 0,0 1 0,1 0 0,0 0-1,-19 26 1,27-32-278,0 1 0,0-1 1,0 1-1,0 0 0,1 0 0,-2 9 0,3-12-124,1 0 0,-1-1 0,1 1 0,0 0 1,0 0-1,0 0 0,1 0 0,-1 0 0,1 0 0,1 3 0,6 12-5718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21.0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0 213 2641,'9'-1'6404,"33"-10"-4908,12-2-1742,111-6 304,6-1 255,105-42 459,63-12-290,-328 72-483,57-8 25,-63 10-32,0-1 1,0 1 0,0 1-1,0-1 1,0 1-1,0-1 1,0 1-1,-1 1 1,1-1-1,0 1 1,6 3-1,-11-5-21,1 1-1,0-1 0,-1 1 1,1-1-1,-1 1 0,1-1 1,-1 1-1,1-1 0,-1 1 1,1 0-1,-1-1 1,1 1-1,-1 0 0,0-1 1,1 1-1,-1 0 0,0 0 1,0-1-1,0 1 0,1 0 1,-1 0-1,0-1 0,0 1 1,0 0-1,0 0 0,0-1 1,-1 1-1,1 0 0,0 0 1,0 0-1,0-1 0,-1 1 1,1 0-1,0-1 0,-1 2 1,0 0-437,-1 0 0,1 0 0,0 0 0,-1 0 0,1-1 0,-1 1 0,1-1 0,-1 1 0,0-1 0,1 1 0,-4 0 0,-6 3-4728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25.8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89 1 5138,'-2'1'244,"1"1"1,-1 0-1,1-1 0,0 1 0,0 0 0,-1 0 0,1 0 0,0 0 0,1 0 0,-1 0 0,0 0 0,1 0 0,-1 4 1,-5 36-56,4-26 139,-4 10-5,-1 1 0,-1-1 0,-13 27 0,-3 12 699,39-114-741,-2 1 0,8-68 0,-15 95-285,-6 21 3,1 0 1,-1 0-1,0 0 1,1 0 0,-1 0-1,0 0 1,0 0-1,1 0 1,-1 0-1,0 0 1,1 0 0,-1 0-1,0 0 1,0 0-1,1 0 1,-1 1 0,0-1-1,0 0 1,1 0-1,-1 0 1,0 0-1,0 1 1,1-1 0,-1 0-1,0 0 1,0 0-1,0 1 1,1-1 0,-1 0-1,0 0 1,0 1-1,0-1 1,0 0-1,0 0 1,0 1 0,0-1-1,16 41-16,-13-33 24,31 66 73,-25-58-55,-1 0 0,-1 0 0,-1 1 1,8 28-1,-14-45-179,3 20 862,-3-12-1703,-3-8-4588,1-3-799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58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142 98 4210,'1'-1'114,"8"-9"1674,-1-1 1,0-1-1,11-18 0,-19 30-1772,-1 0 0,1 0 0,0 1 0,0-1-1,0 0 1,0 0 0,0 0 0,0 0 0,0 0 0,0 0-1,0 0 1,0 0 0,0 0 0,0 0 0,-1 0 0,1 0 0,0 0-1,0 0 1,0 0 0,0 0 0,0 0 0,0 0 0,0 0-1,0 0 1,0 0 0,-1 0 0,1 0 0,0 0 0,0 0-1,0 0 1,0 0 0,0 0 0,0 0 0,0 0 0,0 0-1,0 0 1,0-1 0,0 1 0,0 0 0,0 0 0,-1 0 0,1 0-1,0 0 1,0 0 0,0 0 0,0 0 0,0 0 0,0 0-1,0 0 1,0-1 0,0 1 0,0 0 0,0 0 0,0 0-1,0 0 1,0 0 0,0 0 0,-14 9 234,-14 13-237,13-8-15,-58 56 49,67-63-45,0 0 0,0 0 0,1 0 1,0 1-1,1 0 0,0 0 0,0 0 0,-5 16 0,8-22 0,1-1 0,-1 1 0,1-1 0,-1 0 0,1 1 1,0-1-1,0 1 0,-1-1 0,1 1 0,0 0 0,0-1 0,0 1 0,1-1 0,-1 1 0,0-1 0,1 1 0,-1-1 0,0 1 0,1-1 0,0 0 1,-1 1-1,1-1 0,0 0 0,0 1 0,0-1 0,0 0 0,0 0 0,0 0 0,0 0 0,0 0 0,0 0 0,0 0 0,1 0 0,-1 0 0,0 0 1,1-1-1,-1 1 0,1-1 0,-1 1 0,1-1 0,-1 1 0,1-1 0,-1 0 0,2 0 0,3 1 61,-1-1-1,0-1 1,1 1-1,-1-1 1,0 0-1,0 0 1,0 0-1,0-1 1,0 0-1,0 0 1,8-5-1,2-4 106,0 0 1,-1-1-1,-1-1 0,0-1 0,-1 1 0,15-22 1,-1 1-160,-26 34-12,1 0-1,-1-1 0,0 1 0,0 0 1,1-1-1,-1 1 0,0 0 0,1-1 1,-1 1-1,0 0 0,1 0 0,-1-1 0,0 1 1,1 0-1,-1 0 0,0 0 0,1 0 1,-1-1-1,1 1 0,-1 0 0,0 0 1,1 0-1,-1 0 0,1 0 0,-1 0 0,0 0 1,1 0-1,-1 0 0,1 0 0,-1 0 1,1 1-1,-1-1 0,0 0 0,1 0 1,-1 0-1,0 0 0,1 1 0,-1-1 0,0 0 1,1 0-1,-1 1 0,0-1 0,1 0 1,-1 0-1,0 1 0,0-1 0,1 0 1,-1 1-1,0-1 0,0 1 0,0-1 0,1 0 1,-1 1-1,0-1 0,0 0 0,0 1 1,0-1-1,0 1 0,0 0 0,10 37-249,-5-18-127,-5-20 374,0 0-1,0 0 1,0 1 0,1-1-1,-1 0 1,0 0-1,0 1 1,0-1-1,1 0 1,-1 0-1,0 0 1,0 0 0,1 1-1,-1-1 1,0 0-1,0 0 1,1 0-1,-1 0 1,0 0-1,1 0 1,-1 0-1,0 0 1,0 0 0,1 0-1,-1 0 1,0 0-1,1 0 1,-1 0-1,0 0 1,1 0-1,-1 0 1,0 0-1,0 0 1,1 0 0,-1 0-1,0 0 1,1-1-1,13-10 76,8-14 267,8-27 119,-25 41-417,1-1 1,0 2-1,14-19 1,-20 29-40,0 0 0,0 0 0,1 0 1,-1-1-1,0 1 0,0 0 0,0 0 1,0 0-1,1 0 0,-1 0 0,0 0 0,0-1 1,0 1-1,0 0 0,1 0 0,-1 0 1,0 0-1,0 0 0,1 0 0,-1 0 1,0 0-1,0 0 0,0 0 0,1 0 0,-1 0 1,0 0-1,0 0 0,0 0 0,1 0 1,-1 0-1,0 0 0,0 0 0,0 1 1,1-1-1,-1 0 0,0 0 0,0 0 0,1 0 1,6 11-50,3 17-36,-9-25 81,3 8-68,0-1-1,1 0 1,1-1-1,0 0 1,0 1-1,0-2 1,14 15-1,-11-13 32,-9-9 33,1 0 0,-1 1 1,1-1-1,-1 1 0,0-1 0,0 0 0,1 1 0,-1-1 0,0 1 0,0-1 0,-1 1 0,1-1 0,0 0 0,0 1 0,-1-1 0,1 1 0,-1-1 0,1 0 1,-1 1-1,1-1 0,-1 0 0,0 0 0,-1 2 0,-5 22 334,7-24-323,0 0 1,0 0-1,1 0 1,-1 0 0,0 0-1,1-1 1,-1 1 0,1 0-1,-1 0 1,1-1 0,-1 1-1,1 0 1,-1-1 0,1 1-1,0 0 1,-1-1-1,1 1 1,0-1 0,0 1-1,0-1 1,-1 1 0,1-1-1,0 0 1,0 0 0,0 1-1,0-1 1,0 0 0,-1 0-1,1 0 1,1 0-1,5 1 2,-1 0 0,1-1-1,-1 0 1,1 0 0,-1-1-1,1 1 1,-1-2 0,1 1 0,-1-1-1,0 0 1,0 0 0,1 0-1,-1-1 1,-1 0 0,1 0-1,0-1 1,4-4 0,-1 2-5,0-1 1,-1-1 0,1 0 0,-2 0 0,1 0-1,-1-1 1,-1 0 0,0-1 0,6-11-1,-3 2 129,-2 0 0,0 0-1,-1-1 1,4-33-1,-51 117 359,35-52-478,1 0-1,0 0 1,1 1 0,0-1 0,1 1 0,1 0 0,0 0 0,-1 16-1,3-25-30,0 0 0,0 0 0,0 0 0,1 0 0,-1 0 0,1-1-1,0 1 1,0 0 0,1 0 0,-1-1 0,1 1 0,0-1 0,-1 1 0,2-1-1,-1 0 1,0 0 0,1 1 0,-1-2 0,1 1 0,0 0 0,0-1-1,0 1 1,0-1 0,0 0 0,1 0 0,-1 0 0,1 0 0,-1-1-1,1 1 1,0-1 0,7 2 0,-3-2-1267,1 0 1,-1-1-1,0 0 1,9 0-1,-16 0 1090,27-2-7724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26.1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9 107 7443,'-1'-1'177,"0"0"-1,0-1 1,1 1-1,-1 0 1,0-1-1,0 1 0,1-1 1,-1 1-1,1 0 1,0-1-1,-1 1 1,1-1-1,0 0 1,0 1-1,0-1 0,0 1 1,0-1-1,0 1 1,0-1-1,0 1 1,1-1-1,-1 1 1,2-3-1,-1 1-88,1 1 0,0-1 1,0 1-1,0-1 0,0 1 0,0 0 0,0 0 1,1 0-1,-1 0 0,1 0 0,3-2 0,2 0-91,0 0-1,0 1 0,0 0 1,0 0-1,1 1 0,0 0 1,14-2-1,12 4-169,20-1-410,-20-7-5002,-20 2-781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26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300 305 7187,'0'0'84,"0"0"0,0 0-1,0 0 1,0 0 0,-1 0-1,1-1 1,0 1 0,0 0-1,0 0 1,0 0 0,-1 0-1,1 1 1,0-1 0,0 0-1,0 0 1,-1 0 0,1 0-1,0 0 1,0 0 0,0 0-1,0 0 1,-1 0 0,1 0-1,0 0 1,0 0 0,0 1-1,0-1 1,0 0 0,0 0-1,-1 0 1,1 0 0,0 0-1,0 1 1,0-1 0,0 0-1,0 0 1,0 0 0,0 0-1,0 1 1,0-1-1,0 0 1,0 0 0,-3 15 940,4 21-1503,0-29 882,-1 36-105,-1-28-222,1-1 1,1 1-1,0 0 0,1-1 1,0 1-1,5 16 1,-6-30-69,-1-1 1,0 1-1,1 0 0,-1 0 1,0 0-1,1 0 1,-1 0-1,1 0 1,0-1-1,-1 1 0,1 0 1,0-1-1,-1 1 1,1 0-1,0-1 1,0 1-1,-1-1 0,1 1 1,0-1-1,0 1 1,0-1-1,0 1 0,0-1 1,2 0-1,-2 0 3,1 0 0,0 0 0,0 0 0,0 0 0,-1-1 0,1 1 0,0-1 0,0 1-1,-1-1 1,1 0 0,0 0 0,1-1 0,6-4 20,-1 0 1,0-1-1,11-12 0,-17 18-28,14-16 17,-1 0 1,0-1-1,-2-1 1,0 0-1,16-32 1,-25 43-12,-1 1 0,0 0 0,0-1 0,-1 1-1,0-1 1,0 0 0,-1 0 0,0 0 0,-1 0 0,1 0 0,-1 0 0,-1 0 0,0 1 0,0-1 0,0 0 0,-1 0 0,0 0 0,-1 1 0,-5-13-1,0 4 19,-1 1 0,-1 0-1,-1 0 1,0 1 0,-1 0 0,0 1-1,-1 0 1,-1 1 0,-15-11-1,21 18-9,0 0 1,0 0-1,0 1 0,0 0 0,-1 1 0,1 0 1,-1 0-1,0 1 0,0 0 0,0 0 1,0 1-1,0 0 0,0 1 0,0 0 0,-1 1 1,1 0-1,0 0 0,0 0 0,-14 6 0,11-2-132,0 0 0,1 1 0,0 0 0,0 1 0,0 0 0,1 1 0,0 0 1,1 1-1,0 0 0,0 0 0,1 1 0,0 0 0,1 0 0,0 1 0,0 0 0,1 1 0,1-1 0,0 1 0,-5 19 0,8-10-4058,2-6-3313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28.0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132 39 4146,'-3'-37'4828,"3"37"-4800,-1 0 0,1 0 0,0 0 0,0 0 0,0-1-1,0 1 1,0 0 0,0 0 0,-1 0 0,1 0-1,0 0 1,0 0 0,0 0 0,0 0 0,0-1 0,-1 1-1,1 0 1,0 0 0,0 0 0,0 0 0,0 0 0,-1 0-1,1 0 1,0 0 0,0 0 0,0 0 0,-1 0-1,1 0 1,0 0 0,0 0 0,0 0 0,0 0 0,-1 1-1,1-1 1,0 0 0,0 0 0,0 0 0,0 0 0,0 0-1,-1 0 1,1 0 0,0 0 0,0 1 0,0-1-1,0 0 1,-14 18 267,2 4-196,1 1 0,0 0 0,2 1 0,1 0 0,-10 49-1,-9 130 463,22-145-277,1-25-76,2 0 0,1 1 1,7 60-1,-5-84-363,1 0 0,0 0 0,0 0 0,1 0 0,1 0 0,0-1 0,0 1 0,0-1 0,2 0 1,-1 0-1,1-1 0,0 0 0,0 0 0,1 0 0,1 0 0,10 8 0,2-4-3543,2-5-2790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28.4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37 4 7491,'-10'-4'3021,"10"12"-2187,0 3-889,-1 62 966,18 142 0,-3-85-829,-14-123-149,0 0 1,0-1-1,0 1 0,-1 0 0,0-1 0,-2 11 0,2-16-82,1 1-1,-1 0 1,0-1 0,0 1-1,1 0 1,-1-1-1,0 1 1,-1-1 0,1 0-1,0 1 1,0-1-1,-3 2 1,3-2-147,0-1 0,0 1 0,0 0 1,-1-1-1,1 0 0,0 1 0,0-1 0,-1 0 1,1 1-1,0-1 0,-1 0 0,1 0 0,0 0 1,-1 0-1,1 0 0,0-1 0,-1 1 0,1 0 1,-2-1-1,-6-3-4573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29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53 8404,'-1'-2'238,"1"-1"0,-1 1 1,1-1-1,0 0 0,0 1 1,0-1-1,0 1 0,0-1 1,1 0-1,-1 1 0,1-1 0,-1 1 1,1-1-1,0 1 0,0 0 1,2-4-1,-2 5-228,1 0 1,-1 0-1,0 1 0,0-1 1,1 1-1,-1-1 1,0 1-1,1-1 0,-1 1 1,1 0-1,-1-1 0,1 1 1,-1 0-1,0 0 1,1 0-1,-1 0 0,1 0 1,-1 1-1,1-1 0,-1 0 1,0 1-1,1-1 1,-1 1-1,1-1 0,-1 1 1,0-1-1,0 1 0,1 0 1,-1 0-1,1 1 1,24 13 165,1-2 0,30 11 0,3-9-1182,-51-14-92,-1-1 1,1 1-1,0-1 1,16-3-1,5-4-5713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41.2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9 8420,'0'0'4383,"5"11"-4554,-4-9 196,-1 0 0,1-1-1,0 1 1,-1 0-1,1-1 1,0 1-1,0 0 1,0-1-1,1 0 1,-1 1-1,0-1 1,1 1 0,-1-1-1,0 0 1,1 0-1,0 0 1,-1 0-1,1 0 1,-1 0-1,1 0 1,0-1-1,0 1 1,0-1-1,-1 1 1,1-1 0,0 0-1,0 1 1,0-1-1,0 0 1,2 0-1,9 0 19,0 0 0,0-1 0,14-2-1,-26 3-34,21-5 142,0 0 0,32-12 0,-23 6-2007,2 2-3721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41.8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7219,'4'-2'5529,"9"1"-3788,5 0-1607,-10 0-117,0 1 0,1 0 0,-1 0 1,0 1-1,1 0 0,11 3 0,-18-3-16,-1-1 0,0 0-1,1 1 1,-1-1 0,1 1-1,-1 0 1,0 0 0,0-1-1,1 1 1,-1 0-1,0 0 1,0 0 0,0 0-1,0 0 1,0 1 0,0-1-1,0 0 1,0 0 0,-1 1-1,1-1 1,0 0 0,-1 1-1,1-1 1,-1 0 0,1 1-1,-1-1 1,0 1 0,0-1-1,1 1 1,-1-1 0,0 1-1,0-1 1,-1 1 0,1-1-1,0 1 1,0-1 0,-1 1-1,1-1 1,-1 1-1,1-1 1,-1 0 0,0 1-1,0 0 1,-32 52 148,-1-1-96,32-49-52,0-1 0,1 1 0,-1 1-1,1-1 1,0 0 0,0 0 0,0 0-1,0 1 1,1-1 0,0 9 0,0-13-4,0 1 0,0-1 0,0 1 0,0-1 0,0 1 1,0-1-1,0 1 0,0-1 0,0 1 0,1-1 0,-1 1 0,0-1 0,0 1 0,1-1 1,-1 1-1,0-1 0,1 1 0,-1-1 0,0 0 0,1 1 0,-1-1 0,1 1 1,-1-1-1,0 0 0,1 0 0,-1 1 0,1-1 0,-1 0 0,1 0 0,-1 1 0,2-1 1,18-5-177,16-20-532,-10 0-1116,-9 7-3653,-9 7-1214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42.2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52 8036,'5'-3'1825,"1"0"47,4-1-1359,4 0-129,2-1-80,3 0-32,2 0-48,2 1-80,2-1-80,1 1-224,0 1-1104,-3 1-689,-4 0-1473,-4 0-3409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42.6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3 116 7876,'0'0'93,"-1"0"0,1 1 1,0-1-1,0 1 1,-1-1-1,1 0 1,0 1-1,0-1 0,0 1 1,0-1-1,-1 1 1,1-1-1,0 0 0,0 1 1,0-1-1,0 1 1,0-1-1,0 1 1,0-1-1,0 1 0,0-1 1,1 1-1,-1-1 1,0 0-1,0 1 1,0-1-1,0 1 0,1-1 1,-1 0-1,0 1 1,0-1-1,1 1 0,-1-1 1,0 0-1,0 1 1,1-1-1,-1 0 1,1 0-1,-1 1 0,0-1 1,1 0-1,-1 0 1,1 1-1,-1-1 1,0 0-1,1 0 0,-1 0 1,1 0-1,1 1-10,0 0-1,-1 0 1,1-1-1,0 1 1,0-1-1,-1 1 1,1-1-1,0 0 1,0 0-1,0 0 1,3 0-1,5-4-87,0-1-1,-1 0 1,1 0-1,-1-1 1,0 0-1,0-1 1,-1 0-1,0 0 1,14-17-1,29-25-389,-48 47 441,-1 1 0,0 0 1,0-1-1,1 1 1,-1 0-1,0 0 0,1 0 1,-1 1-1,1-1 1,0 0-1,-1 1 0,1 0 1,-1-1-1,1 1 1,0 0-1,-1 1 0,1-1 1,-1 0-1,1 1 1,0-1-1,-1 1 0,1 0 1,-1 0-1,0 0 1,1 0-1,-1 0 0,0 1 1,1-1-1,-1 1 1,0-1-1,0 1 1,0 0-1,0 0 0,2 4 1,30 37-610,-10-1-4395,-21-36 3415,7 12-6010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43.9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38 8244,'6'-4'1761,"4"0"15,5-2-1471,4 0-33,3 1-112,2 0-32,-1 1 0,0 2-32,-3 1-64,-2 1-112,-4 1-32,-2 2-1745,-2 0-1553,-1-2-4033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59.4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1 430 6339,'3'-2'3586,"15"-8"-2751,2-4-614,-1-1 1,-1-1 0,0-1 0,18-21 0,-30 31-161,0 0-1,0 0 1,-1-1-1,0 0 1,-1 0-1,0 0 1,0-1-1,0 1 1,-1-1-1,-1 0 1,1 1-1,-1-1 1,-1-1-1,1-10 1,-2 17-23,0 1 1,0-1 0,-1 0 0,1 1 0,0-1 0,-1 0 0,0 1 0,0-1 0,0 1 0,0-1-1,0 1 1,0-1 0,-1 1 0,1 0 0,-1-1 0,1 1 0,-1 0 0,0 0 0,0 0 0,0 1 0,0-1-1,0 0 1,0 1 0,-1-1 0,1 1 0,-1 0 0,1 0 0,-6-2 0,5 2-25,0 1-1,0 0 1,0 0 0,0 0 0,0 0-1,0 0 1,0 0 0,0 1 0,0-1-1,0 1 1,1 0 0,-1 0 0,0 0-1,0 0 1,0 1 0,1-1 0,-1 1-1,1-1 1,-1 1 0,1 0 0,0 0-1,0 0 1,0 1 0,0-1 0,-4 5 0,1 1-14,0 1 1,1-1 0,-1 1 0,1 0 0,1 1-1,0-1 1,0 1 0,1-1 0,0 1 0,1 0-1,0-1 1,1 1 0,0 0 0,0 0 0,3 14 0,-2-18-5,0 1 0,1-1 0,-1 0 0,1 0 0,1 0 1,-1 0-1,1 0 0,0-1 0,1 1 0,-1-1 0,1 0 1,0 0-1,0 0 0,1 0 0,0-1 0,-1 0 0,1 0 1,1 0-1,-1 0 0,1-1 0,-1 0 0,1 0 0,0 0 1,9 2-1,-9-3-1,1 0 0,0-1 0,-1 0 0,1 0 0,0 0 0,0-1 0,0 0 0,0 0 1,0-1-1,0 0 0,-1 0 0,1-1 0,0 1 0,-1-2 0,1 1 0,-1-1 0,1 1 0,-1-2 0,0 1 0,-1-1 1,1 0-1,0 0 0,6-7 0,0-2 18,-1 0 0,0-1 0,-1 0 0,-1-1 0,0 0 0,-1 0 1,-1-1-1,7-19 0,-14 34-13,0 1 0,0-1 0,0 0 0,0 1 0,0-1 0,1 0 1,-1 0-1,0 1 0,1-1 0,-1 1 0,0-1 0,1 0 0,-1 1 0,1-1 0,-1 1 1,1-1-1,-1 1 0,1-1 0,-1 1 0,1-1 0,-1 1 0,1 0 0,1-1 0,5 14 1,0 38-1,-6-43 2,12 201-679,-15-261 108,-3-1 0,-10-50 0,-31-107 488,38 179 348,-14-35 0,26 72-270,1 1 1,1-1 0,-1 0-1,1 0 1,0 0 0,1-1 0,-1 0-1,12 7 1,9 7-322,-16-8 444,0 0 0,0 0 0,-1 1 0,0 0 0,-1 0 0,-1 1 0,0 1 0,0-1 0,-2 1 0,0 0 0,7 21 0,-5 0 59,0-1 0,-2 1 0,2 65 0,-8-98-188,0-1 0,0 0 0,0 0 1,0 0-1,0 0 0,0 0 0,0 0 0,1 0 0,-1 1 0,0-1 0,1 0 0,-1 0 0,0 0 1,1 0-1,0 0 0,-1 0 0,1 0 0,-1-1 0,1 1 0,0 0 0,1 1 0,-1-2 3,0 1-1,0-1 0,-1 0 0,1 0 0,0 0 0,0-1 0,0 1 1,0 0-1,-1 0 0,1 0 0,0-1 0,0 1 0,0 0 0,-1-1 1,1 1-1,0-1 0,0 1 0,-1 0 0,1-1 0,-1 0 1,2 0-1,6-7-21,0 0 1,-1-1 0,7-10-1,-10 14 41,31-48 28,18-24 117,-46 69-122,0 0 0,0 0 0,1 1 0,0-1 0,1 2 0,11-9 0,-18 14-30,-1 0 0,1 0 0,0 1 0,-1-1-1,1 0 1,0 0 0,-1 1 0,1-1 0,0 1 0,0 0 0,-1 0-1,1-1 1,0 1 0,0 0 0,0 0 0,-1 0 0,1 1 0,0-1-1,0 0 1,0 1 0,-1-1 0,1 1 0,0 0 0,-1-1 0,1 1 0,-1 0-1,1 0 1,-1 0 0,1 0 0,-1 0 0,1 1 0,-1-1 0,0 0-1,0 1 1,0-1 0,0 1 0,0-1 0,0 1 0,0-1 0,0 1-1,1 3 1,3 8-18,0 1 1,0 0-1,-2 0 0,4 19 0,-3-11-111,0-6-316,9 34 80,-12-47-100,0-1 0,0 1 0,1-1 1,-1 1-1,0-1 0,1 0 0,0 1 0,-1-1 0,1 0 1,0 0-1,0 0 0,0 0 0,0-1 0,1 1 0,1 1 0,10 1-5538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44.55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268 45 7315,'-1'-2'164,"1"0"0,-1-1-1,0 1 1,1 0 0,-1 0-1,0 0 1,0 0 0,-1 0-1,1 1 1,0-1 0,-1 0 0,1 0-1,-1 1 1,1-1 0,-1 1-1,0-1 1,1 1 0,-1 0-1,0 0 1,0 0 0,0 0-1,0 0 1,0 0 0,0 0-1,-1 1 1,1-1 0,0 1-1,-3-1 1,-9 0 49,1 0 0,-1 0 1,-24 3-1,2 0 75,26-2-276,0 0-1,0 1 0,0 0 1,0 1-1,-17 4 1,26-6-9,-1 1 1,1-1-1,-1 1 1,1-1 0,0 1-1,-1-1 1,1 1 0,0 0-1,-1 0 1,1-1-1,0 1 1,0 0 0,0 0-1,0 1 1,0-1-1,0 0 1,0 0 0,0 0-1,0 0 1,1 1 0,-1-1-1,0 0 1,1 1-1,-1-1 1,1 1 0,0-1-1,-1 1 1,1-1-1,0 1 1,0-1 0,0 1-1,0-1 1,0 1 0,0-1-1,0 1 1,0-1-1,1 0 1,-1 1 0,1-1-1,-1 1 1,1-1-1,-1 0 1,1 1 0,0-1-1,0 0 1,0 0 0,0 1-1,1 0 1,4 7 19,1 0 0,1-1 0,-1 0 0,1 0 0,1-1 0,-1 0 0,18 11 0,74 35 35,-79-43-49,0 0-4,-15-9-6,0 2-1,0-1 0,-1 1 1,1 0-1,-1 0 1,0 0-1,0 1 1,0 0-1,0 0 0,-1 0 1,5 6-1,-9-9 2,1 0-1,-1 0 1,0 0-1,0 0 1,0 0-1,1 0 0,-1 0 1,-1 0-1,1 0 1,0 0-1,0 1 1,0-1-1,0 0 1,-1 0-1,1 0 1,0 0-1,-1 0 0,1 0 1,-1 0-1,0 0 1,1 0-1,-1-1 1,1 1-1,-1 0 1,0 0-1,0 0 1,0-1-1,1 1 0,-1 0 1,0-1-1,0 1 1,0-1-1,-1 1 1,-42 24 110,34-20-52,-41 20-88,-78 27 1,128-52-307,-4 1-1471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45.0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58 13 9893,'0'0'120,"0"0"0,-1 0 1,1-1-1,0 1 1,0 0-1,0-1 1,-1 1-1,1 0 1,0-1-1,0 1 1,0 0-1,0-1 1,0 1-1,0 0 1,0-1-1,0 1 1,0 0-1,0-1 1,0 1-1,0-1 1,0 1-1,0 0 1,0-1-1,0 1 1,0 0-1,0-1 1,0 1-1,1 0 1,-1-1-1,0 1 1,0 0-1,0-1 1,0 1-1,1 0 0,-1 0 1,0-1-1,1 1 1,15 0 632,18 13-1170,-30-11 413,-1 1-1,1 0 1,-1-1 0,0 1 0,0 0 0,0 0-1,0 1 1,-1-1 0,1 1 0,-1-1-1,0 1 1,0 0 0,2 5 0,-3-6 7,-1 0 1,0 0-1,0 0 1,0-1 0,0 1-1,0 0 1,0 0-1,-1 0 1,0-1-1,1 1 1,-1 0-1,0 0 1,0-1-1,0 1 1,-1-1-1,1 1 1,-1-1-1,1 1 1,-1-1-1,0 0 1,-2 2-1,-44 41 168,-2 0-8,47-41-151,-1 0 1,1 0-1,-1 0 1,1 1-1,1 0 1,-1-1 0,1 1-1,-1 0 1,-1 7-1,4-11-11,0 0 0,-1 1-1,1-1 1,0 0 0,0 0 0,0 0-1,0 0 1,0 0 0,0 0 0,0 0-1,0 0 1,0 0 0,0 0-1,1 0 1,-1 0 0,0 0 0,1 0-1,-1 0 1,1 0 0,-1 0-1,1 0 1,0 0 0,-1 0 0,1-1-1,0 1 1,-1 0 0,2 0 0,1 1-6,-1-1 1,1 0 0,-1 0 0,1 0 0,-1 0-1,1 0 1,-1-1 0,1 1 0,0-1 0,4 1 0,4-1-112,0-1 1,0 0-1,1 0 1,14-4-1,-14 1-242,-1 1 0,1-2 0,17-8 0,-24 10-788,0 0 0,0-1 0,0 1 0,-1-1 1,8-7-1,-4 0-5228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45.3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95 0 4034,'-16'1'1184,"0"0"129,1 1-497,2 1 49,1 0-33,2 1-31,3 0-81,2 0-64,5-1-80,4 0-79,5-2-97,6 1-80,4-2-80,5 0-256,2-3-1825,3-2-1680,0-4-4355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45.74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85 8468,'0'0'1923,"2"6"564,-1-5-2480,-1-1 0,1 0 0,0 1 0,-1-1 0,1 0 0,-1 0 1,1 0-1,0 0 0,-1 0 0,1 1 0,0-1 0,-1 0 0,1 0 0,0-1 1,-1 1-1,1 0 0,0 0 0,-1 0 0,1 0 0,-1-1 0,1 1 0,0 0 1,0-1-1,18-7 240,1-2 1,31-20 0,20-11 33,-70 41-264,0 0 0,0-1 0,-1 1 0,1 0-1,0 0 1,0 0 0,0 0 0,0 0 0,0 0 0,-1 0 0,1 0-1,0 0 1,0 0 0,0 1 0,-1-1 0,1 0 0,0 1 0,0-1-1,0 0 1,-1 1 0,1-1 0,0 1 0,-1-1 0,1 1-1,0-1 1,-1 1 0,1 0 0,-1-1 0,1 1 0,-1 0 0,1-1-1,-1 1 1,1 0 0,-1 0 0,0-1 0,1 2 0,13 39 158,-9-22-142,-1-10-345,12 29 171,-2-15-6257,-8-15-1656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46.1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9684,'8'3'574,"0"0"-1,0 1 0,0 0 0,0 1 0,-1 0 0,11 8 0,-7-3-394,0 1-1,0 0 1,10 15-1,3 9-388,34 63 0,-56-94 290,30 56-47,-2 2 0,-3 0 0,-3 2 0,-2 1 0,17 87 0,-36-131-167,-1-1 0,0 1 0,-2 0 0,0 0 0,-2 0 0,0 0 0,-9 34-1,6-38-864,0-1-1,-1 1 1,-1-1-1,-1 0 1,-16 25-1,-22 19-6198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50.8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0 235 4802,'30'-2'6498,"20"-4"-5207,11-2-1543,11 2 284,541-32 213,153-1-13,163-3-133,-920 42-98,1179-39 52,-593-13-8,-547 49-200,-48 4 91,0-1 0,0 0 0,0 0 1,0 0-1,0 0 0,0 0 0,0 0 0,0 0 0,0 0 0,0 0 0,0 0 0,0 0 0,0 1 0,0-1 0,0 0 1,0 0-1,0 0 0,0 0 0,0 0 0,0 0 0,0 0 0,0 0 0,0 0 0,1 0 0,-1 0 0,0 0 0,0 0 0,0 0 1,0 0-1,0 0 0,0 0 0,-9 3-3971,-2-1-2776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51.7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1 8836,'-1'0'71,"1"0"0,0-1 0,0 1 0,0 0 0,0 0-1,-1 0 1,1 0 0,0 0 0,0 0 0,0 0 0,-1 1 0,1-1 0,0 0 0,0 0-1,0 0 1,0 0 0,-1 0 0,1 0 0,0 0 0,0 0 0,0 0 0,0 0 0,0 0 0,-1 1-1,1-1 1,0 0 0,0 0 0,0 0 0,0 0 0,0 0 0,0 1 0,0-1 0,0 0-1,0 0 1,-1 0 0,1 0 0,0 1 0,0-1 0,0 0 0,0 0 0,0 0 0,0 0 0,0 1-1,0-1 1,0 0 0,0 0 0,0 0 0,0 0 0,0 1 0,0-1 0,1 0 0,0 20 707,9 25-1510,-9-40 1030,9 38-282,-2 1 0,-2-1 0,-1 2 0,-3-1 0,-5 72 0,20-145 86,-16 23-103,0-1 0,0 1 1,-1 0-1,1-1 1,-1 1-1,-1-1 0,1 1 1,-1-1-1,-1 1 0,1 0 1,-5-11-1,4 9 13,0 1 0,0-1 0,0 0 1,1 0-1,0 1 0,1-15 0,0 21-11,1 0-1,-1 0 1,0-1 0,1 1-1,0 0 1,-1 1 0,1-1-1,0 0 1,-1 0 0,1 0-1,0 0 1,0 0 0,0 1-1,-1-1 1,1 0 0,0 1-1,0-1 1,0 1 0,2-2-1,29-10 14,-9 3-9,-19 6 22,0 0-1,0-1 1,0 0 0,0 1-1,-1-1 1,1 0-1,-1-1 1,0 1 0,0 0-1,2-7 1,-4 9-12,0 0 0,0 0 0,0 0 0,0-1 0,0 1 0,0 0 0,-1 0 0,1-1 0,-1 1 1,0 0-1,0-1 0,0 1 0,0 0 0,0-1 0,0 1 0,-1 0 0,1-1 0,-1 1 0,1 0 0,-1-1 0,0 1 0,0 0 1,0 0-1,-3-4 0,4 6-7,0 0 0,0 0 0,0 0 0,0 0 1,0-1-1,0 1 0,0 0 0,0 0 0,-1 0 1,1 0-1,0 0 0,0 0 0,0 0 0,0 0 1,0 0-1,0 0 0,0 0 0,-1 0 0,1 0 1,0 0-1,0 0 0,0 0 0,0 0 0,0 0 1,-1 0-1,1 0 0,0 0 0,0 0 0,0 0 1,0 0-1,0 0 0,0 0 0,-1 0 0,1 0 1,0 0-1,0 0 0,0 0 0,0 0 0,0 1 0,0-1 1,0 0-1,0 0 0,0 0 0,-1 0 0,1 0 1,0 0-1,0 0 0,0 1 0,0-1 0,0 0 1,0 0-1,0 0 0,0 0 0,0 0 0,-4 14 72,2 12-141,3-4 91,2-1 0,1 0 1,12 39-1,4 25-1207,-20-80-290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52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8356,'8'3'4700,"56"16"-3992,-49-17-679,22 3 38,-36-5-65,1 0 0,-1 0-1,1 0 1,-1 1 0,0-1 0,1 1 0,-1-1-1,0 1 1,1 0 0,-1 0 0,0-1 0,0 1-1,0 0 1,1 0 0,-1 0 0,0 0 0,0 0 0,1 2-1,-2 0 3,-1 0 0,1 0-1,-1 0 1,1 0-1,-1 0 1,0 0-1,0 0 1,0 0 0,-1 0-1,1-1 1,-1 1-1,1 0 1,-1-1 0,-2 3-1,-8 16 21,11-20-26,1 0 1,-1 0 0,1 0-1,0-1 1,-1 1 0,1 0-1,0 0 1,-1 0 0,1 0 0,0 0-1,0 0 1,0 0 0,0 0-1,0 0 1,0 0 0,0 0-1,0 0 1,0 0 0,1 0-1,-1 0 1,0 0 0,1 0-1,-1 0 1,0 0 0,1-1-1,-1 1 1,1 0 0,0 0-1,-1 0 1,1-1 0,-1 1-1,1 0 1,0-1 0,0 1-1,-1 0 1,1-1 0,0 1 0,0-1-1,0 1 1,0-1 0,0 0-1,0 1 1,0-1 0,0 0-1,0 0 1,0 1 0,0-1-1,0 0 1,-1 0 0,1 0-1,2-1 1,27-2-1881,-4-4-3917,-14 2-423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52.5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32 9668,'7'-5'2001,"4"-1"-16,6 0-1841,4 1-288,4 1-272,3 1-897,1 1-687,-1 2-1410,-1 3-3105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54.5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 7027,'5'-18'2267,"-4"15"-2143,-1-1 0,1 0 0,0 1 0,0-1 0,0 1 0,0 0 0,1-1 0,-1 1 0,1 0 0,0 0 0,0 0 0,0 0 0,0 0 0,5-4 0,-7 7-115,1 1 0,-1-1 0,1 0 0,-1 1 0,1-1 0,-1 0 0,0 1 0,1-1 0,-1 1 0,0-1 0,1 1 0,-1-1 0,0 1 0,1-1 0,-1 1 0,0-1 0,0 1 0,0-1 0,0 1 0,0 0 0,1-1 0,-1 1 0,0-1 0,0 1 0,0-1 0,0 1 0,-1 0 0,1 0-1,2 24 174,-2-22-127,1 4-24,0 0-1,1 0 1,0 0 0,0-1 0,0 1 0,0-1 0,1 0 0,0 1-1,1-1 1,0 0 0,0-1 0,0 1 0,0-1 0,1 0 0,6 6-1,10 7-3,0-2-1,40 24 0,3 2 61,-44-25-74,-13-10-174,0-2-1,1 1 0,0-1 0,0 0 0,9 5 0,-19-12 118,0 1-1,1-1 1,-1 0 0,1 1-1,-1-1 1,1 0 0,0 0-1,0 0 1,0 0 0,0 0-1,0 0 1,-1-5 0,-9-28 124,5-3 56,6 31 99,-1-1 1,0 1-1,0-1 1,-1 1-1,0 0 1,-4-8-1,10 21-203,1 0-1,0 0 0,0 0 1,0-1-1,10 8 0,12 14-18,-16-15-1,25 33 8,-34-43-19,-1 1 0,1 0 0,0 0 0,-1-1 0,0 1 0,1 1 0,-1-1-1,0 0 1,-1 0 0,1 0 0,0 0 0,-1 1 0,0 5 0,0-7 5,-1-1 1,0 1-1,0 0 1,1 0-1,-1-1 1,0 1-1,0-1 1,-1 1-1,1-1 1,0 1-1,0-1 1,-1 1-1,1-1 1,-1 0-1,1 0 1,-1 0-1,0 0 1,-1 1-1,-38 17 180,25-13-98,-14 10-793,14-7-4638,8-5-1892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6:59.8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49 7155,'5'-12'1276,"2"-17"1289,-11 22-1870,-12 11-706,-3 6 42,1 0 0,1 1-1,0 1 1,0 1 0,1 0 0,1 1 0,0 1-1,1 1 1,1 0 0,-16 23 0,28-37-30,0-1 0,0 0 1,1 1-1,-1-1 0,0 0 1,1 1-1,-1-1 0,1 1 1,-1-1-1,1 1 0,0 0 1,0-1-1,0 1 0,0-1 1,0 1-1,0-1 0,0 1 1,0-1-1,1 1 0,-1 0 1,1 2-1,0-3 5,0 0 1,0 0 0,1 0-1,-1 1 1,0-1-1,0 0 1,1-1-1,-1 1 1,0 0 0,1 0-1,-1 0 1,1-1-1,-1 1 1,1-1-1,-1 1 1,1-1 0,2 0-1,3 1 67,0 0-1,1-1 1,-1 0 0,0-1-1,1 1 1,-1-1 0,14-4-1,-14 2 37,0 0 0,-1-1-1,1 0 1,-1 0 0,1 0 0,-1-1 0,0 1-1,-1-2 1,1 1 0,-1 0 0,0-1-1,-1 0 1,6-8 0,16-18 166,-26 31-275,0 1 0,0 0-1,0 0 1,0 0 0,0 0 0,0 0-1,0 0 1,0 0 0,0 0-1,0 0 1,1 0 0,-1 0-1,0 0 1,0-1 0,0 1-1,0 0 1,0 0 0,0 0 0,0 0-1,0 0 1,0 0 0,1 0-1,-1 0 1,0 0 0,0 0-1,0 0 1,0 0 0,0 0 0,0 0-1,0 0 1,0 0 0,1 0-1,-1 0 1,0 0 0,0 0-1,0 0 1,0 1 0,0-1-1,0 0 1,0 0 0,0 0 0,0 0-1,1 0 1,-1 0 0,0 0-1,0 0 1,0 0 0,0 0-1,0 0 1,0 0 0,0 1 0,0-1-1,0 0 1,0 0 0,0 0-1,0 0 1,0 0 0,0 0-1,0 1 1,2 10-18,-2 14-15,-1 58-64,17 163-1,-15-241 104,-2 1 0,1-1 0,-1 1-1,0 0 1,0-1 0,0 0 0,-1 1-1,1-1 1,-1 0 0,-1 0 0,1 0 0,-1 0-1,0 0 1,0 0 0,0-1 0,-1 0 0,0 1-1,-7 6 1,5-5-7,0-1 0,-1 1 0,1-1 0,-1-1 0,0 1 0,-1-1 0,1 0 0,-1-1 0,1 0-1,-1 0 1,0 0 0,-10 1 0,15-4 26,0 0 0,0 0 0,0 0 0,0 0 0,0-1 0,0 1 0,0-1 0,0 0 0,0 0 0,0 0 0,0 0 0,0 0 0,1 0 0,-1-1 0,-4-3 0,6 4-120,-1 0 0,1 0 0,0 0 1,0-1-1,0 1 0,0 0 0,0-1 0,0 1 0,0 0 0,1-1 0,-1 1 0,1-1 1,-1 0-1,1 1 0,-1-1 0,1-1 0,4-20-4895,7 6-3184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55.60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461 1 3746,'-8'3'533,"0"1"0,0 1 1,1-1-1,0 1 0,0 1 1,0-1-1,1 1 1,-1 0-1,2 0 0,-11 14 1,-1 6-330,-25 50 1,30-53-118,0 0-1,-28 38 1,-117 116 826,121-138-649,31-33-211,-21 20 75,25-24-116,0-1-1,-1 0 1,1 0-1,-1 1 1,1-1 0,-1 0-1,0-1 1,1 1-1,-1 0 1,0 0-1,0-1 1,0 1-1,1-1 1,-5 1-1,6-3 4,0 0 0,0-1-1,0 1 1,1 0-1,-1 0 1,1 0 0,-1 0-1,1 0 1,-1 0-1,1-1 1,0 2-1,2-4 1,-1-1 4,13-43 89,8-55 1,-13 54 244,-15 75-233,-12 65 10,15-80-124,2-1 0,-1 1 0,2 0-1,-1-1 1,1 1 0,1 0 0,3 15 0,-4-24-1,-1-1-1,1 1 1,0 0 0,-1 0 0,1-1 0,0 1 0,-1-1 0,1 1 0,0 0 0,0-1 0,-1 1 0,1-1 0,0 0 0,0 1 0,0-1 0,0 0 0,0 1 0,0-1 0,0 0-1,-1 0 1,1 0 0,0 0 0,0 0 0,0 0 0,0 0 0,0 0 0,2-1 0,33-5-650,-21 3-1255,0 2-1904,-2 1-2874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57.50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13 5635,'-16'-10'3685,"21"8"-2147,34 9-1489,-23-3 214,61 6-80,-43-9-3751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8:57.8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7 7251,'-11'-6'3392,"16"9"-2378,18 15-1018,13 30 100,46 77 0,-82-123-90,1-1 1,0 1-1,0-1 0,-1 1 0,1 0 0,0-1 0,-1 1 0,0 0 0,1-1 0,-1 1 0,0 0 0,0 0 0,0-1 0,0 1 0,0 0 0,-1 0 0,1-1 0,0 1 0,-1 0 0,1-1 0,-1 1 0,-1 3 1,0-2 14,-1 0 1,1 0 0,-1 0 0,0 0 0,0 0 0,0 0 0,0-1 0,0 1-1,-6 3 1,-3 0 65,1-1 0,-1 0 1,0 0-1,0-1 0,-19 4 0,-16-3 194,44-5-262,0 0 1,0 0-1,1-1 0,-1 1 0,0 0 0,0-1 0,0 0 0,0 0 0,1 0 1,-1 0-1,0 0 0,1 0 0,-1-1 0,-2-1 0,5 2-37,-1 1-1,1 0 1,0-1-1,-1 1 1,1 0-1,0-1 1,-1 1-1,1-1 1,0 1-1,0-1 1,0 1 0,0 0-1,-1-1 1,1 1-1,0-1 1,0 1-1,0-1 1,0 1-1,0-1 1,0 1-1,0-1 1,0 1-1,0-1 1,0 1 0,0-1-1,1 1 1,-1-1-1,0 1 1,0-1-1,0 1 1,1 0-1,-1-1 1,0 1-1,0-1 1,1 1-1,-1 0 1,0-1 0,1 0-1,16-11-5925,-6 7-686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9:19.8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1 5090,'0'1'161,"-1"0"1,1 0-1,0 0 0,-1 0 0,1 0 0,0 0 0,0 0 1,0 0-1,0 0 0,0 0 0,0 0 0,0 0 0,0 0 0,0 0 1,1 0-1,-1 0 0,0 0 0,1 2 0,8 34 61,-7-26 544,8 27 197,-4-14-841,-1 0-1,0 0 0,1 46 1,-13-39-1273,-3-11-3901,6-14 666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9:20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71 5635,'11'-5'4264,"17"-5"-2636,16-6-1648,-43 16-20,17-9 97,-1 1 0,25-7 0,-7 8-2683,-32 7-685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9:20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 27 7443,'-5'-3'784,"-15"-12"2538,21 9-2549,15 3-833,6 4 98,0 1 0,1 0 0,36 11 0,6-1-6081,-43-9-328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9:25.0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 60 4178,'-1'-4'3543,"1"6"-1357,-1 8-659,4-2-1760,-3-8 255,1 0-1,0 0 1,-1-1-1,1 1 1,0 0-1,-1 0 1,1-1-1,-1 1 1,1 0-1,0-1 1,-1 1-1,1-1 1,-1 1 0,1-1-1,-1 1 1,0-1-1,1 1 1,-1-1-1,1 1 1,-1-2-1,33-64 382,-30 69-343,-2 1-1,1 0 0,0 0 0,-1 0 1,0 0-1,0 0 0,1 7 1,-2-9-41,2 4-48,-1 0 0,1 0 1,0 0-1,1 0 0,-1 0 1,4 6-1,9 4-6165,-9-12 39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9:25.7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33 22 5603,'-13'1'4871,"12"-2"-3203,2-13-1450,-1 14-210,0 0 1,0-1-1,0 1 0,0-1 0,0 1 0,-1 0 0,1-1 0,0 1 0,0 0 1,-1-1-1,1 1 0,0 0 0,0-1 0,-1 1 0,1 0 0,0-1 1,-1 1-1,1 0 0,-1 0 0,1 0 0,0-1 0,-1 1 0,1 0 0,-1 0 1,1 0-1,0 0 0,-1 0 0,1 0 0,-1 0 0,1 0 0,-1 0 1,1 0-1,0 0 0,-1 0 0,1 0 0,-1 0 0,1 0 0,0 0 0,-1 0 1,1 0-1,-1 1 0,1-1 0,0 0 0,-1 0 0,1 1 0,0-1 0,-1 0 1,1 0-1,0 1 0,-1-1 0,1 0 0,0 1 0,-1-1 0,1 0 1,0 1-1,0-1 0,0 1 0,0-1 0,-1 0 0,1 1 0,0-1 0,0 1 1,0-1-1,0 1 0,0 0-206,0-1 0,0 1 0,0-1 0,0 0 0,0 1 0,0-1 0,1 1 0,-1-1 1,0 0-1,0 1 0,0-1 0,1 0 0,-1 1 0,0-1 0,0 0 0,1 1 0,-1-1 0,0 0 0,1 1 0,-1-1 1,0 0-1,1 0 0,-1 1 0,0-1 0,1 0 0,-1 0 0,1 0 0,-1 0 0,1 0 0,-1 1 0,0-1 0,2 0 1,3 1-6161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9:26.34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107 6 5250,'-10'-1'2497,"1"-1"-1764,1 1 0,-1 0 0,1 0 0,-1 1 0,-15 2 0,22-2-728,1 0 1,-1 1 0,1-1 0,0 1 0,-1-1 0,1 1-1,-1 0 1,1-1 0,0 1 0,0 0 0,-1 0 0,1 0-1,0 0 1,0 0 0,0 0 0,0 0 0,0 0 0,0 1-1,1-1 1,-1 0 0,0 1 0,1-1 0,-1 0 0,0 1-1,1-1 1,0 1 0,-1-1 0,1 1 0,0-1 0,0 1-1,0-1 1,0 1 0,0-1 0,0 1 0,0-1 0,0 1-1,1-1 1,-1 0 0,1 1 0,-1-1 0,1 2 0,1 1 0,0 1 1,-1-1 0,1 0 0,1 0-1,-1-1 1,1 1 0,-1 0-1,1-1 1,0 0 0,0 0 0,5 4-1,44 33 88,-28-23-76,-20-15-12,-1 1 0,0-1 0,1 1 0,-1 0 0,-1 0 0,1 0 0,0 0 0,-1 1 0,1-1 0,-1 1 0,0-1 0,0 1 0,-1 0 0,3 6 0,-4-8 0,0 1 0,0 0 0,0 0 0,0-1-1,-1 1 1,1 0 0,-1-1 0,0 1-1,0 0 1,0-1 0,0 1 0,0-1 0,0 0-1,-1 1 1,1-1 0,-1 0 0,0 0 0,1 0-1,-1 0 1,0 0 0,0 0 0,0 0-1,-3 1 1,0 1 66,1 0 0,-1 0 0,0-1 0,0 0-1,-1 0 1,1 0 0,-1-1 0,1 1 0,-1-1 0,0 0 0,0-1-1,0 0 1,0 0 0,-9 1 0,15-2-83,0 0-1,0 0 1,-1 0 0,1 0-1,0 0 1,0-1-1,-1 1 1,1 0 0,0 0-1,0 0 1,-1 0 0,1 0-1,0 0 1,0 0-1,0 0 1,-1 0 0,1-1-1,0 1 1,0 0 0,0 0-1,0 0 1,-1 0 0,1-1-1,0 1 1,0 0-1,0 0 1,0 0 0,0-1-1,0 1 1,-1 0 0,1 0-1,0 0 1,0-1-1,0 1 1,0 0 0,0 0-1,0-1 1,0 1 0,0 0-1,0 0 1,0-1 0,0 1-1,0 0 1,0 0-1,0-1 1,0 1 0,1 0-1,-1 0 1,0 0 0,0-1-1,0 1 1,0 0-1,0 0 1,0 0 0,1-1-1,-1 1 1,0 0 0,0 0-1,12-13-4725,-10 11 2726,5-5-4459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9:26.8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80 4242,'1'0'102,"-1"1"0,0-1 1,0 1-1,0-1 0,0 1 0,0-1 0,1 1 1,-1-1-1,0 1 0,1-1 0,-1 1 0,0-1 1,1 1-1,-1-1 0,0 0 0,1 1 0,-1-1 1,1 1-1,-1-1 0,1 0 0,-1 0 0,0 1 1,1-1-1,0 0 0,-1 0 0,1 1 0,-1-1 1,1 0-1,-1 0 0,1 0 0,-1 0 0,1 0 1,-1 0-1,1 0 0,0 0 0,-1 0 1,1 0-1,-1 0 0,1 0 0,-1-1 0,1 1 1,-1 0-1,1 0 0,-1 0 0,1-1 0,-1 1 1,1 0-1,-1-1 0,1 1 0,-1 0 0,0-1 1,1 1-1,-1-1 0,1 1 0,-1 0 0,0-1 1,0 1-1,1-1 0,-1 0 0,26-34-265,-22 28 776,-1 2-424,13-19 429,-15 23-591,-1 1 0,1-1 0,-1 0 0,1 0 0,-1 1 0,1-1 0,0 0 0,-1 1 0,1-1 0,0 1 0,-1-1 0,1 0 0,0 1 0,0 0 0,0-1 0,0 1 0,-1-1-1,1 1 1,0 0 0,0 0 0,1-1 0,-1 4-9,1-1 0,-1 1-1,0 0 1,0-1 0,0 1-1,0 0 1,-1 0 0,1 0-1,-1-1 1,0 7 0,1-2 17,1 4-291,8 41 381,1-18-6117,-6-24-339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01.2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151 110 3538,'1'-1'221,"0"-1"0,-1 1 0,1 0 0,-1 0 0,1-1 0,-1 1 0,1-1 0,-1 1 0,0 0 0,1-1 0,-1 1 0,0-1 1,0 1-1,0 0 0,0-1 0,0 1 0,-1-1 0,1 1 0,0 0 0,-1-1 0,1 1 0,-1 0 0,1-1 0,-1 1 0,1 0 0,-2-2 1,0 2-70,1 0 0,-1 0 0,1 0 0,-1 0 0,0 0 0,0 0 1,1 0-1,-1 1 0,0-1 0,0 1 0,0-1 0,0 1 1,1 0-1,-1 0 0,0-1 0,0 2 0,0-1 0,0 0 1,0 0-1,-3 1 0,-1 1-131,0 1 1,-1-1-1,1 1 1,0 0-1,1 1 0,-1-1 1,0 1-1,1 0 1,0 1-1,0-1 1,0 1-1,1 0 0,0 0 1,-1 0-1,2 1 1,-1 0-1,1-1 1,0 1-1,0 0 0,0 1 1,1-1-1,0 0 1,0 1-1,1 0 1,0-1-1,0 1 0,0 0 1,1-1-1,0 1 1,2 12-1,-1-15-8,1 1 1,-1-1-1,1 0 0,0 0 0,0-1 0,1 1 1,-1 0-1,1-1 0,0 1 0,0-1 0,0 0 1,0 0-1,0 0 0,1 0 0,5 3 0,-2-3 5,-1 1-1,1-1 0,0-1 0,0 1 0,0-1 0,0 0 1,0-1-1,1 0 0,7 0 0,-7 0-3,-1-1-1,1 0 1,0 0 0,-1-1 0,1 0-1,0 0 1,-1-1 0,1 0-1,-1 0 1,0-1 0,0 0-1,0 0 1,0-1 0,0 0-1,-1 0 1,0-1 0,1 1-1,8-11 1,-8 7 52,-2-1-1,1 0 1,-1 0 0,-1 0-1,1 0 1,-2-1-1,1 0 1,-1 0 0,-1 0-1,0 0 1,0 0 0,-1-1-1,0 1 1,-1-13 0,0 23-61,0-1 0,0 1 0,0 0 0,0 0 0,0 0 0,0 0 0,0-1 0,0 1 0,0 0 0,0 0 0,0 0 0,0-1 0,0 1 1,0 0-1,0 0 0,0 0 0,0-1 0,0 1 0,0 0 0,0 0 0,0 0 0,0-1 0,0 1 0,0 0 0,0 0 0,-1 0 1,1 0-1,0-1 0,0 1 0,0 0 0,0 0 0,0 0 0,0 0 0,-1 0 0,1 0 0,0 0 0,0-1 0,0 1 0,-1 0 0,1 0 1,0 0-1,0 0 0,0 0 0,0 0 0,-1 0 0,1 0 0,0 0 0,0 0 0,-1 0 0,-5 11 28,-2 20-90,8-15 58,0 0 0,0 0 0,1-1 0,1 1 0,1 0 0,4 15 0,36 94 83,-28-84-41,17 66-1,-27-84-51,-1 1 0,-2 0 0,0 0 0,-2 0 0,-1 0-1,0 0 1,-2 0 0,-8 36 0,8-51 8,1 0 0,-1 0 0,0 0 0,-1-1 0,0 1 0,-1-1-1,1 0 1,-1 0 0,-1 0 0,0-1 0,0 0 0,0 0 0,-1-1 0,0 1 0,0-1 0,-1-1-1,1 1 1,-1-2 0,-1 1 0,1-1 0,-1 0 0,1 0 0,-1-1 0,-16 3 0,22-5 3,-1 0 0,1-1 1,-1 0-1,1 0 1,-1 0-1,1 0 0,-1 0 1,1-1-1,0 1 0,-1-1 1,1 0-1,-1 0 1,1 0-1,0 0 0,0-1 1,0 0-1,0 1 0,0-1 1,0 0-1,0 0 0,0-1 1,1 1-1,-1 0 1,1-1-1,0 0 0,0 1 1,0-1-1,0 0 0,0 0 1,1 0-1,-1-1 1,1 1-1,0 0 0,0 0 1,0-1-1,0 1 0,0-1 1,1 1-1,0-1 1,-1 1-1,1-1 0,1 1 1,-1 0-1,0-1 0,1 1 1,0-1-1,0 1 1,0 0-1,0-1 0,0 1 1,1 0-1,-1 0 0,4-5 1,9-8-14,-1 0 1,2 1 0,0 1-1,1 0 1,33-22 0,-9 7 24,-8 4-11,16-10 70,-2-2-1,-2-3 1,45-51 0,-78 79-51,0-1 1,-2-1-1,0 0 0,0-1 0,-1 1 1,-1-2-1,0 1 0,-1-1 1,-1 0-1,0 0 0,-2 0 0,1-1 1,-2 1-1,0-1 0,-2-31 1,-1 31-17,-1 0 0,-1 1 0,-1 0 0,0-1 1,-8-19-1,9 30-8,0 0 0,0 1 0,0-1 1,0 1-1,-1 0 0,0 0 0,-7-8 0,8 11-2,1 0 0,-1 0 0,1 0 0,-1 1 0,0-1 0,1 1 0,-1-1 0,0 1 0,0 0 0,0 0 0,0 0 0,0 1 0,-1-1 0,1 1 0,0-1 0,-3 1 0,1 1-2,0 0 1,0 0-1,0 1 0,1-1 0,-1 1 0,1 0 0,-1 0 0,1 0 1,-1 1-1,1 0 0,0 0 0,0 0 0,1 0 0,-1 0 0,1 1 1,-1 0-1,1 0 0,0 0 0,1 0 0,-4 6 0,0 0-2,0 0-1,1 1 0,0 0 1,1 0-1,0 0 0,1 0 1,-2 17-1,4-22 7,0 0-1,0 1 1,1-1-1,0 1 1,1-1-1,-1 1 1,1-1-1,0 1 0,1-1 1,0 0-1,0 0 1,0 0-1,1 0 1,0 0-1,0 0 1,0 0-1,1-1 1,5 7-1,-4-7 5,1 0 0,0 0 0,0 0 0,0-1 0,1 0 0,0 0 0,-1-1 0,1 0 0,0 0 0,1-1 0,-1 1 0,0-2 0,1 1 0,-1-1 0,11 1 0,-10-2 4,-1 1 0,0-1-1,1 0 1,-1 0 0,0-1 0,1 0-1,-1 0 1,0 0 0,0-1-1,0-1 1,0 1 0,0-1 0,0 0-1,-1 0 1,1-1 0,-1 0-1,0 0 1,0-1 0,-1 1 0,1-1-1,-1-1 1,0 1 0,0-1-1,-1 0 1,1 0 0,-2 0 0,6-9-1,2-11 25,12-39 0,-17 44-23,1 1 1,1 0 0,1 1 0,13-22 0,-22 40-9,0 1 1,0-1-1,0 0 1,1 1-1,-1-1 1,0 1-1,1-1 1,-1 1-1,1-1 1,-1 1-1,0 0 0,1-1 1,-1 1-1,1-1 1,-1 1-1,1 0 1,-1-1-1,1 1 1,0 0-1,-1 0 0,1-1 1,-1 1-1,1 0 1,0 0-1,4 11-10,-7 27-1,2-35 12,-9 68 17,4-50-5,2 0-1,1 1 1,0-1-1,2 1 1,0-1 0,5 34-1,-5-53-9,1-1-1,-1 0 0,0 0 0,0 1 0,0-1 1,1 0-1,-1 1 0,0-1 0,1 0 1,0 0-1,-1 0 0,1 1 0,-1-1 0,1 0 1,0 0-1,0 0 0,0 0 0,0 0 1,0 0-1,0-1 0,0 1 0,0 0 0,0 0 1,0-1-1,0 1 0,0 0 0,1-1 0,0 1 1,0-2 0,0 1 1,0-1-1,0 0 1,-1 1-1,1-1 1,0 0-1,0 0 1,-1 0-1,1-1 1,-1 1-1,1 0 1,-1-1-1,0 1 1,1-1-1,-1 1 1,0-1-1,0 1 1,1-3-1,32-61 63,-29 53-73,0 1 1,1-1-1,0 1 0,1 0 0,0 0 1,10-9-1,-16 18 3,0 1 0,-1 0 0,1 0 0,0 0 0,0 1 0,1-1 1,-1 0-1,0 0 0,0 0 0,0 1 0,0-1 0,1 1 0,-1-1 0,0 1 1,1-1-1,-1 1 0,0 0 0,1 0 0,-1-1 0,0 1 0,1 0 0,-1 0 1,1 1-1,2-1 0,-2 1-2,-1 0 1,1 0-1,0 0 1,-1 1-1,1-1 1,-1 0 0,1 1-1,-1-1 1,1 1-1,-1 0 1,0-1-1,0 1 1,0 0-1,2 3 1,1 5-42,0 1 1,0 0-1,-1 0 1,2 21 0,-2-9-181,0-3-811,0 1-1,9 31 1,-12-52 759,1 3-1364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9:32.0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87 3682,'0'0'35,"0"0"0,0 0 0,0-1 1,0 1-1,0 0 0,0 0 1,0 0-1,-1-1 0,1 1 0,0 0 1,0 0-1,0 0 0,0 0 0,0-1 1,0 1-1,0 0 0,0 0 1,1 0-1,-1-1 0,0 1 0,0 0 1,0 0-1,0 0 0,0 0 0,0-1 1,0 1-1,0 0 0,0 0 1,0 0-1,1 0 0,-1 0 0,0-1 1,0 1-1,0 0 0,0 0 0,0 0 1,1 0-1,-1 0 0,0 0 1,0 0-1,0 0 0,0-1 0,1 1 1,-1 0-1,0 0 0,0 0 0,0 0 1,1 0-1,-1 0 0,0 0 1,0 0-1,0 0 0,0 0 0,1 0 1,-1 0-1,0 1 0,0-1 0,0 0 1,1 0-1,-1 0 0,19 9 1334,16 18 436,-28-21-1684,0-1 0,1 1 0,-1-1 0,1-1 0,0 0 0,0 0 0,0 0 0,1-1 0,12 3 1,13 2-39,36 4 1,-64-12-64,63 8 78,0-3 0,1-3 0,-1-3 0,0-3 0,0-3-1,102-24 1,301-91 626,-462 119-682,22-11 563,-23 5 53,-9 8-638,-1 1 1,1-1 0,0 1-1,0-1 1,-1 1 0,1 0 0,0-1-1,-1 1 1,1 0 0,0-1-1,-1 1 1,1 0 0,-1-1-1,1 1 1,0 0 0,-1 0 0,1-1-1,-1 1 1,1 0 0,-1 0-1,1 0 1,-1 0 0,1 0-1,-1 0 1,1 0 0,-1 0 0,1 0-1,-1 0 1,0 0 0,-1 0-341,0 0 1,0 0-1,0 0 1,0 0 0,0 1-1,0-1 1,0 1 0,0 0-1,0-1 1,0 1-1,-3 2 1,-2 0-2542,-5 2-4185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9:32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6483,'-1'11'3440,"7"15"-3553,-5-21 422,6 23-184,-2 0-1,-1 0 1,-1 1-1,-2-1 1,-4 57-1,3-76-109,-1-5-3,0 0-1,0 1 1,1-1-1,0 1 1,0-1 0,0 1-1,0-1 1,1 0-1,0 1 1,0-1 0,0 0-1,2 6 1,-3-9-10,1-1 1,-1 0 0,0 0-1,0 0 1,0 1-1,1-1 1,-1 0 0,0 0-1,0 0 1,0 0-1,1 0 1,-1 1 0,0-1-1,0 0 1,1 0 0,-1 0-1,0 0 1,0 0-1,1 0 1,-1 0 0,0 0-1,0 0 1,1 0-1,-1 0 1,0 0 0,0 0-1,1 0 1,-1 0 0,0 0-1,0 0 1,1 0-1,-1 0 1,0 0 0,0-1-1,1 1 1,-1 0-1,0 0 1,11-11 40,2-15-12,3-24-49,-15 42 24,1-1 0,0 1 0,1 0 0,0 1 1,0-1-1,0 0 0,1 1 0,9-13 0,-11 19 31,-1 0 0,1 0 0,-1 1 0,1-1-1,-1 1 1,1 0 0,0-1 0,-1 1-1,1 0 1,0 0 0,-1 0 0,1 0 0,-1 0-1,1 0 1,0 0 0,-1 1 0,1-1-1,-1 1 1,1-1 0,-1 1 0,1-1 0,2 3-1,21 3 55,-22-6-103,-1 0 1,1-1-1,0 1 0,0 0 1,0-1-1,0 0 1,0 1-1,-1-1 0,1 0 1,0 0-1,-1-1 0,1 1 1,-1-1-1,1 1 1,-1-1-1,0 0 0,1 0 1,-1 0-1,0 0 1,0 0-1,-1 0 0,1 0 1,0-1-1,-1 1 0,3-6 1,-3 4 58,0 1 0,0-1 1,0 0-1,-1 1 0,1-1 0,-1 0 1,0 0-1,0 1 0,-1-1 0,1 0 1,-1 0-1,0 1 0,0-1 0,0 0 1,0 1-1,-1-1 0,1 1 0,-1 0 1,-3-6-1,3 12 36,1 0 0,-1 0 0,1 1 0,0-1-1,0 0 1,0 0 0,0 1 0,-1 6 0,2-6-45,-5 17-162,-3 8 251,3 0 1,-3 33-1,7-53-329,1-1 0,0 1 1,0 0-1,1-1 0,1 1 0,-1 0 0,1-1 1,1 0-1,0 1 0,0-1 0,7 14 1,0-13-5410,-4-9-221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9:33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37 4882,'-1'0'151,"1"0"1,0 0-1,0-1 0,-1 1 0,1 0 0,0 0 0,0 0 1,0-1-1,-1 1 0,1 0 0,0 0 0,0-1 1,0 1-1,0 0 0,0-1 0,-1 1 0,1 0 0,0 0 1,0-1-1,0 1 0,0 0 0,0-1 0,0 1 1,0 0-1,0-1 0,0 1 0,0 0 0,0 0 0,1-1 1,-1 1-1,0 0 0,0-1 0,0 1 0,0 0 0,0 0 1,0-1-1,1 1 0,-1 0 0,0 0 0,0-1 1,0 1-1,1 0 0,-1 0 0,0 0 0,1-1 0,19-6 1242,23 2-1888,-23 7-163,24 1 1192,-24-7-2569,-5-7-3594,-13 8 683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9:34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147 1 6467,'15'2'4415,"-14"-2"-4408,1 1 0,-1 0 1,1 0-1,-1 0 0,0 0 1,0 0-1,1 0 0,-1 0 1,0 0-1,0 0 0,0 0 1,0 1-1,0-1 0,0 0 1,-1 1-1,1-1 0,0 1 1,-1-1-1,1 1 0,-1-1 1,0 1-1,1 2 0,15 44 502,39 77-1,-55-123-501,1-1 0,0 1 0,-1-1 0,1 1 1,-1 0-1,1-1 0,-1 1 0,1 0 0,-1-1 0,0 1 0,0 0 0,0-1 1,0 1-1,0 0 0,-1 0 0,1-1 0,0 1 0,-1 0 0,1-1 1,-1 1-1,0-1 0,0 1 0,0 1 0,-1-1 18,-1 1 1,1-1-1,0 1 1,-1-1-1,0 0 1,1 0-1,-1 0 0,0 0 1,0-1-1,0 1 1,-4 0-1,-6 3 136,-1-1 0,0 0 0,0-1 0,-22 1-1,35-4-233,-66 2 1210,33-10-2091,32 8 563,0-1-1,1 0 0,-1 0 1,1 1-1,-1-1 0,1 0 1,0 0-1,-1-1 0,1 1 1,0 0-1,0 0 0,0-1 1,0 1-1,-2-3 0,0-9-7190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9:37.5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 4050,'0'-1'153,"0"1"0,0 0 0,1-1 0,-1 1 0,0 0 0,0 0-1,0-1 1,1 1 0,-1 0 0,0-1 0,0 1 0,1 0 0,-1 0 0,0 0 0,0-1 0,1 1 0,-1 0 0,0 0 0,1 0 0,-1 0 0,0 0 0,1-1 0,-1 1-1,0 0 1,1 0 0,-1 0 0,0 0 0,1 0 0,-1 0 0,0 0 0,1 0 0,0 1 0,22 1 1402,28 9-1796,-45-9 662,335 87 64,-338-89-487,-1 0-1,0 1 0,1 0 0,-1-1 1,0 1-1,0 0 0,0 0 1,0 0-1,0 0 0,0 1 1,0-1-1,0 1 0,0-1 1,-1 1-1,1-1 0,0 1 1,-1 0-1,0 0 0,3 3 1,-4-3 0,0-1 1,0 1 0,0-1-1,0 1 1,0 0 0,0-1-1,0 1 1,-1-1 0,1 1-1,-1-1 1,1 1 0,-1-1-1,1 1 1,-1-1 0,0 1-1,0-1 1,1 0 0,-1 0-1,0 1 1,0-1 0,-1 0-1,1 0 1,0 0 0,0 0-1,0 0 1,-1 0 0,1 0-1,-1-1 1,-1 2 0,-27 17-133,-27 18 471,24-6-3622,29-28 215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59:38.0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4978,'1'0'3988,"19"18"-3099,2-9-636,0-2-1,0 0 0,1-2 1,-1 0-1,40 2 1,14 3 73,-52-5-261,87 18 118,-98-20-168,1 2 1,-1 0 0,0 0-1,0 1 1,20 13 0,-32-18-15,1-1 1,-1 1 0,0 0 0,0 0 0,0 0-1,0-1 1,0 1 0,0 0 0,0 1 0,-1-1 0,1 0-1,0 0 1,0 0 0,-1 0 0,1 1 0,-1-1-1,1 0 1,-1 1 0,1-1 0,-1 0 0,0 1 0,0-1-1,0 0 1,0 1 0,0 2 0,-1-2-68,0 1 0,0-1 0,0 1-1,0-1 1,0 0 0,-1 1 0,1-1 0,-1 0 0,0 0 0,1 0 0,-1 0 0,-3 2 0,-7 6-1152,-1-1 1,0 0-1,-21 9 1,33-17 1139,-56 26-6200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08.5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42 33 2289,'-25'-32'6008,"13"84"-5386,10-37-523,0-1 0,1 1 0,1 0 0,0-1 0,3 19 0,17 75 115,-8-51-129,0 23 559,1 111 0,3 38-333,8-73-150,8 56-16,4 222-1,48 774 1182,60 29 344,-140-1118-1087,4 53 53,-5-150-583,0 0-1,2 0 1,0 0-1,2-1 1,13 32 0,-19-52-45,0 1 1,0 0-1,-1-1 1,1 1-1,0-1 1,0 1-1,1-1 1,-1 1-1,0-1 1,0 0 0,1 1-1,-1-1 1,1 0-1,1 1 1,7-4 65,-3-15-116,-1-13-412,-2-1 0,-1 0 1,-1-35-1,-6-40-6527,0 54-775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11.3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5 4034,'0'0'55,"-1"-1"0,1 1 0,0 0 0,-1-1 0,1 1 0,-1 0 0,1-1 0,0 1 0,-1 0 0,1 0 0,-1 0 0,1-1 0,-1 1 0,1 0 0,-1 0 0,1 0 0,-1 0 0,1 0 0,-1 0 0,1 0 0,-1 0 0,1 0 0,-1 0 0,1 0 0,-1 0 0,1 1 0,-1-1 0,1 0 0,-1 0 0,1 0 0,-1 1 0,1-1 0,0 0 0,-1 0 0,1 1 0,-1 0 0,-8 22 426,6 28-369,7-9 185,2 1-1,11 43 1,-12-69-238,-1-1 0,2 0 0,0 0-1,1 0 1,1-1 0,1 0 0,0-1-1,12 16 1,-9-14-104,-11-11-302,-12-9-379,-16-17-721,22 17 1536,0 0 1,0 0-1,-1 0 0,1 0 1,-1 1-1,0 0 0,-6-2 1,10 4 3,0 1 0,0 0 0,0 0 0,1 0 0,-1 0 0,0 0 0,0 0 0,0 0 0,0 1 0,0-1 1,0 0-1,0 1 0,1 0 0,-1-1 0,0 1 0,1 0 0,-1 0 0,0 0 0,1 0 0,-1 0 0,1 1 0,-1-1 0,1 0 0,0 1 0,-1-1 1,1 1-1,0-1 0,0 1 0,-1 2 0,0 0 6,0 0 0,0 0 0,0 0 0,0 0 1,1 1-1,-1-1 0,1 1 0,1-1 0,-1 1 0,0-1 1,1 1-1,0-1 0,0 1 0,1-1 0,-1 1 0,2 5 0,-2-8-85,1 0-1,-1 0 1,1 0-1,0 0 1,0 0-1,-1 0 0,1 0 1,0-1-1,1 1 1,-1 0-1,0 0 1,1-1-1,-1 1 0,0-1 1,1 1-1,0-1 1,-1 0-1,1 0 0,0 0 1,0 0-1,0 0 1,-1 0-1,1 0 1,0 0-1,0-1 0,0 1 1,1-1-1,-1 1 1,0-1-1,0 0 1,0 0-1,0 0 0,0 0 1,0 0-1,0 0 1,3-1-1,6-2-8,-1 1 1,1-1-1,0-1 0,-1 0 1,0 0-1,0-1 0,0-1 1,-1 1-1,0-2 0,0 1 1,0-1-1,13-14 0,-21 19-77,1 0-1,-1 0 0,0-1 0,0 1 1,0-1-1,0 1 0,-1-1 0,1 1 1,-1-1-1,1 1 0,-1-1 0,0 1 1,0-1-1,0 0 0,0 1 0,-1-1 0,1 1 1,-1-1-1,1 1 0,-1-1 0,0 1 1,0-1-1,0 1 0,0 0 0,0 0 1,-1-1-1,1 1 0,-1 0 0,0 0 1,1 0-1,-4-3 0,-6-5-1003,1 0 0,-1 1 1,-1 0-1,-14-9 0,-3 0-2491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11.7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12 200 3938,'-8'-21'1296,"4"0"65,6 1-16,6 2-577,5-2-144,7 2-111,5-1-97,2 4-80,6-1-80,1 3-32,2 2-64,-3 5-144,2 4-336,-3 6-865,-2 3-447,-2 3-1154,-3 5-2544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12.0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0 1825,'-2'14'541,"1"-1"1,0 0-1,1 1 1,0-1-1,1 0 0,3 15 1,-2-20-182,-1 0 0,1-1 1,1 1-1,-1 0 0,1-1 0,1 0 1,-1 0-1,1 0 0,1 0 0,-1 0 1,8 8-1,-11-14-344,0-1 0,-1 1 1,1 0-1,0-1 0,0 1 0,-1 0 1,1-1-1,0 1 0,0-1 1,0 1-1,0-1 0,0 0 0,0 1 1,0-1-1,0 0 0,0 0 0,-1 0 1,1 0-1,0 1 0,0-1 1,0-1-1,0 1 0,0 0 0,0 0 1,2 0-1,-2-1 5,1 0-1,0 0 1,0 0 0,0-1 0,-1 1-1,1 0 1,-1-1 0,1 1 0,-1-1-1,1 1 1,1-4 0,3-4 22,0-1-1,-1 0 1,6-15 0,-10 21-38,8-21 24,-8 19-13,1-1-1,0 1 0,0 0 0,1 0 1,0 0-1,0 0 0,0 1 1,1-1-1,-1 1 0,8-8 1,-10 13-12,0-1 1,-1 1-1,1 0 1,0 0-1,-1 0 1,1 0-1,-1 0 1,1 0-1,0 0 1,-1 0-1,1 0 1,0 0-1,-1 0 1,1 0-1,0 0 1,-1 1-1,1-1 1,-1 0 0,1 0-1,0 1 1,-1-1-1,1 1 1,-1-1-1,1 0 1,-1 1-1,1-1 1,-1 1-1,1-1 1,-1 1-1,0-1 1,1 1-1,-1-1 1,0 1-1,1-1 1,-1 1-1,0 0 1,0-1-1,0 1 1,1-1-1,-1 2 1,11 28 78,-11-29-79,14 68 135,-11-48-127,2 0 1,0 0 0,10 26-1,-15-46-12,1-1 0,-1 1-1,0 0 1,0-1 0,1 1 0,-1-1-1,0 1 1,0-1 0,1 1 0,-1-1-1,1 1 1,-1-1 0,0 1-1,1-1 1,-1 1 0,1-1 0,-1 0-1,1 1 1,-1-1 0,1 0 0,0 0-1,-1 1 1,1-1 0,-1 0 0,1 0-1,0 0 1,-1 0 0,1 1-1,0-1 1,0-1 1,1 1-1,-1-1 0,0 1 1,0-1-1,0 1 0,0-1 1,0 0-1,0 1 1,0-1-1,0 0 0,0 0 1,0 0-1,1-2 1,23-38-86,-23 38 55,66-156-1774,-61 148 916,-2 8-3162,-4 6-536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01.6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6755,'0'12'0,"0"-2"-976,0 0-4803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16.22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1 6739,'2'11'3754,"1"19"-2603,3 21-1398,5 36 499,-3 0 0,-6 111-1,-2-197-243,1 0-1,-1-1 1,0 1-1,0 0 1,0-1-1,0 1 0,0 0 1,0 0-1,0-1 1,-1 1-1,1 0 1,0-1-1,0 1 1,0 0-1,-1 0 1,1-1-1,0 1 1,-1-1-1,1 1 0,-1 0 1,0 0-1,-8-10 34,-11-36-145,17 38 67,-3-9 2,-19-39 16,23 51 70,0 1 0,-1-1 0,1 0 0,-1 0 0,0 1 0,0 0 0,0-1 0,0 1 0,-1 0 0,-4-3 0,8 6-44,0 0-1,0 0 0,0 0 1,-1-1-1,1 1 1,0 0-1,0 0 0,0 0 1,0 0-1,0-1 1,-1 1-1,1 0 0,0 0 1,0 0-1,0 0 1,-1 0-1,1 0 0,0 0 1,0 0-1,0 0 1,-1-1-1,1 1 0,0 0 1,0 0-1,0 0 1,-1 0-1,1 0 0,0 0 1,0 0-1,0 0 1,-1 1-1,1-1 0,0 0 1,0 0-1,0 0 0,-1 0 1,1 0-1,0 0 1,0 0-1,0 0 0,0 0 1,-1 1-1,1-1 1,0 0-1,0 0 0,0 0 1,0 0-1,0 0 1,-1 1-1,1-1 0,0 0 1,0 0-1,0 0 1,0 1-1,0-1 0,0 0 1,0 0-1,0 1 1,0-1 0,0 1 0,0 0 0,1-1 0,-1 1 0,0-1-1,1 1 1,-1-1 0,0 1 0,1-1 0,-1 1 0,1-1 0,-1 1 0,1-1 0,-1 0 0,1 1 0,-1-1 0,1 0 0,-1 1 0,1-1 0,-1 0 0,2 1 0,12 2-255,1 0 0,-1-2 1,0 1-1,18-2 0,13 2-5618,-24 0-283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17.04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10 202 7507,'-6'14'3809,"5"-13"-3858,1 0 0,-1 0 0,1 0 0,0 0 0,-1 0 0,1 1 0,0-1 0,0 0 0,-1 0 0,1 0 0,0 1 0,0-1 0,1 0 0,-1 0 0,0 0 0,0 1 0,1 1 0,2-5-40,-1 0 0,1 0 0,-1-1 0,0 1 0,0-1 0,0 1 0,3-5 0,-1-1 314,1 1 1,-1-1 0,-1 0-1,0 0 1,0 0-1,0-1 1,-1 1-1,-1 0 1,1-1 0,-1 0-1,-1 1 1,1-1-1,-1 0 1,-1 1 0,0-1-1,0 0 1,-3-10-1,4 19-214,-1-1-1,1 1 0,0 0 1,0 0-1,0-1 0,0 1 1,0 0-1,0-1 0,0 1 1,0 0-1,0 0 0,-1-1 1,1 1-1,0 0 0,0 0 1,0-1-1,-1 1 0,1 0 1,0 0-1,0-1 0,-1 1 1,1 0-1,0 0 0,0 0 1,-1 0-1,1 0 0,0-1 1,0 1-1,-1 0 0,1 0 1,0 0-1,-1 0 0,1 0 1,0 0-1,-1 0 0,1 0 1,0 0-1,-1 0 0,-8 11 66,-2 17-106,10-22-8,1 0 0,0 0 0,0 0 0,0 0 0,1 0 0,0 0 1,0 0-1,1 0 0,0 0 0,0-1 0,0 1 0,1-1 0,-1 1 0,1-1 1,0 0-1,5 5 0,-6-7-11,0-1 1,0 0-1,0 0 1,0 0 0,0 0-1,0 0 1,1 0-1,-1 0 1,1-1-1,-1 1 1,1-1-1,0 0 1,0 1-1,0-1 1,-1-1-1,1 1 1,0 0-1,0-1 1,0 0-1,0 1 1,0-1-1,0 0 1,0 0 0,0-1-1,0 1 1,0-1-1,0 1 1,0-1-1,0 0 1,0 0-1,-1-1 1,1 1-1,5-3 1,-4 1 60,0 0 0,-1-1 0,1 1 0,-1 0 1,1-1-1,-1 0 0,0 0 0,-1 0 0,1 0 0,-1 0 1,3-6-1,19-56 244,-4 11 142,-19 51-343,1 1-1,0-1 0,0 1 1,1 0-1,-1-1 0,1 1 1,-1 0-1,4-2 0,-5 4-44,-1 1-1,0 0 1,1-1-1,-1 1 0,0 0 1,1 0-1,-1 0 1,1-1-1,-1 1 0,1 0 1,-1 0-1,0 0 1,1 0-1,-1 0 0,1 0 1,-1 0-1,1 0 1,-1 0-1,1 0 0,-1 0 1,1 0-1,-1 0 1,0 0-1,1 0 0,-1 1 1,1-1-1,0 0 1,0 1-11,0 0 1,-1 0 0,1 0-1,0 1 1,0-1-1,-1 0 1,1 0 0,0 0-1,-1 1 1,1-1 0,-1 0-1,0 1 1,1-1 0,-1 2-1,3 13-106,-2-10 16,0 1 0,1-1 0,-1 0 0,1 1 0,5 9-1,-6-14 88,0-1 0,-1 0 0,1 0-1,0 0 1,0 0 0,0 0 0,0 0-1,0 0 1,0 0 0,0 0 0,1-1-1,-1 1 1,0 0 0,0-1 0,1 1-1,-1-1 1,0 1 0,1-1 0,-1 0-1,0 1 1,1-1 0,-1 0 0,0 0-1,1 0 1,-1 0 0,1 0 0,-1 0-1,0-1 1,1 1 0,-1 0 0,3-2-1,-4 2 29,0 0-1,0 0 0,1 0 0,-1 0 0,0 0 0,0-1 0,1 1 0,-1 0 0,0 0 0,0 0 0,1 0 0,-1 0 0,0 0 0,0 0 0,1 0 0,-1 0 1,0 0-1,0 0 0,1 0 0,-1 0 0,0 0 0,0 0 0,1 1 0,-1-1 0,0 0 0,0 0 0,1 0 0,-1 0 0,0 0 0,0 1 0,0-1 0,0 0 1,1 0-1,-1 0 0,0 0 0,0 1 0,0-1 0,0 0 0,1 0 0,-1 1 0,0-1 0,0 0 0,0 0 0,0 0 0,0 1 0,0-1 0,0 0 0,0 0 1,0 1-1,-4 19 497,-1 14-469,5-33-60,0 1 0,0-1 0,0 0-1,0 0 1,1 0 0,-1 0 0,0 0 0,0 0-1,1 0 1,-1 0 0,1 0 0,-1 0 0,1 0-1,0 0 1,-1 0 0,1-1 0,0 1 0,-1 0 0,1 0-1,0-1 1,0 1 0,0 0 0,0-1 0,0 1-1,0-1 1,0 1 0,2 0 0,2 0-25,0 0 0,0 0 0,1-1 0,-1 1 0,0-1 1,1 0-1,-1-1 0,0 0 0,1 1 0,-1-2 0,0 1 0,0 0 0,0-1 1,0 0-1,0-1 0,0 1 0,0-1 0,-1 1 0,1-1 0,-1-1 0,0 1 1,7-8-1,-4 4 106,-1 1 0,0-1 0,0 0 0,-1 0 0,1-1 0,-2 0 0,1 0 0,-1 0 0,0 0 0,-1-1 0,0 1 0,3-17 0,-6 24-66,1 1-1,-1-1 1,0 0-1,0 0 1,0 1-1,1-1 1,-1 0-1,0 0 1,0 1-1,0-1 1,0 0-1,0 0 1,-1 1-1,1-1 1,0 0-1,0 0 1,0 1-1,-1-1 1,1 0-1,0 0 1,-1 1-1,1-1 0,-1 0 1,1 1-1,-1-1 1,0 0-1,0 1-4,0 0 0,0 0-1,0 0 1,0 0 0,0 0-1,0 0 1,0 1 0,1-1-1,-1 0 1,0 1 0,0-1-1,0 1 1,0-1 0,1 1-1,-1-1 1,0 1 0,-1 1-1,-29 34-40,29-33 59,0 0 0,0 1 0,1-1 0,-1 0 0,1 1 0,0-1 0,0 1 0,0 0 0,1-1 0,-1 1 0,1-1 0,0 1 0,0 0 0,0 0 0,0-1 0,1 1 0,-1-1 0,1 1 0,0 0-1,0-1 1,0 1 0,1-1 0,-1 0 0,1 1 0,0-1 0,0 0 0,0 0 0,0 0 0,4 3 0,-2-1-186,1-1-1,0 0 1,0 0 0,0 0-1,0-1 1,1 0 0,6 4 0,-5-5-1092,0 1 0,0 0-1,0-1 1,0-1 0,15 3 0,-10-4-4858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17.45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8 9476,'0'-1'41,"-1"1"-1,1-1 0,-1 1 0,1-1 0,0 1 0,-1-1 1,1 1-1,-1-1 0,1 1 0,-1 0 0,0-1 1,1 1-1,-1 0 0,1-1 0,-1 1 0,0 0 0,1 0 1,-1 0-1,1 0 0,-1-1 0,0 1 0,1 0 0,-1 0 1,0 0-1,1 0 0,-1 0 0,0 1 0,1-1 1,-1 0-1,1 0 0,-1 0 0,0 0 0,0 1 0,-3 1 168,1 0 0,0 0 0,0 0 0,1 0 0,-1 0 0,0 1 0,-2 2 0,-2 3 191,1 0 0,0 0 1,0 1-1,-7 13 1,12-20-400,0 0 0,0 0 0,0 0 1,0 1-1,0-1 0,1 0 0,-1 0 1,1 1-1,0-1 0,-1 1 0,1-1 0,0 0 1,0 1-1,0-1 0,1 0 0,-1 1 1,1-1-1,-1 0 0,1 1 0,0-1 1,0 0-1,0 0 0,0 1 0,0-1 1,0 0-1,1 0 0,-1-1 0,1 1 0,-1 0 1,1 0-1,0-1 0,0 1 0,3 2 1,2 0 4,1 0 0,0-1 0,1 0 0,-1 0 0,1-1 0,-1 0 0,16 2 0,-24-3 30,-1 0-1,1 0 1,-1 0 0,0 1 0,1-2 0,-1 1 0,0 0 0,0 0 0,0 0-1,1 0 1,-1 0 0,0-1 0,0 1 0,0 0 0,-1-1 0,1 1 0,-2 0 0,-27 18-55,16-15 200,6-1-2455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17.8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143 4 8372,'0'0'73,"0"0"1,0 0-1,0-1 1,-1 1-1,1 0 1,0 0-1,0 0 1,0 0-1,0-1 1,0 1-1,0 0 1,0 0-1,-1 0 1,1 0-1,0 0 1,0 0-1,0-1 1,0 1-1,0 0 1,-1 0-1,1 0 0,0 0 1,0 0-1,0 0 1,0 0-1,-1 0 1,1 0-1,0 0 1,0 0-1,0 0 1,-1 0-1,1 0 1,0 0-1,0 0 1,0 0-1,0 0 1,-1 0-1,1 0 1,0 0-1,0 0 1,0 0-1,0 0 1,-1 1-1,1-1 1,0 0-1,0 0 1,0 0-1,0 0 1,0 0-1,-1 1 1,-4 12 566,1 17-749,0 102 1098,5-94-865,-1 0-1,-3 0 1,-10 57-1,13-93-115,-1 0 0,1 1 0,-1-1-1,1 0 1,-1 0 0,0 0 0,0 0-1,0 0 1,0 0 0,-1 0 0,1 0-1,0 0 1,-1 0 0,1 0 0,-1-1-1,0 1 1,0-1 0,1 1 0,-1-1-1,0 0 1,-4 2 0,4-2-44,0-1 1,0 0-1,0 0 1,0 0-1,0 0 1,0-1-1,-1 1 1,1 0-1,0-1 1,0 0-1,0 1 1,0-1-1,1 0 1,-1 0-1,0 0 1,0 0-1,0 0 0,1-1 1,-1 1-1,0 0 1,1-1-1,-1 1 1,1-1-1,-1-1 1,-2-1 8,2 1 1,-1-1 0,0 0-1,1 0 1,0 0 0,-1 0-1,2 0 1,-1 0-1,0 0 1,1-1 0,0 1-1,0-1 1,0 1 0,0-6-1,1 7 57,0 1 0,0 0 0,1 0 1,-1 0-1,1 0 0,-1 0 0,1 0 0,-1 0 0,1 0 0,0 0 0,0 0 0,0 1 0,0-1 1,1 0-1,-1 0 0,0 1 0,1-1 0,-1 1 0,1-1 0,-1 1 0,1 0 0,0 0 0,-1-1 1,1 1-1,0 0 0,0 1 0,0-1 0,0 0 0,0 0 0,0 1 0,0-1 0,3 1 0,3-1-42,-1 0 1,0 0-1,0 1 0,0 0 0,0 1 0,1 0 0,-1 0 0,8 2 0,31 13-7660,-37-12 1437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18.39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 97 7603,'1'1'230,"1"0"-1,-1-1 1,0 1-1,0 0 0,0-1 1,0 1-1,0 0 0,0 0 1,0 0-1,0 0 0,0 0 1,0 0-1,0 0 0,-1 0 1,1 0-1,0 1 0,-1-1 1,1 0-1,-1 0 0,1 1 1,-1-1-1,0 0 0,1 3 1,6 34-275,-6-36 225,0 36-569,-1-37 127,0 1 0,0 0-1,0 0 1,-1 0 0,1 0 0,-1 0 0,1-1-1,-1 1 1,0 0 0,0 0 0,1-1 0,-1 1-1,-1-1 1,1 1 0,0-1 0,0 1 0,-3 1-1,4-3 213,0 0 0,-1 0 0,1 0 0,0 0 0,-1 0 0,1 0 0,0 0 0,0 0 0,-1-1 0,1 1 0,0 0 0,-1 0 0,1 0 0,0 0 0,0-1 0,-1 1 0,1 0 0,0 0 0,0-1 0,0 1 0,-1 0 0,1 0 0,0-1 0,0 1 0,0 0 0,0-1 0,0 1 0,0 0 0,-1 0 0,1-1 0,0 1 0,0 0 0,0-1 0,0 1 0,0 0 0,0-1 0,0 1 0,0 0 0,0-1 0,0 1 0,1 0 0,-1-1 0,0 1 0,-1-21 1266,1 20-1203,-2-38 1850,-9-54-1,3 38-142,8 54-1673,0 1-1,0-1 0,0 1 0,0-1 0,0 1 0,0-1 0,0 1 1,0-1-1,0 1 0,0-1 0,0 1 0,0-1 0,0 1 0,0-1 1,1 1-1,-1-1 0,0 1 0,0-1 0,1 1 0,-1 0 0,0-1 0,0 1 1,1-1-1,-1 1 0,1 0 0,-1-1 0,0 1 0,1 0 0,-1-1 1,1 1-1,-1 0 0,1-1 0,21 2 186,29 18-2094,-43-15 1129,-3-2 727,0 0-1,0 0 1,0 1-1,0-1 1,-1 1-1,1 0 1,-1 1-1,0-1 1,0 1-1,6 6 0,-8-7 154,0 1 0,0-1 0,-1 0-1,1 1 1,-1-1 0,0 1-1,0-1 1,-1 1 0,1 0 0,-1-1-1,0 1 1,0 0 0,0-1-1,0 1 1,0 0 0,-2 6-1,1-7-157,0-1-1,1 1 0,0-1 0,-1 1 1,1 0-1,0-1 0,0 1 0,1-1 1,-1 1-1,0 0 0,1-1 0,1 4 0,-2-5-28,0-1 0,1 1 0,-1-1 0,0 0 0,1 1 0,-1-1 0,0 0 0,1 1 0,-1-1 0,1 0 0,-1 0 0,0 0 0,1 1 0,-1-1 0,1 0 0,-1 0 0,1 0 0,-1 0 0,1 0 0,-1 0 0,1 1 0,-1-1 0,1 0 0,-1-1 0,1 1 0,21-10-1050,73-75 3037,-99 146-1386,10-47-1956,1-10-4475,-1-4-1280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18.7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5 9044,'-1'-1'1665,"0"0"-753,-1-1-2512,0 2-1650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19.0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55 1 9252,'-3'0'397,"0"1"0,1-1 0,-1 1 0,0-1-1,1 1 1,-1 0 0,1 0 0,-1 0 0,1 0 0,-4 2-1,4-1-305,0-1 1,0 1-1,1-1 0,-1 1 0,0 0 0,1-1 0,-1 1 0,1 0 0,0 0 0,-3 4 0,4-4-104,-1-1 0,1 1 0,-1 0 0,1-1 0,0 1 0,0 0 0,-1-1 0,1 1 0,0 0 1,0-1-1,1 1 0,-1 0 0,0-1 0,0 1 0,1-1 0,-1 1 0,1 0 0,0-1 0,-1 1 0,1-1 0,0 1 0,0-1 0,0 0 0,0 1 0,0-1 1,0 0-1,0 0 0,1 1 0,-1-1 0,0 0 0,1 0 0,-1-1 0,0 1 0,1 0 0,2 1 0,-2-1 5,0 0-1,0 0 1,0 0 0,1-1-1,-1 1 1,0 0-1,0-1 1,0 0-1,0 1 1,1-1 0,-1 0-1,0 0 1,0 0-1,1-1 1,-1 1 0,0 0-1,0-1 1,0 1-1,0-1 1,0 0 0,0 0-1,4-2 1,1-2 11,-1 0 1,0 0 0,0 0 0,0-1-1,5-7 1,-8 8 61,0 1-1,0 0 1,1 0-1,0 1 1,0-1-1,0 1 1,0-1-1,0 1 1,1 1-1,-1-1 1,10-3-1,-13 6-48,0 0 0,0 0 0,0 0 1,0 0-1,0 0 0,0 0 0,0 0 0,0 1 0,0-1 0,0 0 0,0 1 0,0-1 1,0 1-1,0-1 0,-1 1 0,1 0 0,0-1 0,0 1 0,0 0 0,-1-1 1,1 1-1,0 0 0,-1 0 0,1 0 0,-1 0 0,1-1 0,-1 1 0,1 0 0,-1 0 1,1 0-1,-1 0 0,0 0 0,0 0 0,1 2 0,7 43 24,-7-34-1,7 23-13,-6-26-19,0-1-1,0 1 0,-1 0 0,0 0 0,0 14 0,-1-21-1,0 1-1,-1-1 1,0 1-1,1-1 1,-1 1-1,0-1 1,0 0-1,0 1 1,0-1-1,-1 0 1,1 0-1,0 0 1,-1 0-1,0 0 1,1 0 0,-1 0-1,0-1 1,0 1-1,0 0 1,0-1-1,0 0 1,0 0-1,-1 1 1,-2 0-1,-37 10 316,40-12-501,0 0-1,0 1 0,0-1 0,0 0 1,0 0-1,-1 0 0,1 0 1,0 0-1,0-1 0,0 1 0,0-1 1,0 1-1,0-1 0,0 0 1,0 0-1,0 0 0,-3-2 0,2-2-4396,3-3-3468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19.44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1 161 9316,'0'-1'292,"1"-1"-1,-1 1 1,1 0-1,0-1 1,-1 1-1,1 0 1,0 0-1,0 0 1,0 0-1,0-1 1,0 1 0,0 1-1,2-2 1,34-19-972,-6 4-723,-27 13 1328,0 0 1,-1 0 0,1-1 0,-1 0 0,0 0 0,0 0 0,0 0-1,3-9 1,-6 12 146,1 1 0,0 0 0,-1-1 0,1 1 0,-1-1 1,1 0-1,-1 1 0,0-1 0,1 1 0,-1-1 0,0 0 0,0 1 0,0-1 0,0 1 0,-1-1 0,1 0 0,0 1 0,-1-1 0,1 1 0,-1-1 0,1 1 0,-1-1 0,0 1 0,0-1 0,0 1 0,0 0 0,0 0 0,0-1 0,0 1 0,0 0 1,0 0-1,0 0 0,-1 0 0,1 0 0,-2-1 0,2 2-63,0-1 0,0 1 1,0-1-1,0 1 0,0 0 0,-1 0 1,1 0-1,0 0 0,0-1 1,0 1-1,0 1 0,0-1 0,0 0 1,-1 0-1,1 0 0,0 1 1,0-1-1,0 0 0,0 1 0,0-1 1,0 1-1,0-1 0,0 1 1,0 0-1,0-1 0,0 1 0,1 0 1,-1 0-1,0-1 0,0 1 1,1 0-1,-1 0 0,0 0 1,1 0-1,-1 0 0,1 0 0,-1 0 1,1 0-1,0 0 0,-1 0 1,1 0-1,0 3 0,-1-1 0,0 0-1,1 0 0,-1 0 1,1 0-1,0 1 1,0-1-1,0 0 0,0 0 1,1 1-1,-1-1 1,1 0-1,0 0 0,0 0 1,1 4-1,5 2-103,0 0-1,0 0 0,0 0 1,1-1-1,0 0 0,1-1 1,0 0-1,0 0 0,1-1 1,-1 0-1,1 0 0,1-1 1,19 6-1,-6-11-5773,-12-4-689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19.8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8052,'18'15'4393,"8"25"-4762,-22-35 699,4 8-222,0 0 1,1-1 0,1-1-1,11 12 1,-17-19-312,0-1-1,0 0 1,1 0-1,-1 0 1,1 0 0,8 3-1,-10-5-249,-1 0 0,1-1 0,-1 1 0,1 0-1,0-1 1,-1 0 0,1 0 0,0 0 0,-1 0-1,1 0 1,-1 0 0,1-1 0,0 0 0,3 0-1,2-3-4273</inkml:trace>
  <inkml:trace contextRef="#ctx0" brushRef="#br0" timeOffset="1">240 16 6675,'-7'0'1841,"-1"1"32,-2 2-64,-3 1-1393,-2 4-160,-3 3-64,0 2-80,-2 1-80,0 2-80,0-1-64,3 1-80,2-2-80,2-2-96,3-3-241,3-1-847,3-2-369,3-2-1153,3 0-2368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20.2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184 8 9220,'1'0'63,"-1"-1"0,0 1 0,0 0 0,0 0 0,0 0 0,0-1 0,0 1 0,0 0 0,0 0 0,0-1 0,0 1 0,0 0 0,0 0-1,0 0 1,0-1 0,0 1 0,-1 0 0,1 0 0,0-1 0,0 1 0,0 0 0,0 0 0,0 0 0,0 0 0,0-1 0,-1 1 0,1 0 0,0 0 0,0 0 0,0 0 0,-1-1 0,1 1 0,0 0-1,0 0 1,0 0 0,-1 0 0,1 0 0,0 0 0,0 0 0,0 0 0,-1 0 0,1 0 0,0 0 0,0 0 0,-1 0 0,1 0 0,0 0 0,0 0 0,0 0 0,-1 0 0,1 0 0,0 0-1,-22 6 87,-24 15-913,33-14 819,0 1 0,1 0 0,-23 20 0,31-25-42,1-1 1,0 1-1,1 0 0,-1 0 0,0 0 0,1 0 0,0 1 1,0-1-1,0 1 0,0-1 0,0 1 0,1 0 0,-1 0 0,1 0 1,0-1-1,0 1 0,1 0 0,-1 0 0,1 8 0,0-11-8,0 0-1,0-1 0,0 1 0,1 0 1,-1-1-1,0 1 0,0-1 0,1 1 1,-1 0-1,0-1 0,1 1 0,-1-1 0,0 1 1,1-1-1,-1 1 0,1-1 0,-1 1 1,1-1-1,-1 0 0,1 1 0,-1-1 1,1 0-1,-1 1 0,1-1 0,0 0 1,-1 0-1,1 1 0,-1-1 0,2 0 1,23-4 87,19-18 1,-35 14-106,0-1 1,0 0 0,0 0-1,-1 0 1,-1-1 0,7-12-1,16-18 206,-30 39-180,0 1-1,1-1 0,-1 1 1,0 0-1,1-1 0,-1 1 1,1 0-1,-1-1 0,1 1 1,-1 0-1,0-1 0,1 1 1,-1 0-1,1 0 0,-1 0 1,1-1-1,-1 1 0,1 0 1,-1 0-1,1 0 0,0 0 1,-1 0-1,1 0 0,-1 0 1,1 0-1,-1 0 0,1 0 1,-1 0-1,1 1 0,-1-1 1,1 0-1,-1 0 0,1 0 1,-1 1-1,1-1 0,-1 0 1,1 1-1,-1-1 0,0 0 1,1 1-1,-1-1 0,0 0 1,1 1-1,-1-1 0,0 1 1,1-1-1,-1 1 1,1 0-1,16 32 48,-9-16-34,-3-9-503,11 20 1022,-6-17-2504,-1-6-3604,-5-6-517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02.4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 7603,'11'33'5097,"-9"-25"-4990,0 0 0,-1 0 0,0 0 0,0 0 0,-1 0 0,0-1 0,0 1-1,-2 8 1,-21 107 50,12-74-121,-8 92 1,17-110 20,2 0 1,2 1 0,1-1-1,10 50 1,-2-125 833,-7 30-798,-4 13-91,3-11 7,1-1 1,0 1-1,1 0 0,0 0 0,8-12 0,-12 22-12,0 0 1,0 1-1,0-1 1,0 0-1,1 1 1,-1 0-1,1-1 1,-1 1-1,0 0 0,1-1 1,0 1-1,-1 0 1,1 0-1,0 0 1,0 1-1,-1-1 1,1 0-1,0 1 0,0-1 1,0 1-1,0-1 1,0 1-1,0 0 1,0 0-1,0 0 0,0 0 1,0 0-1,0 1 1,0-1-1,-1 0 1,1 1-1,0 0 1,0-1-1,0 1 0,0 0 1,-1 0-1,1 0 1,0 0-1,-1 0 1,1 0-1,-1 1 0,3 2 1,-1-2-1,0 0 0,0 0-1,-1 0 1,1 0 0,-1 1 0,0 0 0,0-1 0,0 1 0,0 0-1,0 0 1,-1 0 0,1 0 0,-1 0 0,0 0 0,0 0 0,0 1-1,0-1 1,-1 0 0,1 1 0,-1-1 0,0 0 0,0 7-1,-1-6 21,0 0-1,0 0 1,-1 0-1,0 0 1,0 0-1,0 0 1,0 0-1,0 0 1,-1-1-1,0 1 1,0-1-1,0 0 1,0 0-1,0 0 1,0 0-1,-1-1 1,-4 3-1,-9 5 290,13-9-280,12-6-449,12-4-171,1 0-1,0 2 1,0 0-1,26-3 1,-17 3 179,41-15 1,112-67 678,-298 146 1121,100-48-1275,-1 1-1,1 0 0,1 2 0,0 0 0,-18 19 1,32-31-101,-1 1 1,0 0 0,1-1 0,-1 1 0,1-1 0,-1 1 0,1 0-1,-1 0 1,1-1 0,-1 1 0,1 0 0,0 0 0,-1-1-1,1 1 1,0 0 0,0 0 0,-1 0 0,1-1 0,0 1-1,0 0 1,0 0 0,0 0 0,0 0 0,1 1 0,-1-2 2,1 1 1,-1-1 0,1 1 0,0 0-1,-1-1 1,1 0 0,0 1 0,-1-1-1,1 1 1,0-1 0,0 0-1,0 1 1,-1-1 0,1 0 0,0 0-1,0 0 1,0 0 0,-1 0-1,3 0 1,3 0 54,1 0 0,-1 0 0,1-1 0,12-3 0,-6-1-9,0 0-1,0-1 1,19-13 0,-19 11-34,1 1-1,20-9 0,-34 16-23,1 0 0,-1 0 0,1-1 0,-1 1 0,1 0 0,-1 0 0,1 0 1,-1 0-1,1 0 0,-1-1 0,1 1 0,-1 0 0,1 0 0,-1 0 0,1 1 0,-1-1 0,1 0 0,-1 0 0,1 0 0,-1 0 0,1 0 0,-1 1 0,1-1 0,-1 0 0,0 0 0,1 1 0,-1-1 0,1 0 0,-1 0 0,0 1 1,1-1-1,-1 1 0,0-1 0,1 0 0,-1 1 0,2 21 5,-13 23 36,8-38-102,2-2-29,-1 0-1,0-1 1,0 1-1,0-1 1,-1 1 0,1-1-1,-5 5 1,15-12-14058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20.76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8020,'5'35'3567,"-5"23"-2981,-1-23 4,1-26-6,2-16-232,4-16-418,20-18-152,-25 39 235,0 1 0,0-1-1,0 0 1,1 1-1,-1-1 1,1 1-1,-1 0 1,1-1-1,-1 1 1,1 0 0,0 0-1,0 0 1,0 0-1,-1 0 1,1 0-1,0 1 1,0-1-1,0 1 1,0-1 0,0 1-1,3 0 1,-4 1-4,0 1 1,0 0-1,0 0 1,0 0 0,0 0-1,-1 0 1,1 0-1,0 0 1,-1 0-1,0 0 1,0 0 0,1 0-1,-1 0 1,-1 1-1,1-1 1,-1 3-1,2 12 42,-1-16-58,0 0 0,0 1 0,1-1 0,-1 0 0,0 0 0,1 0 0,-1 0 0,1 0 0,-1 1 0,1-1 0,0 0-1,-1 0 1,1 0 0,0 0 0,0-1 0,0 1 0,0 0 0,1 1 0,-1-2-2,0 1-1,-1-1 1,1 0 0,0 0-1,0 0 1,-1 0 0,1 0-1,0 0 1,-1-1 0,1 1-1,0 0 1,-1 0 0,1 0-1,0-1 1,-1 1 0,1 0-1,-1-1 1,1 1 0,0 0-1,-1-1 1,1 1 0,-1-1-1,1 0 1,3-2-19,-1-1 1,0 0-1,0 0 0,-1 0 0,1 0 0,-1 0 1,3-7-1,-1-1 40,-3 8 30,-1 0 0,1 1 1,0-1-1,1 1 0,-1-1 0,0 1 0,1 0 0,0 0 0,4-6 0,-5 11-13,0 1 0,0-1-1,0 0 1,-1 1 0,1-1-1,0 0 1,-1 1 0,0-1-1,1 1 1,-1 4-1,0-6-9,1 9-450,8 48 819,-8-54-1468,1 0 0,-1 0 0,1 0 0,0 0 1,0 0-1,4 6 0,-2-5-5906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21.82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92 251 8372,'-3'9'4845,"2"14"-4615,0-15 196,-4 53 61,4-31-460,-2 0-1,-1 0 1,-1 0-1,-2 0 0,-14 39 1,21-68-19,0 0 0,0 0 0,-1 0 0,1 0 0,-1-1 1,1 1-1,-1 0 0,1 0 0,-1-1 0,1 1 0,-1 0 0,1-1 1,-1 1-1,0 0 0,0-1 0,1 1 0,-1-1 0,0 1 1,-1 0-1,2-1-7,-1 0 0,0 0 0,1-1 0,-1 1 0,1 0 0,-1 0 0,1 0 0,-1 0 0,1 0 0,-1-1 0,1 1 0,-1 0 0,1-1 0,0 1 0,-1 0 0,1-1 0,-1 1 0,1 0 0,0-1 0,-1 1 0,1 0 0,0-1 0,-1 0 0,-1-2-43,0-1-1,0 1 1,1-1-1,0 1 1,-1-1-1,1 0 1,-1-5 0,0-19-55,0 0 0,2 1 0,1-1 1,1 0-1,1 1 0,2-1 1,13-45-1,-17 69 131,0 1 0,1 0 1,-1 0-1,1 0 0,-1 0 1,1 1-1,0-1 0,0 0 0,0 1 1,1-1-1,-1 1 0,1 0 1,3-3-1,-5 4-26,-1 1 0,1 0 0,0-1-1,0 1 1,0 0 0,0-1 0,-1 1 0,1 0 0,0 0 0,0 0 0,0 0 0,0 0 0,0 0 0,0 0-1,0 0 1,0 0 0,-1 0 0,1 0 0,0 1 0,1-1 0,0 1-9,-1 0 0,0 0 1,1 0-1,-1 0 0,0 1 0,0-1 1,1 0-1,-1 1 0,0-1 1,0 0-1,-1 1 0,1-1 0,0 1 1,1 2-1,2 6-18,0 1 0,0-1 0,-1 0 0,-1 1 0,0 0 0,0 0 0,-1 0 0,0 12 0,-9-9 65,5-9 25,13-7-84,8-3-33,-1-2 1,0 0-1,0 0 0,-1-2 0,0 0 0,-1-1 1,0 0-1,0-2 0,-1 1 0,25-28 0,-30 29 58,0 0 0,-1-1-1,0 0 1,-1 0 0,0-1-1,-1 0 1,0 0 0,-1 0-1,-1-1 1,0 0-1,0 0 1,-1 0 0,-1 0-1,0 0 1,0-24 0,-2 35 1,0 0 1,0 0 0,0 0-1,0 0 1,-1 1-1,1-1 1,-1 0 0,1 0-1,-1 0 1,0 0 0,1 1-1,-1-1 1,0 0-1,0 1 1,0-1 0,0 0-1,-1 1 1,1 0 0,0-1-1,-3-1 1,3 2-13,-1 1 1,1 0-1,0 0 0,-1 0 0,1 0 1,0 0-1,-1 0 0,1 0 1,-1 0-1,1 0 0,0 0 1,-1 1-1,1-1 0,0 1 1,0-1-1,-1 1 0,1-1 0,0 1 1,0 0-1,0 0 0,-1-1 1,1 1-1,0 0 0,0 0 1,0 0-1,1 0 0,-1 0 1,0 1-1,-1 0 0,-8 13 106,0 1 0,1 0 0,1 1 0,0-1 0,1 2 0,1-1 0,-6 27 0,-3 4 230,13-42-292,-4 13 53,0 1 0,1 0 0,-3 23 0,7-39-81,0 0 1,1 0-1,0-1 0,-1 1 0,1 0 1,1-1-1,-1 1 0,1 0 0,-1 0 0,1-1 1,0 1-1,0-1 0,1 1 0,-1-1 1,1 1-1,-1-1 0,1 0 0,0 0 1,0 0-1,1 0 0,-1 0 0,1 0 1,-1 0-1,1-1 0,3 3 0,-2-4 20,0 1 1,0-1-1,0 0 0,1 0 0,-1 0 0,0-1 0,0 0 0,0 1 0,1-2 0,-1 1 0,0 0 0,0-1 0,0 0 0,0 0 0,0 0 0,6-2 0,8-4-43,-1 0 0,19-11-1,-27 13-106,-1 0 1,0 0-1,0-1 0,-1-1 0,0 1 0,0-1 0,9-11 0,-13 14 61,0 0 0,0 0-1,-1 0 1,1 0 0,-1-1 0,0 1 0,0-1 0,0 0-1,-1 1 1,0-1 0,0 0 0,0 0 0,0 0 0,-1 0 0,0 0-1,0-7 1,0 11 52,0 1-1,0-1 1,-1 1-1,1-1 0,0 1 1,0-1-1,-1 1 1,1-1-1,0 0 1,-1 1-1,1 0 1,0-1-1,-1 1 1,1-1-1,-1 1 0,1-1 1,-1 1-1,1 0 1,-1-1-1,1 1 1,-1 0-1,1 0 1,-1-1-1,1 1 1,-1 0-1,1 0 0,-1 0 1,0 0-1,0-1 1,-24 4 53,21-1-15,0-1 0,0 0-1,1 1 1,-1 0 0,0 0-1,0 0 1,1 0-1,0 1 1,-5 3 0,4-1 24,1 0-1,0 1 1,0-1 0,0 0 0,1 1 0,0 0-1,0-1 1,0 1 0,1 0 0,0 0 0,0 0-1,0 0 1,1 0 0,0 0 0,0 0-1,1 0 1,-1 0 0,1 0 0,1 0 0,-1 0-1,1 0 1,0 0 0,0-1 0,1 1 0,3 5-1,-2-4-159,0-1-1,1 0 1,0 0-1,0 0 0,0-1 1,0 1-1,1-1 0,10 6 1,-10-6-734,1-2-1,0 1 1,-1-1 0,1 0 0,1 0-1,-1-1 1,0 0 0,15 2 0,0-2-7879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02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0 7395,'0'21'3023,"-1"47"-3292,4-11 386,21 110 1,-15-116-1,-10-28 252,-1-22 43,0-14-257,2-3-173,0 0-1,0-1 1,2 1-1,0 0 1,1 0-1,0 0 1,1 1-1,1-1 1,1 1-1,0 0 1,1 0-1,0 1 1,1 0-1,19-25 1,-26 40 34,-1-1 0,0 1 0,1-1 0,-1 1 0,1-1 1,-1 1-1,0-1 0,1 1 0,-1-1 0,0 1 0,0 0 0,1-1 0,-1 1 1,0-1-1,0 1 0,0 0 0,0-1 0,0 1 0,0-1 0,0 1 0,0 0 1,0-1-1,0 1 0,0 0 0,0-1 0,-1 2 0,1 23 216,0-3-158,0-1 0,1 0 0,4 25-1,9-2-3242,-10-38-168,0-2-2279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03.19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26 7635,'1'-2'203,"1"0"-1,0 0 0,0 0 0,-1 0 0,1 1 1,0-1-1,0 0 0,1 1 0,-1 0 0,0 0 0,1-1 1,-1 1-1,0 1 0,1-1 0,-1 0 0,1 0 1,-1 1-1,4-1 0,-5 1-195,0 0-1,0 0 1,0 0-1,0 0 1,1 0 0,-1 0-1,0 0 1,0 0-1,0 0 1,0 1 0,0-1-1,0 0 1,0 1 0,0-1-1,0 1 1,0-1-1,0 1 1,0-1 0,0 1-1,0 0 1,0 0-1,-1-1 1,1 1 0,0 0-1,0 0 1,-1 0 0,1 0-1,-1 0 1,1 0-1,-1 0 1,1 0 0,-1 0-1,1 0 1,-1 0 0,0 0-1,0 0 1,1 0-1,-1 0 1,0 0 0,0 0-1,0 1 1,0-1-1,-1 2 1,-4 25 73,4-24-11,0 0-1,1-1 0,-1 1 1,0 0-1,1 0 0,0 0 1,0 0-1,1 5 0,0-7-47,-1-1 0,1 1-1,0-1 1,0 1 0,0-1 0,0 0-1,0 1 1,0-1 0,0 0 0,0 0-1,0 0 1,0 0 0,1 0 0,-1 0-1,1 0 1,-1 0 0,1 0 0,-1 0-1,1-1 1,-1 1 0,1-1 0,-1 1-1,1-1 1,3 1 0,60 6 57,-24-3-6239,-31-3-738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16.21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346 66 1601,'5'-21'2598,"-3"17"-2088,-1 0 0,0 1 1,0-1-1,0 0 1,0 0-1,-1 1 1,0-1-1,0 0 0,0-6 1,-13 48-532,4 25-230,6-37 327,-1 1-1,-1-1 0,-9 26 0,-68 164 942,60-165-536,-3-1 0,-35 53 0,54-93-436,0 0-14,0 0 0,-1 0 0,0 0 1,-1-1-1,1 0 0,-2-1 0,1 0 0,-15 10 1,22-17-30,1-1 1,-1 0 0,1 0 0,0 0 0,-1 1 0,1-1 0,-1 0 0,1 0 0,-1 0 0,1 0 0,-1 0 0,1 0 0,-1 0-1,1 0 1,-1 0 0,1 0 0,-1 0 0,1 0 0,0 0 0,-1 0 0,1 0 0,-1 0 0,1-1 0,-1 1 0,1 0-1,-1 0 1,1 0 0,0-1 0,-1 1 0,1 0 0,-1-1 0,1 1 0,0 0 0,-1-1 0,-4-19 34,8-23-19,-3 42-18,18-88 413,-25 158 22,-19 66 657,37-141-627,4-9-365,38-40-705,-16 22-6345,-25 23-275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17.2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5170,'3'1'4329,"1"1"-4110,0 0 1,-1 0-1,1 0 0,-1 0 0,1 1 1,-1-1-1,5 6 0,38 61-187,-32-46 33,1-1 0,34 40 0,15-3 120,3-2 0,2-4 0,2-2 1,115 61-1,-165-101-164,0-1 1,32 12 0,-44-19-13,-1-1 0,0 0-1,1 0 1,-1 0 0,1-1 0,-1-1 0,1 0 0,-1 0 0,1 0 0,9-2-1,-17 1-4,0 1 0,0 0 0,1 0-1,-1-1 1,0 1 0,0-1-1,0 1 1,0-1 0,0 1-1,0-1 1,1 0 0,-2 0-1,1 1 1,0-1 0,0 0 0,0 0-1,0 0 1,0 0 0,-1 0-1,1 0 1,0 0 0,-1 0-1,2-2 1,-2 1-1,0-1-1,0 1 0,0 0 1,0 0-1,0 0 1,0 0-1,0-1 0,0 1 1,-1 0-1,1 0 1,-1 0-1,-1-3 0,-4-7 15,0 0 0,-1 1-1,-14-18 1,17 24 7,0-2 36,-1 1 0,0 0 0,-1 0 0,0 1 0,0-1 0,0 1 0,0 1 0,-1-1 0,0 1 0,1 0 0,-2 0 1,1 1-1,-8-2 0,15 4-57,0 1 0,0 0 1,0 0-1,-1 0 0,1 0 1,0 0-1,0 0 1,0 0-1,0 0 0,-1 0 1,1 0-1,0 0 1,0 0-1,0 0 0,0 0 1,-1 0-1,1 0 0,0 0 1,0 0-1,0 0 1,-1 0-1,1 0 0,0 0 1,0 0-1,0 0 1,0 1-1,0-1 0,-1 0 1,1 0-1,0 0 0,0 0 1,0 0-1,0 0 1,0 0-1,0 1 0,-1-1 1,1 0-1,0 0 1,0 0-1,0 0 0,0 1 1,0-1-1,0 0 0,0 0 1,0 0-1,0 1 1,3 10 36,9 10-15,20 21 50,-22-30-57,0 1-1,-1 0 0,0 0 1,-1 1-1,0 1 1,5 15-1,-12-28-28,-1 0 0,0 0 0,0 0 0,1 0 0,-2 0 0,1 0 0,0 0 0,0-1 0,-1 1 0,1 0 0,-1 0 0,1 0 1,-1 0-1,0 0 0,0 0 0,0-1 0,0 1 0,0 0 0,0-1 0,0 1 0,0-1 0,-3 3 0,-38 31-3602,28-25 678,-13 11-4306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26.46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81 22 2929,'-1'-1'142,"1"0"0,-1 0-1,1-1 1,-1 1 0,0 0-1,1 0 1,-1 0 0,0 0-1,0 0 1,0 0 0,0 0-1,0 0 1,0 0 0,0 1 0,0-1-1,0 0 1,0 1 0,0-1-1,0 0 1,0 1 0,-1-1-1,1 1 1,0 0 0,0-1-1,-1 1 1,1 0 0,0 0-1,-1 0 1,1 0 0,0 0-1,-1 0 1,1 0 0,0 1-1,0-1 1,-1 0 0,1 1-1,0-1 1,0 1 0,0-1-1,-1 1 1,-1 1 0,2-1-109,-1 0 1,0 1-1,1-1 0,-1 1 1,1-1-1,0 1 0,-1 0 1,1 0-1,0-1 0,0 1 1,0 0-1,0 0 0,1 0 1,-1 0-1,0 0 1,1 0-1,0 0 0,-1 0 1,1 1-1,0-1 0,0 0 1,0 0-1,0 0 0,0 0 1,1 0-1,0 3 0,1-1 25,0 1 0,1-1 0,0 0-1,0 0 1,0 0 0,0 0-1,0-1 1,1 1 0,-1-1-1,1 0 1,0 0 0,0 0 0,1 0-1,-1-1 1,0 0 0,10 3-1,-12-4-56,0 0-1,0 0 1,0-1-1,0 0 1,0 1-1,0-1 1,0 0-1,0 0 1,0 0-1,0 0 1,0 0-1,0 0 1,0-1-1,0 1 1,0-1-1,0 1 1,3-2-1,-4 1-16,0-1 0,1 1 0,-1 0 0,0-1 0,0 1 0,0-1 0,0 1 0,0-1 0,0 1 0,0-1 0,0 0 0,-1 1 0,1-1 0,-1 0 0,1 0 0,-1 1 0,0-1 0,1 0 0,-1 0 0,0 0 0,0 0 0,0 1 0,-1-3 0,1 1-10,0-1-1,0 1 1,0 0-1,-1 0 1,1 0 0,-1 0-1,0 0 1,0 0-1,0 0 1,0 0-1,0 0 1,-1 0 0,1 1-1,-1-1 1,0 0-1,0 1 1,0 0-1,0-1 1,0 1 0,-1 0-1,1 0 1,-4-2-1,3 2 72,0 1-1,0 1 0,0-1 0,0 0 1,0 1-1,-1-1 0,1 1 0,0 0 0,0 0 1,0 0-1,0 0 0,-1 1 0,1 0 1,0-1-1,0 1 0,0 0 0,0 0 1,0 1-1,0-1 0,1 0 0,-6 4 1,-18 18 546,19-8-1388,7-14 577,1 0-1,-1 0 0,0-1 1,0 1-1,0 0 1,0-1-1,0 1 0,1 0 1,-1-1-1,0 1 1,1 0-1,-1-1 1,0 1-1,1-1 0,-1 1 1,1 0-1,-1-1 1,1 1-1,-1-1 0,1 0 1,0 2-1,5 0-5472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27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70 5811,'-1'-2'216,"0"0"0,0 0 0,1 0 0,-1 0 0,0 0 0,0 0 0,1 0 0,-1 0 0,1 0 0,0 0 0,0 0 0,0 0 0,0 0 0,0 0 0,0-1 0,0 1 0,1-2 0,-1 2-185,1 1 0,-1 0 0,0-1-1,0 1 1,1-1 0,-1 1 0,1 0-1,-1-1 1,1 1 0,0 0 0,-1 0 0,1-1-1,0 1 1,0 0 0,0 0 0,0 0-1,0 0 1,0 0 0,0 0 0,0 0 0,0 0-1,0 1 1,1-1 0,-1 0 0,0 1-1,2-1 1,-2 1-14,0 0-1,0 0 0,0 0 1,0 1-1,-1-1 1,1 0-1,0 1 0,0-1 1,0 1-1,-1-1 1,1 1-1,0-1 0,0 1 1,-1-1-1,1 1 1,0 0-1,-1-1 0,1 1 1,-1 0-1,1 0 1,-1-1-1,0 1 0,1 0 1,-1 0-1,0 0 1,1 0-1,-1-1 0,0 1 1,0 0-1,0 0 1,1 0-1,-1 0 0,-1 2 1,2 35 145,-1-33-156,0 6-484,-1-5 634,1-1-1,0 0 1,0 1 0,0-1-1,1 1 1,2 7 0,-3-12-219,0-1 1,1 1-1,-1 0 1,0-1 0,1 1-1,-1 0 1,0-1-1,1 1 1,-1-1-1,1 1 1,-1 0 0,1-1-1,0 0 1,-1 1-1,1-1 1,-1 1-1,1-1 1,0 0 0,-1 1-1,1-1 1,1 1-1,-1-1-324,1 0 0,0 0-1,-1 0 1,1 0 0,0-1-1,-1 1 1,1 0 0,-1-1-1,1 1 1,0-1 0,-1 1-1,1-1 1,1-1 0,3-1-4685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27.5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0 7347,'-5'26'3225,"9"21"-2860,-1-10-257,-5 7-40,1-26-69,0 0 0,1 0 0,4 27 0,-34-153 527,32 108-512,1-1 1,-1 0-1,0 1 1,0-1-1,0 1 0,0 0 1,0 0-1,1 0 1,-1 0-1,0 0 1,3 0-1,20 0-5889,-16-3-58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28.1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0 5619,'3'18'693,"1"0"1,-2 0 0,-1 0-1,0 1 1,-1-1-1,-1 0 1,-1 0 0,0 0-1,-2 0 1,-5 19 0,13-43-746,0 1 1,1 0-1,0 0 1,0 0-1,1 0 1,6-4 0,-11 8 41,-1 1 0,1-1 0,-1 0 0,1 1 0,-1-1 0,1 1 0,0-1 0,-1 1 0,1 0 0,0-1 0,0 1 0,-1 0 0,1-1 0,0 1 1,0 0-1,-1 0 0,1 0 0,0 0 0,0 0 0,0 0 0,-1 0 0,1 0 0,0 0 0,0 0 0,0 0 0,-1 0 0,1 0 0,0 1 0,0-1 0,-1 0 1,1 1-1,1 0 0,8 22-74,1 1 121,-10-23-36,0-1 0,-1 1 0,1-1 0,0 0 0,0 1 0,-1-1 0,1 0 0,0 1 0,0-1 0,0 0-1,-1 0 1,1 0 0,0 0 0,0 0 0,0 0 0,0 0 0,-1 0 0,1 0 0,0-1 0,0 1 0,0 0-1,-1 0 1,1-1 0,0 1 0,0 0 0,-1-1 0,1 1 0,0-1 0,-1 1 0,1-1 0,0 1-1,0-2 1,1 0-35,-1 1 0,1-1-1,-1 0 1,0 0-1,1 0 1,-1 0-1,0-1 1,0 1 0,1-3-1,-2 4 7,0-1-1,1 1 0,0-1 1,-1 1-1,1-1 1,0 1-1,0-1 1,0 1-1,0 0 0,0-1 1,0 1-1,0 0 1,2-1-1,6 21 35,-8-13-176,-12-18 123,9 9-292,-15-17 953,3 12-6462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03.0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139 41 8164,'1'-3'465,"-1"0"1,0 1-1,0-1 1,-1 1-1,1-1 0,0 1 1,-1-1-1,1 1 1,-1-1-1,0 1 1,-1-4-1,1 5-444,0 1 0,0-1 0,-1 0 1,1 1-1,0-1 0,0 1 0,0-1 0,0 1 0,0-1 0,-1 1 0,1 0 0,0 0 0,0-1 0,0 1 1,-1 0-1,1 0 0,0 0 0,0 0 0,-1 1 0,1-1 0,0 0 0,0 0 0,0 1 0,-1-1 0,1 1 0,-2 0 1,-52 23 108,51-22-130,0 0 0,1 0 0,-1 0 1,1 1-1,0-1 0,-1 1 0,1 0 1,1 0-1,-1 0 0,0 0 0,1 1 1,-4 4-1,6-6 2,0 0-1,-1-1 1,1 1 0,0-1 0,0 1-1,0 0 1,0-1 0,1 1 0,-1 0 0,0-1-1,1 1 1,-1-1 0,1 1 0,-1-1-1,1 1 1,0-1 0,0 1 0,-1-1-1,1 0 1,0 1 0,0-1 0,0 0-1,1 0 1,-1 0 0,0 0 0,0 0-1,1 0 1,-1 0 0,3 1 0,7 5 73,0-1 0,21 9 0,-22-10-14,1 0 0,-6-4-44,-1 1 1,1 0 0,-1 0 0,1 0-1,-1 1 1,0-1 0,0 1 0,0 0-1,-1 0 1,6 6 0,-9-9-15,0 1 0,0 0 0,0-1 0,0 1 0,0 0 0,0-1 0,0 1-1,0 0 1,0-1 0,0 1 0,0 0 0,0-1 0,0 1 0,0-1 0,-1 1 0,1 0 0,0-1 0,-1 1 0,1-1 0,0 1 0,-1-1 0,1 1 0,0-1 0,-1 1 0,1-1 0,-1 1-1,1-1 1,-1 1 0,0-1 0,1 0 0,-1 1 0,1-1 0,-1 0 0,1 1 0,-1-1 0,0 0 0,1 0 0,-1 0 0,0 0 0,0 0 0,-35 10 79,28-8-61,-7 5-63,22-1-378,27-3-657,-17-5-694,0 0 1,0-2-1,-1 0 1,31-11 0,-22 5-3110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29.1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5074,'7'26'6369,"-3"27"-6065,-3-31 67,0-2-352,-2-13 2,1 0 0,1 0 0,-1 0 1,1 0-1,0-1 0,1 1 1,-1 0-1,1 0 0,1-1 1,5 13-1,-8-19-16,0 0 0,0 1 0,1-1 1,-1 0-1,0 0 0,1 1 0,-1-1 0,0 0 0,1 0 1,-1 1-1,0-1 0,1 0 0,-1 0 0,0 0 0,1 0 1,-1 0-1,1 0 0,-1 1 0,1-1 0,-1 0 0,0 0 1,1 0-1,-1 0 0,1 0 0,-1 0 0,0-1 0,1 1 1,-1 0-1,1 0 0,-1 0 0,0 0 0,1 0 0,-1-1 1,0 1-1,1 0 0,13-16 58,2-21-133,-6 20-10,-10 17 80,0-1 0,0 1 1,0 0-1,1 0 0,-1 0 1,0 0-1,0 0 0,0 0 1,0 0-1,0 0 1,1 0-1,-1-1 0,0 1 1,0 0-1,0 0 0,1 0 1,-1 0-1,0 0 0,0 0 1,0 0-1,0 0 0,1 0 1,-1 0-1,0 0 0,0 1 1,0-1-1,1 0 0,-1 0 1,0 0-1,0 0 1,0 0-1,0 0 0,0 0 1,1 0-1,-1 0 0,0 1 1,0-1-1,0 0 0,0 0 1,0 0-1,0 0 0,1 0 1,-1 1-1,0-1 0,9 32 164,-4-13-90,-4-17-471,7 20 1414,-2-17-2229,2-10-4348,-5-1-1011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29.70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12 6403,'6'10'5620,"-3"-4"-5515,0 0-1,1 0 1,0 0-1,0-1 1,1 1 0,7 6-1,-12-11-109,1 0 1,0 0-1,0-1 0,0 1 0,0-1 1,0 1-1,0 0 0,0-1 1,0 0-1,0 1 0,0-1 0,0 1 1,0-1-1,0 0 0,0 0 0,0 0 1,0 0-1,1 0 0,-1 0 0,0 0 1,0 0-1,0 0 0,0 0 0,0-1 1,0 1-1,0 0 0,0-1 0,0 1 1,0-1-1,0 1 0,0-1 1,0 1-1,0-1 0,0 0 0,0 0 1,0 1-1,-1-1 0,1 0 0,0 0 1,-1 0-1,2-1 0,1-5 40,0 1 0,-1 0 0,0-1 0,0 1 0,1-12 0,0 5 325,-3 16-330,0 0 1,0 1-1,0-1 0,0 0 1,1 1-1,-1-1 0,1 0 1,0 1-1,0-1 0,3 6 1,17 36-470,-16-35 227,-2-5 219,-1-1 1,0 1 0,0 0 0,-1 0 0,1 0 0,-1 0 0,0 0-1,0 0 1,-1 0 0,1 0 0,-1 0 0,0 1 0,-1-1 0,1 0-1,-1 0 1,0 0 0,-1 0 0,1 0 0,-1 0 0,0-1-1,0 1 1,0 0 0,0-1 0,-1 1 0,0-1 0,0 0 0,0 0-1,-1 0 1,1 0 0,-1-1 0,0 0 0,0 1 0,0-1 0,0-1-1,-7 4 1,7-3-7,0 0-1,0-1 1,0 0-1,-1 0 1,1 0-1,0 0 0,-1-1 1,0 0-1,1 1 1,-1-2-1,-9 2 1,14-3-161,0 1 1,0 0 0,-1 0-1,1-1 1,0 1 0,0 0 0,-1-1-1,1 1 1,0 0 0,0-1-1,0 1 1,0-1 0,0 1 0,0 0-1,0-1 1,-1 1 0,1 0-1,0-1 1,0 1 0,0-1-1,0 1 1,1 0 0,-1-1 0,0 1-1,0-1 1,0 1 0,0 0-1,0-1 1,0 1 0,1 0-1,-1-1 1,0 1 0,0 0 0,0-1-1,1 1 1,-1-1-421,5-9-6202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34.1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83 166 5907,'-2'-2'264,"-1"1"0,1 0 0,-1-1 0,1 1 0,-1 0 1,0 0-1,1 1 0,-1-1 0,0 0 0,0 1 0,1 0 0,-1 0 1,0 0-1,0 0 0,0 0 0,1 0 0,-1 1 0,0-1 0,0 1 0,-2 1 1,3-1-251,0 0 0,1 0 0,-1 0 0,1 0 1,-1 0-1,1 1 0,0-1 0,-1 1 0,1-1 1,0 1-1,0-1 0,0 1 0,0-1 0,0 1 0,0 0 1,1 0-1,-1 0 0,1-1 0,-1 1 0,1 0 1,0 0-1,-1 0 0,1 0 0,0 0 0,0 0 1,0 0-1,1-1 0,-1 1 0,0 0 0,2 3 0,-2-4-3,0 0 0,0 0 0,0 0-1,0 0 1,0-1 0,0 1 0,1 0-1,-1 0 1,0 0 0,0-1 0,1 1-1,-1 0 1,1 0 0,-1-1 0,1 1-1,-1 0 1,1-1 0,-1 1 0,1 0-1,-1-1 1,1 1 0,0-1 0,-1 1-1,1-1 1,0 1 0,0-1-1,-1 0 1,2 1 0,-1-1 4,0 0-1,1-1 1,-1 1-1,0-1 1,0 1 0,0-1-1,0 1 1,0-1 0,0 1-1,0-1 1,0 0 0,0 0-1,0 1 1,0-1-1,-1 0 1,2-2 0,3-3 6,0-1 0,0 0 1,-1 0-1,5-11 0,-5 8-58,-1 0 0,0 0-1,-1 0 1,0 0 0,0 0-1,-1 0 1,0-1 0,-1 1-1,0 0 1,-1-1 0,0 1-1,-1 0 1,0 0 0,-5-15-1,7 24 39,0 1 1,0 0-1,0-1 0,0 1 0,0 0 0,0 0 0,0-1 1,0 1-1,0 0 0,-1 0 0,1-1 0,0 1 1,0 0-1,0 0 0,0-1 0,0 1 0,-1 0 0,1 0 1,0 0-1,0-1 0,0 1 0,0 0 0,-1 0 1,1 0-1,0 0 0,0-1 0,-1 1 0,1 0 1,0 0-1,0 0 0,-1 0 0,1 0 0,0 0 0,-1 0 1,1 0-1,0 0 0,0 0 0,-1 0 0,1 0 1,-5 11 0,3 20-14,8-3 28,12 38 1,-4-20-21,-14-45 6,0 0 0,1 0 0,-1 0 0,0 1 0,0-1 0,1 0 0,-1 0 0,0 0 0,1 0 0,-1 0-1,1 0 1,0 0 0,-1 0 0,1 0 0,0 0 0,-1 0 0,1-1 0,0 1 0,0 0 0,0 0 0,0-1 0,0 1 0,0-1 0,2 2 0,-2-2-32,0-1 0,0 1-1,0 0 1,0-1 0,0 1-1,0-1 1,1 1 0,-2-1 0,1 1-1,0-1 1,0 0 0,0 0 0,0 1-1,0-1 1,0 0 0,-1 0 0,1 0-1,0 0 1,0-1 0,4-6-376,0-1 0,-1 1 0,0-1 0,5-15 1,-5 8 106,0 4 744,6 27 337,-9-14-927,-1 0 1,1 0-1,0 0 0,-1 0 1,1 0-1,0 0 0,0 0 1,0 0-1,-1-1 0,1 1 0,0 0 1,0-1-1,0 1 0,0 0 1,1-1-1,-1 0 0,0 1 1,0-1-1,0 1 0,0-1 1,0 0-1,1 0 0,-1 0 0,0 0 1,0 0-1,0 0 0,0 0 1,1 0-1,-1 0 0,2-1 1,15 1-504,-22 11 4667,-3 11-2852,6-19-1129,1 1 0,-1-1 0,1 1 0,0-1 0,0 0 0,0 1-1,1-1 1,-1 1 0,1-1 0,-1 0 0,1 1 0,1-1 0,-1 0-1,3 6 1,-3-8-70,-1 0 0,1-1-1,-1 1 1,1 0-1,0 0 1,-1-1-1,1 1 1,0 0 0,0-1-1,0 1 1,-1-1-1,1 1 1,0-1-1,0 1 1,0-1 0,0 0-1,0 1 1,0-1-1,0 0 1,2 0-1,-2 0-43,1 0 0,0 0 0,0-1 0,-1 1 0,1-1 0,0 0-1,-1 1 1,1-1 0,0 0 0,-1 0 0,1 0 0,-1 0 0,0 0-1,1 0 1,1-3 0,1 0 159,0 0 0,-1 0 0,1-1 1,-1 1-1,0-1 0,0 1 0,-1-1 0,1 0 0,-1-1 0,0 1 0,-1 0 0,1 0 0,0-11 0,-20 61 1449,20-24-1704,-2-21 161,0 0-1,1 1 0,-1-1 0,0 0 0,0 0 0,0 0 0,1 1 0,-1-1 0,0 0 0,0 0 0,1 0 0,-1 0 0,0 1 1,1-1-1,-1 0 0,0 0 0,0 0 0,1 0 0,-1 0 0,0 0 0,1 0 0,-1 0 0,0 0 0,1 0 0,-1 0 0,0 0 1,0 0-1,1 0 0,-1 0 0,0 0 0,1 0 0,-1 0 0,0-1 0,0 1 0,1 0 0,0-1-12,1 0 0,-1-1 0,1 1 0,-1 0 0,0-1-1,1 1 1,-1-1 0,0 1 0,0-1 0,0 0 0,-1 1 0,1-1-1,0 0 1,0 0 0,-1 1 0,1-1 0,-1-4 0,1 4 46,-1 0 1,0 0 0,0 0 0,0 0 0,0 0-1,0 0 1,0 0 0,0 0 0,-1 0-1,1 0 1,-1 1 0,1-1 0,-1 0 0,0 0-1,0 0 1,0 0 0,0 1 0,0-1-1,0 0 1,-1 1 0,1-1 0,-2-1 0,2 3-8,0-1 1,0 1-1,-1-1 1,1 1 0,0 0-1,0-1 1,-1 1-1,1 0 1,0 0 0,-1 0-1,1 0 1,0 0-1,0 0 1,-1 0-1,1 0 1,0 1 0,-1-1-1,1 0 1,0 1-1,0-1 1,0 1 0,0 0-1,-1-1 1,1 1-1,0 0 1,0-1 0,0 1-1,0 0 1,0 0-1,1 0 1,-1 0 0,0 0-1,0 0 1,-1 2-1,2-2-41,-1 0 0,0 1 0,0-1 0,0 0 0,1 1 1,-1-1-1,1 1 0,-1-1 0,1 0 0,-1 1 0,1-1 0,0 1 0,0-1 0,0 1 0,0-1 0,0 1 0,0-1 0,0 1 0,1 2 0,8 6-4990,-2-7-1310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35.30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28 13 5891,'1'-2'2994,"-2"4"-972,-11 36-401,11-36-1628,0 1 0,1-1 0,-1 0 0,1 1-1,0-1 1,-1 0 0,1 1 0,0-1-1,0 0 1,1 1 0,-1-1 0,0 0 0,1 1-1,0-1 1,-1 0 0,3 5 0,-2-7 10,0 1 0,-1-1 0,1 0 0,0 1 0,0-1 0,0 0 0,0 1 0,0-1 0,-1 0 0,1 0 0,0 0 0,0 0 0,0 0 0,0 0 0,0 0 0,0 0 0,0 0 1,0 0-1,0 0 0,-1-1 0,1 1 0,0 0 0,0-1 0,0 1 0,0 0 0,-1-1 0,1 1 0,0-1 0,0 0 0,-1 1 0,1-1 0,0 1 0,-1-1 0,1 0 0,-1 0 0,1 1 0,0-2 1,21-28-59,-14 1-23,-7 27 82,-1 1-1,0 0 1,0 0 0,0 0-1,1 0 1,-1-1-1,0 1 1,-1 0 0,1 0-1,0 0 1,0-1 0,0 1-1,-1 0 1,1 0-1,-1 0 1,1 0 0,-1 0-1,1 0 1,-1 0-1,1 0 1,-1 0 0,-1-2-1,1 3 1,1 1 0,-1-1-1,1 0 1,0 0-1,-1 1 1,1-1-1,0 0 1,-1 1 0,1-1-1,0 1 1,-1-1-1,1 0 1,0 1 0,0-1-1,-1 1 1,1-1-1,0 0 1,0 1-1,0-1 1,0 1 0,0-1-1,0 1 1,0-1-1,0 1 1,0-1 0,0 1-1,0-1 1,0 1-1,0-1 1,0 1-1,0-1 1,0 0 0,0 1-1,1 0 1,0 21 28,17 38 27,-11-40-59,-1 0 0,5 29 0,-11-43 6,1-1 0,-1 1-1,0-1 1,0 1 0,0-1 0,-1 1 0,0-1 0,0 1 0,0-1 0,-1 1 0,1-1-1,-1 0 1,-5 9 0,4-11 17,0 0 0,0 0-1,0 0 1,0-1 0,-1 1 0,1-1-1,-1 0 1,1 0 0,-1 0 0,0 0 0,0 0-1,0-1 1,-6 2 0,9-3-13,-1 1 0,0-1-1,0 0 1,0 0 0,0 0 0,1 0 0,-1 0 0,0 0 0,0 0-1,0 0 1,0-1 0,1 1 0,-1-1 0,-2 0 0,3 0-7,0 0 0,1 1 0,-1-1 0,0 0 0,0 0 0,0 0 0,1 0 1,-1 1-1,0-1 0,1 0 0,-1 0 0,1 0 0,-1 0 0,1-1 0,0 1 0,-1 0 1,1 0-1,0 0 0,0 0 0,-1 0 0,1 0 0,0 0 0,0-1 0,1-1 0,-1-1-10,1 0-1,0-1 0,0 1 1,1 0-1,-1 0 1,1 0-1,0 0 0,0 0 1,0 1-1,1-1 0,-1 0 1,1 1-1,6-6 0,47-40-184,-36 33 97,-9 7 36,1-2 0,-2 1 0,12-15 0,-19 21 74,0 1 1,-1-1-1,1 1 0,-1-1 1,0 0-1,0 0 1,-1 0-1,1 0 0,-1 0 1,0-1-1,0 1 1,0 0-1,0 0 0,-1-1 1,0-7-1,0 12-12,-1 0 0,0 0 0,1 0 0,-1 0-1,0 0 1,1 0 0,-1 0 0,1 0 0,-1 0-1,0 0 1,1 0 0,-1 1 0,1-1 0,-1 0 0,1 0-1,-1 1 1,1-1 0,-1 0 0,1 1 0,-1-1-1,1 1 1,-1-1 0,1 1 0,-1-1 0,1 1 0,0-1-1,-1 1 1,1-1 0,0 1 0,-1 0 0,-16 18 56,12-11-70,-1 0 1,1 0-1,1 1 1,-5 12-1,8-20 9,1 0 0,-1 0 0,1 0 0,-1 0 0,1 1 1,0-1-1,0 0 0,0 0 0,0 1 0,0-1 0,0 0 0,0 0 0,0 1 0,0-1 0,0 0 0,1 0 0,-1 0 0,1 2 0,0-2 1,0-1 0,0 1 1,0 0-1,0-1 0,0 1 0,0-1 1,0 0-1,0 1 0,0-1 1,0 0-1,0 0 0,0 1 0,0-1 1,1 0-1,-1 0 0,0 0 0,0 0 1,0 0-1,0-1 0,0 1 0,0 0 1,0-1-1,0 1 0,0 0 0,2-2 1,0 2 0,0-2 1,-1 1 0,1 0 0,0-1 0,-1 1 0,1-1-1,-1 0 1,1 1 0,-1-1 0,0-1 0,0 1 0,0 0-1,0 0 1,0-1 0,0 1 0,1-4 0,18-47-309,-10 23-193,-13 38 559,-1 0 0,2 1 0,-1-1 0,1 11 0,0-15-67,1 0-1,0 1 1,0-1 0,0 0-1,0 1 1,1-1 0,0 0-1,0 1 1,0-1 0,0 0 0,3 5-1,-4-8 8,0-1-1,0 0 1,1 1 0,-1-1-1,0 0 1,0 0-1,1 1 1,-1-1-1,0 0 1,0 0 0,1 1-1,-1-1 1,0 0-1,1 0 1,-1 0-1,0 0 1,1 1 0,-1-1-1,0 0 1,1 0-1,-1 0 1,0 0-1,1 0 1,-1 0 0,0 0-1,1 0 1,-1 0-1,0 0 1,1 0-1,-1 0 1,1 0 0,-1 0-1,1-1 1,9-9-135,6-22-81,-15 30 212,5-12 56,-5 10-16,0 0 0,0 0 0,1 0 0,-1 0 1,1 1-1,0-1 0,1 0 0,-1 1 0,0 0 0,1-1 1,0 1-1,5-5 0,-7 8-17,0 0 0,0 0 0,0 0 0,0 0 0,0 1 1,0-1-1,0 0 0,-1 0 0,1 0 0,0 1 0,0-1 0,0 0 0,0 1 0,0-1 0,0 1 0,-1-1 1,1 1-1,0 0 0,0-1 0,-1 1 0,1 0 0,0-1 0,-1 1 0,1 0 0,-1 0 0,1 0 0,-1 0 0,1-1 1,-1 1-1,1 2 0,15 32 56,-14-31-65,9 26-403,-4-11-5093,-5-12-1643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36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21 5298,'1'27'5405,"13"17"-4499,-3-15-624,-6-12-142,-1 0-1,0 1 1,-1-1 0,-1 1-1,0-1 1,-2 1 0,-1 26 0,2-58-126,-1 0 0,0 0 0,-1 0 0,-4-26 0,2 20-114,-3-13-87,4 23 186,-1 1-1,2-1 0,-1 0 1,2 0-1,-1 0 1,1 0-1,1 0 1,0 0-1,4-19 1,-5 28 18,0 0 1,1 0-1,-1 0 1,1 0 0,-1 0-1,1 0 1,-1 0 0,1 0-1,0 0 1,-1 0 0,1 1-1,0-1 1,0 0 0,0 0-1,-1 1 1,1-1-1,0 0 1,0 1 0,0-1-1,0 1 1,0-1 0,0 1-1,0 0 1,1-1 0,-1 1-1,2 0 1,-1 0-4,0 0-1,0 1 1,0-1 0,0 1 0,0-1-1,0 1 1,0 0 0,0 0 0,0 0-1,0 0 1,-1 0 0,1 0 0,2 3-1,0-1-5,1 2 0,-1-1 0,0 0 0,0 1-1,-1 0 1,1 0 0,-1 0 0,0 0 0,3 9 0,-5-11-6,0 1 0,-1-1 0,1 1 0,-1 0 0,0-1 0,0 1 0,0-1 0,-1 1 0,1 0 0,-2 3 0,2-6 0,-1 1 1,1-1-1,0 0 0,-1 0 0,1 0 0,-1 0 0,1 0 0,-1 0 0,0 0 0,0 0 1,1 0-1,-1 0 0,0-1 0,0 1 0,0 0 0,0 0 0,0-1 0,0 1 0,0-1 1,0 1-1,0-1 0,0 1 0,0-1 0,0 1 0,0-1 0,0 0 0,0 0 0,-1 1 1,1-1-1,0 0 0,0 0 0,0 0 0,0 0 0,-1-1 0,0 1 0,2 0-19,0 0-1,-1 0 0,1 0 1,0 0-1,0 0 1,0 0-1,0 0 0,0 0 1,-1 0-1,1 0 1,0-1-1,0 1 0,0 0 1,0 0-1,-1 0 1,1 0-1,0 0 0,0 0 1,0 0-1,0 0 1,0-1-1,0 1 0,0 0 1,-1 0-1,1 0 1,0 0-1,0 0 0,0-1 1,0 1-1,0 0 1,0 0-1,0 0 0,0 0 1,0 0-1,0-1 1,0 1-1,0 0 0,0 0 1,0 0-1,0 0 1,0-1-1,0 1 0,0 0 1,0 0-1,0 0 1,0 0-1,0-1 0,0 1 1,0 0-1,1 0 1,8-10-1677,12-7-3580,-4 7-483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36.8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68 20 6803,'-6'3'514,"1"-1"-1,0 1 1,-1 1 0,1-1-1,1 1 1,-1 0 0,0 0-1,1 0 1,-5 7 0,7-9-498,0 0 0,1 0 0,0 1 0,-1-1 0,1 0 0,0 0 0,0 1 0,1-1 0,-1 1 0,0-1 0,0 4 0,1-5 0,0 1 0,0-1 0,0 0 0,1 1 0,-1-1 0,0 0 0,1 0 0,-1 1 0,0-1-1,1 0 1,0 0 0,-1 1 0,1-1 0,0 0 0,-1 0 0,1 0 0,0 0 0,0 0 0,0 0 0,0 0 0,0 0 0,2 1 0,-1-1-12,0 0 1,0 0-1,0 0 0,0 0 1,0 0-1,1-1 0,-1 1 0,0 0 1,0-1-1,1 0 0,-1 1 1,0-1-1,1 0 0,-1 0 1,0-1-1,1 1 0,-1 0 0,0-1 1,1 1-1,-1-1 0,0 0 1,0 0-1,0 0 0,0 0 1,0 0-1,0 0 0,0 0 1,0-1-1,2-1 0,5-6 9,0 1 1,0-1-1,-1 0 1,8-12-1,-10 13 20,-4 10-22,-1 1-1,1-1 1,-1 0-1,1 1 1,-1-1-1,0 1 1,0-1-1,0 1 0,0-1 1,0 1-1,0 3 1,2 4-14,-3-9-12,1 0-1,-1 0 0,0 0 1,0-1-1,1 1 1,-1 0-1,0 0 1,1 0-1,-1-1 0,1 1 1,-1 0-1,1 0 1,0-1-1,-1 1 1,1 0-1,0-1 0,-1 1 1,1-1-1,0 1 1,0-1-1,-1 1 1,1-1-1,1 1 0,-1-2 6,0 1 0,0 0 0,0-1 0,-1 1 0,1 0 0,0-1-1,-1 1 1,1-1 0,-1 1 0,1-1 0,0 0 0,-1 1-1,1-1 1,-1 1 0,1-1 0,-1 0 0,0 0 0,1 1 0,-1-1-1,1-1 1,15-50 109,-15 44 45,0 5-94,0 0-1,-1 1 1,1-1-1,0 1 1,0-1-1,1 0 1,-1 1-1,1 0 1,-1-1-1,1 1 1,0 0-1,2-3 1,-4 5-40,1 0 0,-1-1-1,1 1 1,-1 0 0,1 0 0,-1-1 0,1 1 0,-1 0 0,1 0-1,-1 0 1,1 0 0,-1 0 0,1 0 0,-1 0 0,1 0 0,0 0-1,-1 0 1,1 0 0,-1 0 0,1 0 0,-1 0 0,1 1 0,-1-1-1,1 0 1,1 1-17,-1 0 0,1 1-1,-1-1 1,0 0 0,1 1 0,-1-1-1,0 0 1,0 1 0,0-1 0,0 1-1,1 1 1,0 1-34,-1 1-1,1-1 1,0 0 0,-1 1 0,0-1-1,0 1 1,0-1 0,-1 1-1,0-1 1,1 1 0,-1-1-1,-1 1 1,1 0 0,-1-1 0,0 1-1,0-1 1,0 1 0,-3 5-1,-5 29 608,8-38-561,1-1 0,0 0-1,0 1 1,0-1 0,0 1-1,0-1 1,0 1 0,0-1-1,0 1 1,1-1-1,-1 1 1,0-1 0,0 1-1,0-1 1,0 1 0,1-1-1,-1 0 1,0 1 0,0-1-1,1 1 1,-1-1 0,0 0-1,1 1 1,-1-1 0,0 0-1,1 1 1,-1-1 0,0 0-1,1 0 1,-1 1 0,1-1-1,-1 0 1,1 0-1,21 2 39,20-13-3162,-29 5-643,1-1-2649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37.23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96 0 5731,'-9'3'795,"0"1"1,-1 0-1,1 1 1,1-1-1,-1 2 1,-9 7-1,15-11-712,1 0 0,0-1 0,0 1 0,0 0 0,1 0 1,-1 1-1,0-1 0,1 0 0,0 1 0,-1-1 0,1 1 0,-1 3 0,2-5-65,0 1 0,-1-1 1,1 0-1,0 1 0,1-1 0,-1 1 1,0-1-1,0 1 0,1-1 1,-1 0-1,0 1 0,1-1 0,0 0 1,-1 1-1,1-1 0,0 0 0,-1 0 1,1 0-1,0 1 0,0-1 1,0 0-1,0 0 0,0 0 0,0 0 1,2 0-1,-2 1-20,1-1 1,-1 0-1,1 0 0,-1 0 1,1 0-1,-1 0 0,1 0 1,-1 0-1,1 0 1,0-1-1,0 1 0,0 0 1,-1-1-1,1 0 0,0 1 1,0-1-1,0 0 0,0 0 1,-1 0-1,1 0 0,0 0 1,0-1-1,0 1 1,0-1-1,-1 1 0,1-1 1,0 1-1,0-1 0,-1 0 1,1 0-1,-1 0 0,1 0 1,0 0-1,-1 0 1,0 0-1,3-3 0,0-1 50,0-1-1,0 1 1,-1 0-1,0-1 0,0 0 1,-1 1-1,1-1 1,-1 0-1,2-9 0,-4 15-37,0 0-1,0 0 0,0 0 0,0 0 0,0 0 1,0 0-1,0 0 0,0 0 0,0 0 0,0 1 1,0-1-1,0 0 0,0 0 0,0 0 0,0 0 1,1 0-1,-1 0 0,0 0 0,0 0 0,0 0 1,0 0-1,0 0 0,0 0 0,0 0 0,0 0 1,0 0-1,0 0 0,1 0 0,-1 0 0,0 0 1,0 0-1,0 0 0,0 0 0,0 0 0,0 0 1,0 0-1,0 0 0,0 0 0,0 0 0,1 0 1,-1 0-1,0 0 0,0 0 0,0 0 0,0 0 1,0 0-1,0 0 0,0 0 0,0 0 0,0 0 1,0 0-1,0 0 0,0 0 0,1-1 0,-1 1 1,0 0-1,0 0 0,0 0 0,0 0 0,0 0 1,0 0-1,6 14 159,3 18-234,-8-26-199,4 13-990,1-8-4901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37.9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0 7860,'14'31'4982,"-11"-20"-4813,1 1-1,-1-1 0,-1 1 0,1 16 1,1 17 41,-3-18-161,2 0-1,0 0 1,2-1-1,0 1 1,16 42-1,-21-69-41,0 0 0,0 1 0,0-1 0,1 0 0,-1 1 0,0-1 0,0 0-1,0 0 1,0 1 0,0-1 0,0 0 0,0 0 0,1 1 0,-1-1 0,0 0 0,0 0 0,0 1 0,1-1-1,-1 0 1,0 0 0,0 0 0,1 1 0,-1-1 0,0 0 0,0 0 0,1 0 0,-1 0 0,0 0 0,1 0-1,-1 1 1,0-1 0,0 0 0,1 0 0,-1 0 0,0 0 0,1 0 0,-1 0 0,0 0 0,1 0 0,-1 0 0,1-1-1,7-13 170,4-32-64,-10 38-116,-1 5 3,9-31 1,-10 33-5,1-1 1,-1 0 0,1 1-1,0-1 1,0 1-1,0-1 1,0 1 0,0 0-1,0-1 1,0 1-1,0 0 1,1 0 0,-1 0-1,0 0 1,1 0 0,-1 0-1,2-1 1,-2 2 1,-1 0 0,1 1 0,-1-1 0,0 0 0,1 0 0,-1 0 1,0 1-1,1-1 0,-1 0 0,1 0 0,-1 1 0,0-1 0,0 0 1,1 1-1,-1-1 0,0 0 0,1 1 0,-1-1 0,0 1 0,0-1 0,0 0 1,0 1-1,1-1 0,-1 1 0,0-1 0,0 1 0,0-1 0,0 1 0,0-1 1,0 0-1,0 1 0,0-1 0,0 1 0,0-1 0,0 1 0,0 22-18,0-20 20,0 2 4,0 1-1,0-1 1,0 0-1,1 1 1,0-1-1,3 10 1,-4-15-2,0 1-1,1-1 1,-1 1 0,0-1 0,1 1 0,-1-1 0,0 1 0,1-1-1,-1 1 1,1-1 0,-1 1 0,1-1 0,-1 0 0,1 1 0,-1-1-1,1 0 1,-1 1 0,1-1 0,-1 0 0,1 0 0,0 1 0,-1-1-1,1 0 1,0 0 0,1 0 3,0 0 0,-1-1 0,1 1 0,0-1 0,-1 1 0,1-1-1,-1 0 1,1 0 0,-1 1 0,1-1 0,-1 0 0,0 0 0,3-3 0,2 0-3,0-2 0,0 1 0,-1-1 1,1 0-1,-1 0 0,-1 0 0,1 0 0,-1-1 1,0 0-1,5-12 0,-10 59-120,7-20 143,-6-20-23,1 1-1,-1-1 1,0 0-1,1 0 0,-1 1 1,1-1-1,-1 0 1,0 1-1,1-1 0,-1 0 1,1 0-1,-1 0 1,1 0-1,-1 0 1,1 1-1,-1-1 0,1 0 1,-1 0-1,1 0 1,-1 0-1,1 0 1,-1 0-1,1-1 0,-1 1 1,1 0-1,-1 0 1,0 0-1,1 0 0,-1-1 1,1 1-1,-1 0 1,1 0-1,-1-1 1,1 1-1,1-2 1,0 0 0,-1 1 0,1-1 0,-1 0 1,1 0-1,-1 0 0,1 0 0,-1 0 0,0 0 0,0 0 0,0 0 0,-1 0 1,1-1-1,0 1 0,-1 0 0,1-1 0,-1-3 0,1 3-5,-1 0-1,0 1 1,1-1 0,0 1-1,0-1 1,0 0 0,0 1-1,0 0 1,0-1 0,0 1-1,3-3 1,-2 10-41,0 0-1,-1 1 1,1-1 0,0 12-1,-1-10-182,1 10-1094,1-6-4168,0-6-1791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38.7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84 14 8356,'-1'-1'185,"0"0"1,0 0-1,0 0 1,0 0 0,0 0-1,0 0 1,0 0-1,-1 0 1,1 1-1,0-1 1,0 0-1,-1 1 1,1-1-1,0 1 1,-1-1-1,1 1 1,0 0 0,-1 0-1,1-1 1,-1 1-1,1 0 1,-1 0-1,1 0 1,-3 1-1,2 0-119,0 0 1,-1 0-1,1 0 0,0 0 0,0 0 0,0 1 0,0-1 0,1 1 0,-1 0 0,0-1 1,1 1-1,-1 0 0,-2 4 0,2-2-76,-1 0 1,1 0-1,-1 0 1,1 1-1,1-1 0,-1 1 1,1 0-1,-1-1 1,1 1-1,1 0 0,-1 0 1,1 0-1,0-1 0,0 1 1,0 6-1,1-9-1,0 0-1,-1 0 1,1 0-1,0 0 1,0 0-1,0 0 0,1 0 1,-1 0-1,0 0 1,1 0-1,-1 0 1,1-1-1,-1 1 1,1-1-1,0 1 1,0-1-1,0 0 0,0 0 1,0 1-1,0-1 1,0-1-1,0 1 1,0 0-1,0 0 1,1-1-1,-1 1 1,0-1-1,0 0 0,1 0 1,-1 0-1,0 0 1,1 0-1,-1 0 1,0-1-1,0 1 1,1-1-1,-1 1 1,0-1-1,0 0 0,0 0 1,0 0-1,0 0 1,0 0-1,0 0 1,0-1-1,0 1 1,-1-1-1,1 1 1,0-1-1,-1 0 0,1 0 1,-1 1-1,0-1 1,0 0-1,0 0 1,0 0-1,0 0 1,0-1-1,0 1 1,0-3-1,0 2 70,0 0 0,-1-1 0,1 1 0,-1 0 0,1-1 0,-1 1 0,0-1 0,-1 1 0,1 0 0,-1-5 0,6 42-323,-5-31-178,2-22 673,5 0 17,-3 13-241,-5 9-286,-2-19-8524,2 10 4413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39.1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7443,'1'78'5700,"5"-3"-4411,-3-51-1318,1 1 1,2-1-1,0 0 1,12 26-1,-12-33-39,-2-8-178,-1 1-1,2 0 0,0-1 0,8 13 0,-13-22 68,0 0 0,0 1 0,1-1 0,-1 0 0,0 0 0,1 0 0,-1 1 0,0-1-1,1 0 1,-1 0 0,0 0 0,1 0 0,-1 0 0,0 0 0,1 0 0,-1 0 0,0 0 0,1 0 0,-1 0-1,0 0 1,1 0 0,-1 0 0,0 0 0,1 0 0,-1 0 0,0 0 0,1 0 0,-1 0 0,0-1 0,1 1-1,-1 0 1,0 0 0,0 0 0,1 0 0,-1-1 0,0 1 0,0 0 0,1-1 0,3-3-5824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03.4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96 104 3121,'-5'32'7637,"-17"73"-6075,5-50-1526,15-50-93,8-19-76,2-2 37,-1 0 3,-1 0 1,0 0-1,-1-1 1,-1 0 0,4-31-1,-7 41 96,0 1-1,-1-1 0,0 0 1,-1 0-1,0 0 0,0 1 1,0-1-1,-1 0 0,0 1 1,0-1-1,0 1 0,-1 0 1,0-1-1,0 1 0,-1 1 1,0-1-1,-7-9 0,9 14 9,1-1 0,-1 1 0,0-1 0,0 1 0,1 0 0,-1 0 0,0 0 0,0 0-1,0 0 1,0 0 0,-1 0 0,1 1 0,0-1 0,-3 0 0,4 1-66,0 0 1,-1 0 0,1 0-1,0 0 1,0 1-1,0-1 1,0 0-1,-1 0 1,1 1 0,0-1-1,0 1 1,0-1-1,0 1 1,0-1-1,0 1 1,0 0-1,0-1 1,0 1 0,0 0-1,0 0 1,1 0-1,-1 0 1,0 0-1,1 0 1,-1 0 0,0 0-1,0 2 1,1-3-38,0 0 0,-1 0 1,1 0-1,0 0 0,0 1 0,0-1 1,0 0-1,0 0 0,0 0 1,0 0-1,0 1 0,0-1 1,0 0-1,0 0 0,0 0 1,0 0-1,0 1 0,0-1 0,0 0 1,0 0-1,0 0 0,0 1 1,0-1-1,0 0 0,0 0 1,0 0-1,0 0 0,0 1 0,0-1 1,0 0-1,0 0 0,0 0 1,1 0-1,-1 0 0,0 1 1,0-1-1,0 0 0,0 0 1,0 0-1,0 0 0,1 0 0,-1 0 1,0 0-1,0 1 0,0-1 1,0 0-1,1 0 0,-1 0 1,0 0-1,0 0 0,0 0 0,1 0 1,-1 0-1,9-1-5153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39.69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17 103 7123,'-11'-29'3858,"9"24"-3659,1 1 1,0 0-1,0-1 0,1 1 0,-1-1 0,1 1 0,1-9 1,-1 12-207,0-1 0,0 1 1,1 0-1,-1-1 0,1 1 1,-1 0-1,1-1 0,-1 1 1,1 0-1,0-1 0,0 1 1,0 0-1,0 0 0,-1 0 1,1 0-1,1 0 0,-1 0 1,2-1-1,-1 1 65,0 0 0,1 0-1,-1 0 1,0 1 0,1-1 0,-1 1 0,0-1 0,1 1-1,-1 0 1,1 0 0,-1 0 0,0 0 0,1 1 0,4 0-1,-6-1-46,1 1 0,0-1 0,0 0 0,-1 0 0,1 1-1,0-1 1,-1 1 0,1 0 0,-1-1 0,1 1 0,-1 0-1,1 0 1,-1 0 0,1 0 0,-1 0 0,0 0 0,1 0-1,-1 1 1,0-1 0,0 0 0,0 1 0,0-1 0,0 1-1,0-1 1,-1 1 0,1-1 0,0 1 0,-1 0 0,1 1-1,-1 1-43,0 1 0,-1-1 0,1 0 0,-1 0-1,0 0 1,0 0 0,-1 0 0,1 0 0,-1 0 0,-4 6-1,6-9 39,-1 1 0,0-1 0,0 0 0,0 0 0,1 1 0,-1-1 0,0 0 0,1 1 0,0-1 0,-1 0 0,1 1 0,0-1 0,-1 1 0,1-1 0,0 1 0,0-1 0,0 0 0,0 1 0,1-1 0,-1 1 0,0-1 0,1 1 0,-1-1 0,1 0 0,-1 1 0,1-1 0,-1 0 0,1 0 0,0 1 0,0-1 0,0 0 0,0 0 0,-1 0 0,2 0 0,-1 0 0,0 0 0,0 0 0,0 0 0,0 0 0,1-1 0,-1 1 0,0 0 0,0-1 0,1 1 0,-1-1 0,1 0 0,-1 1 0,2-1 0,2 1 1,-1 0-1,1-1 1,0 0-1,-1 0 1,1 0 0,0 0-1,-1-1 1,1 1-1,0-1 1,-1-1-1,0 1 1,1 0-1,-1-1 1,6-3 0,10-10-36,-19 14 27,0 1-1,-1-1 1,1 0-1,0 1 1,0-1-1,-1 0 1,1 0-1,0 1 1,-1-1-1,1 0 1,-1 0-1,1 0 1,-1 0-1,1 0 0,-1 0 1,0 0-1,1 0 1,-1 0-1,0 0 1,0 0-1,0-1 1,0 3 12,-1 0 0,0 0 0,1 0 0,-1 0 0,0 0 0,1 0 0,0 0 0,-1 0 0,1 1 0,0-1 0,-1 0 0,1 0 0,0 0 0,0 1 0,0-1 0,0 0 0,0 0 0,0 0 0,0 1 0,1 0 0,-1-1-7,0 0 0,1 0 1,-1-1-1,0 1 0,1 0 0,-1 0 0,1-1 0,-1 1 0,1 0 0,-1-1 0,1 1 0,-1-1 0,1 1 0,0-1 1,-1 1-1,1-1 0,0 1 0,0-1 0,-1 0 0,1 1 0,0-1 0,0 0 0,-1 0 0,1 1 0,0-1 1,0 0-1,0 0 0,-1 0 0,1 0 0,0 0 0,0 0 0,0 0 0,-1 0 0,1 0 0,0-1 0,0 1 1,0 0-1,-1 0 0,1-1 0,0 1 0,0-1 0,-1 1 0,1 0 0,0-1 0,-1 1 0,1-1 0,-1 0 0,1 1 1,0-1-1,-1 1 0,0-1 0,1 0 0,0 0 0,1-2-2,0 1 0,0-1 0,-1 1 0,1-1 0,0 0 0,-1 0 0,0 0 0,0 0 0,0 0 0,0 0-1,0 0 1,0 0 0,0-4 0,-2 5 11,1 0 1,0 0-1,-1 0 0,1 0 0,-1 0 0,0 0 0,1 0 1,-1 0-1,0 1 0,0-1 0,0 0 0,0 0 0,-1 1 1,1-1-1,0 1 0,-1-1 0,1 1 0,-1 0 0,1 0 0,-1-1 1,0 1-1,0 0 0,1 0 0,-1 1 0,0-1 0,0 0 1,0 0-1,0 1 0,0 0 0,0-1 0,0 1 0,0 0 1,0 0-1,0 0 0,0 0 0,-3 0 0,2 1-81,0-1 0,0 0 0,1 1 0,-1-1 0,0 1 0,1 0 0,-1 0 0,1 0 0,-1 0 0,1 0 0,-1 0 0,1 1 0,0 0 0,0-1 0,-1 1 0,1 0 0,0 0 0,1 0 0,-1 0 0,0 0 0,1 0-1,-1 1 1,1-1 0,-1 0 0,1 1 0,-1 4 0,1-6-215,1 0-1,0-1 1,0 1-1,0-1 0,0 1 1,0 0-1,0-1 1,0 1-1,0 0 0,0-1 1,0 1-1,0-1 1,0 1-1,1 0 0,-1-1 1,0 1-1,0-1 1,1 1-1,-1-1 0,1 1 1,4 4-6038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40.61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93 50 6019,'0'-1'84,"0"1"1,0-1 0,0 0 0,0 0-1,0 0 1,0 0 0,0 0 0,-1 0-1,1 0 1,0 0 0,0 0 0,-1 1-1,1-1 1,-1 0 0,1 0-1,0 0 1,-1 1 0,0-1 0,1 0-1,-1 0 1,1 1 0,-1-1 0,0 1-1,0-1 1,1 0 0,-3 0 0,1 0 91,0 0 0,-1 0 0,1 0 1,-1 0-1,1 0 0,-1 1 1,1 0-1,-1-1 0,0 1 0,-3 0 1,4 0-66,0 0-1,0 0 1,0 0 0,0 0-1,0 0 1,0 0 0,1 1 0,-1-1-1,0 0 1,0 1 0,0 0-1,0 0 1,0-1 0,1 1 0,-1 0-1,0 0 1,1 1 0,-1-1 0,1 0-1,-1 0 1,1 1 0,-1-1-1,1 1 1,0-1 0,0 1 0,0 0-1,0-1 1,0 1 0,0 0 0,0 2-1,1-3-99,0 1-1,0-1 1,1 0-1,-1 0 1,0 0-1,1 0 0,-1 0 1,1 1-1,-1-1 1,1 0-1,0 0 1,0 0-1,-1-1 1,1 1-1,0 0 1,0 0-1,0 0 0,0 0 1,0-1-1,0 1 1,0-1-1,0 1 1,0 0-1,0-1 1,0 0-1,0 1 1,0-1-1,1 0 0,-1 1 1,0-1-1,0 0 1,0 0-1,1 0 1,-1 0-1,0 0 1,2-1-1,44-2 75,-9-9-49,-37 11-36,0 1-1,-1 0 1,1 0 0,0 0 0,0-1 0,0 1 0,-1-1 0,1 1 0,0 0 0,0-1 0,-1 1 0,1-1 0,0 0 0,-1 1-1,1-1 1,0 1 0,-1-1 0,1 0 0,-1 0 0,1 1 0,-1-1 0,0 0 0,1 0 0,-1 1 0,0-1 0,1 0 0,-1 0 0,0 0-1,0 0 1,0 1 0,0-1 0,0 0 0,0 0 0,0 0 0,0 0 0,0 0 0,0 0 0,0 1 0,-1-1 0,1 0 0,-1-1-1,1 2 0,0 0-1,-1-1 1,1 1-1,0 0 1,-1 0-1,1 0 1,0 0-1,-1 0 1,1 0-1,0 0 1,-1 0-1,1-1 1,0 1-1,-1 0 1,1 0-1,0 1 1,-1-1-1,1 0 1,-1 0-1,1 0 1,0 0-1,-1 0 1,1 0-1,0 0 1,0 0-1,-1 1 1,1-1-1,0 0 1,-1 0-1,1 1 1,0-1-1,0 0 1,-1 0-1,1 1 1,0-1-1,0 0 1,0 0-1,-1 1 1,1-1-1,0 0 1,0 1-1,0-1 1,0 0-1,0 1 1,0-1-1,0 0 1,-1 1-1,1 0 1,-7 17-6,7-14 11,-1 0-1,2 0 0,-1 1 0,0-1 0,1 0 1,-1 0-1,1 1 0,1-1 0,-1 0 0,0 0 0,1 0 1,0 0-1,0-1 0,0 1 0,3 4 0,6 6-2,0-1-1,19 18 0,-5-5-81,-24-25 81,-1-1-1,1 1 1,-1-1 0,1 1 0,-1 0-1,1-1 1,-1 1 0,0-1-1,1 1 1,-1 0 0,0-1-1,0 1 1,1 0 0,-1-1-1,0 1 1,0 0 0,0 0-1,0-1 1,0 1 0,0 0-1,0-1 1,0 1 0,0 0-1,0 0 1,-1-1 0,1 1 0,0 0-1,0-1 1,-1 2 0,0-1 15,-1 1 0,1 0 0,0-1 0,-1 1 0,0-1 0,1 0 0,-1 1 0,0-1 0,1 0 1,-3 1-1,-45 16 415,41-15-399,1-2 0,-1 1 0,0-1-1,1 0 1,-1 0 0,0-1 0,0 0 0,-8-2 0,16 2-37,0 0 0,0 0 1,-1 0-1,1 0 1,0 0-1,0 0 0,0 0 1,-1 0-1,1 0 1,0 0-1,0 0 0,0 0 1,-1 0-1,1 0 1,0 0-1,0-1 0,0 1 1,0 0-1,0 0 1,-1 0-1,1 0 0,0 0 1,0-1-1,0 1 1,0 0-1,0 0 0,0 0 1,0 0-1,-1-1 1,1 1-1,0 0 0,0 0 1,0 0-1,0-1 1,0 1-1,0 0 0,0 0 1,0 0-1,0 0 1,0-1-1,0 1 0,0 0 1,0 0-1,0 0 1,0-1-1,1 1 1,8-10-210,16-7-108,-23 16 294,23-15 42,0-2 0,-1 0 0,0-1 0,-2-2 0,0 0 0,-2-2 0,26-35 0,-45 57 0,0 0 1,0-1-1,0 1 1,0 0-1,0 0 1,0-1-1,-1 1 1,1 0-1,0-1 1,-1 1-1,1 0 1,-1-1-1,0 1 1,1-1-1,-1 1 1,0-1-1,0 1 1,0-1-1,0 1 0,0-1 1,-1-1-1,1 2-6,-1 0 0,0 0 0,1 1 0,-1-1-1,0 0 1,0 1 0,1-1 0,-1 0 0,0 1-1,0-1 1,0 1 0,0-1 0,0 1 0,0 0-1,0-1 1,0 1 0,0 0 0,0 0 0,0 0-1,0 0 1,0 0 0,-2 0 0,-2 0 2,0 0 0,0 1 0,0 0 0,0-1 1,0 2-1,0-1 0,0 1 0,0 0 0,0 0 0,1 0 1,-6 4-1,8-6-7,1 1 1,0 0-1,-1 0 1,1 0 0,0 0-1,0 0 1,0 0-1,0 0 1,0 0-1,0 0 1,0 0 0,0 1-1,0-1 1,0 0-1,1 1 1,-1-1-1,0 0 1,1 1 0,-1-1-1,1 1 1,0-1-1,0 1 1,-1-1-1,1 1 1,0 0 0,0-1-1,0 1 1,0-1-1,1 1 1,-1-1-1,0 1 1,1-1 0,-1 1-1,1-1 1,-1 1-1,1-1 1,0 0-1,0 1 1,-1-1 0,1 0-1,0 0 1,0 0-1,0 1 1,3 1-1,0 0-1,0 0-1,0 0 0,0-1 0,1 1 0,-1-1 0,1 0 0,0 0 1,-1 0-1,1-1 0,0 0 0,0 0 0,8 1 0,-10-2 6,1 1 1,-1-1-1,0 0 1,1-1-1,-1 1 0,0-1 1,0 1-1,1-1 0,-1 0 1,0 0-1,0 0 0,0-1 1,0 1-1,0-1 0,0 0 1,0 1-1,-1-1 0,1 0 1,0-1-1,-1 1 0,3-4 1,0-2 14,0-1 0,0 1 1,-1-1-1,0 0 1,4-19-1,-6 23-25,-2 5 2,0 0 0,0 0-1,0 0 1,0 0 0,0 0-1,0 0 1,0-1 0,0 1-1,0 0 1,0 0 0,0 0-1,0 0 1,0 0 0,0 0-1,0 0 1,0-1 0,0 1-1,0 0 1,0 0 0,0 0-1,0 0 1,0 0 0,0 0-1,0 0 1,0 0 0,1 0-1,-1 0 1,0-1 0,0 1-1,0 0 1,0 0 0,0 0-1,0 0 1,0 0 0,0 0-1,1 0 1,-1 0 0,0 0-1,0 0 1,0 0 0,0 0-1,0 0 1,0 0 0,0 0-1,1 0 1,-1 0 0,0 0-1,0 0 1,0 0 0,0 0-1,0 0 1,0 0 0,0 0-1,1 0 1,-1 0 0,0 1-1,0-1 1,0 0 0,0 0-1,0 0 1,0 0 0,0 0-1,0 0 1,0 0 0,0 0-1,1 1 1,5 11-59,3 20 82,-9-31-17,0 2-9,0-1 0,1 0 1,-1 0-1,1 0 0,0 0 0,-1 0 0,1 0 0,0 0 1,0-1-1,0 1 0,1 0 0,-1 0 0,0-1 0,1 1 0,-1-1 1,1 1-1,-1-1 0,1 1 0,-1-1 0,1 0 0,2 1 0,-1-1 6,-1-1-1,0 0 0,1 0 0,-1 0 0,0 0 0,1-1 0,-1 1 1,0-1-1,1 1 0,-1-1 0,0 0 0,0 0 0,0 0 0,0 0 1,0 0-1,0 0 0,0 0 0,4-4 0,6-4-81,-6 4 221,0 0 1,1 0 0,0 0 0,0 1-1,13-5 1,-19 8-126,0 1 0,0 0 1,0 0-1,0-1 0,1 1 0,-1 0 1,0 0-1,0 0 0,0 0 0,0 0 0,0 0 1,0 1-1,0-1 0,0 0 0,0 0 0,0 1 1,0-1-1,0 1 0,2 0 0,-2 1-36,1-1 0,-1 0 0,0 1 0,0-1 0,0 1 0,0 0 0,0-1 0,-1 1 0,1 0 0,0-1 0,-1 1 0,1 0 0,-1 0 0,0 0 0,1-1 0,-1 3 0,1 20-7038,-1-13-1452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49.8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10 4466,'-2'-1'431,"-9"-2"683,0 1 0,0 1 0,-16-2 0,25 3-999,0 1-1,-1-1 1,1 0-1,0 0 0,-1 1 1,1-1-1,0 1 1,0 0-1,-1 0 1,-2 1-1,5-1-91,-1-1 0,0 1 0,0 0 0,1-1 0,-1 1 0,0 0 0,1 0 0,-1-1 0,0 1 0,1 0 0,-1 0 0,1 0 0,0 0 0,-1 0 0,1 0 0,0 0 0,-1 0 0,1 0 0,0 0 0,0 0 0,0 0 0,0 0-1,0 0 1,0 1 0,1-1-10,-1 1 0,1-1 0,-1 0-1,1 0 1,0 1 0,0-1-1,0 0 1,-1 0 0,1 0 0,0 0-1,0 0 1,0 0 0,1-1 0,-1 1-1,0 0 1,0 0 0,0-1-1,1 1 1,-1-1 0,0 1 0,1-1-1,-1 0 1,2 1 0,36 7 56,-34-7-57,7 1 7,31 5 11,-41-7-28,-1 0-1,1 1 1,-1-1-1,1 0 1,-1 1-1,0 0 1,1-1-1,-1 1 1,0 0 0,1-1-1,-1 1 1,0 0-1,0 0 1,0 0-1,0 0 1,0 0-1,0 1 1,0-1-1,0 0 1,0 0-1,1 3 1,-2-2 0,0 0 1,0-1-1,-1 1 1,1 0-1,0 0 1,-1-1-1,1 1 1,-1 0-1,1-1 1,-1 1-1,0-1 1,0 1-1,0-1 1,0 1-1,0-1 1,0 0-1,0 1 1,0-1-1,-1 0 1,1 0-1,0 0 1,-1 0-1,1 0 1,-1 0-1,1 0 1,-1 0-1,1 0 1,-1-1-1,-1 1 1,-4 2 24,0 0 0,0-1 0,0 0 0,0 0 0,-12 1 0,-4-4 750,15 1-1580,15 0-5123,-3-1-15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50.4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 2 7764,'0'0'100,"0"-1"1,-1 1-1,1 0 1,0 0-1,-1 0 1,1 0-1,0 0 1,-1 0 0,1 0-1,0 0 1,-1 0-1,1 0 1,0 0-1,-1 0 1,1 0 0,0 0-1,-1 0 1,1 0-1,0 0 1,0 0-1,-1 1 1,1-1-1,0 0 1,-1 0 0,1 0-1,0 0 1,0 1-1,-1-1 1,1 0-1,0 0 1,0 1-1,-1-1 1,1 0 0,0 0-1,0 1 1,1 14 802,14 21-1406,-13-33 805,51 129-126,-45-125-146,-6-16 36,-3-17 30,-7-8-101,3 17 0,0 0 0,2-1 0,0 1 0,0-31 0,3 48 10,0 0 0,0 0 0,0-1 0,0 1 0,0 0 0,0 0 0,0-1 0,0 1 0,0 0 0,0 0 0,0 0 0,0-1 0,0 1 0,1 0 0,-1 0 0,0 0 0,0-1 0,0 1 0,0 0 0,0 0 0,1 0-1,-1 0 1,0-1 0,0 1 0,0 0 0,1 0 0,-1 0 0,0 0 0,0 0 0,0 0 0,1 0 0,-1-1 0,0 1 0,0 0 0,1 0 0,-1 0 0,0 0 0,0 0 0,1 0 0,-1 0 0,0 0 0,0 0 0,0 0 0,1 1 0,-1-1 0,16 7 141,11 15-56,-26-20-82,0 0 0,0-1 0,-1 1 0,1 0 0,0 0 0,0 0 0,-1 0 0,1 0 0,-1 0 1,0 0-1,0 0 0,0 0 0,0 0 0,0 0 0,0 2 0,0-3-25,0 0-1,0-1 0,0 1 1,0 0-1,-1 0 0,1-1 1,0 1-1,0 0 1,-1-1-1,1 1 0,0 0 1,-1-1-1,1 1 0,-1 0 1,1-1-1,-1 1 0,1-1 1,-1 1-1,1-1 1,-1 1-1,1-1 0,-1 1 1,0-1-1,1 1 0,-1-1 1,0 0-1,0 1 0,1-1 1,-1 0-1,0 0 1,1 0-1,-1 0 0,0 1 1,0-1-1,0 0 0,1 0 1,-1 0-1,0-1 1,0 1-1,1 0 0,-2 0 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50.82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 0 7571,'-5'4'1569,"3"0"16,0 1-1345,1 1-144,1 1-48,0 1-32,1 0 16,0 0-16,0-1-48,0 0-96,0 0-208,-1-1-368,1-2-897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51.1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 8468,'-1'0'3602,"1"1"-3282,1 2-128,2 1-160,-1 1-96,0 0-64,0 1-128,0 1-305,0-1-799,0 1-449,0-2-1201,0 0-2416</inkml:trace>
  <inkml:trace contextRef="#ctx0" brushRef="#br0" timeOffset="1">41 63 5843,'2'0'1616,"-1"0"65,2 1-272,0 0-753,0 1-224,1 1-96,0 2-47,0 1-97,1 0-32,-1 0-64,1 3-112,0-1-128,0-1-176,0-1-1345,0-1-160,-1-2-1264,0-2-2562</inkml:trace>
  <inkml:trace contextRef="#ctx0" brushRef="#br0" timeOffset="2">126 55 8324,'0'-3'1889,"0"1"16,1 1-1265,1 2-256,1 2-192,1 1-112,2 2-32,0 1-16,1 1 16,0 1-96,1 1-176,0-1-1713,0 0-1616,-1-4-4227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52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1 6643,'-3'11'5431,"4"21"-5994,0-29 993,3 26-290,-2-23-6925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52.60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17 7876,'-5'-2'1728,"4"-2"17,0 0-1313,1 2-191,1 0-145,0 1-80,1 0-112,0 0-145,1 2-287,-1 0-704,1 0-497,0 0-1201,2 0-2448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52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99 4 5346,'-2'1'346,"0"-1"-1,-1 1 0,1-1 1,0 1-1,-1-1 0,1 0 1,0 0-1,-1 0 0,1 0 1,0 0-1,-1-1 0,1 1 1,0-1-1,-3 0 0,-19-2 1070,22 3-1365,0 0 0,0 0-1,0 0 1,0 1 0,0-1-1,0 1 1,0-1 0,0 1-1,0 0 1,1 0 0,-1 0-1,0 0 1,0 0 0,1 0-1,-1 1 1,0-1 0,1 1-1,-2 1 1,2-2-40,1-1 0,0 1 0,0-1 0,0 1 0,0-1 0,0 1 0,0-1 0,-1 0 0,1 1 0,0-1 0,1 1 0,-1-1 0,0 1 0,0-1 0,0 1 0,0-1 0,0 1 0,0-1 0,0 1 0,1-1 0,-1 0 0,0 1 0,0-1 0,1 1 0,-1-1 0,0 0 0,1 1 0,22 10 12,20-5-307,-37-6 84,1 0-1,-1 0 1,0 1-1,1 0 0,-1 1 1,0-1-1,0 1 0,11 5 1,-16-6 208,-1 0 0,1-1 1,-1 1-1,0 0 0,1 0 0,-1 0 1,0 0-1,0-1 0,0 1 0,0 0 1,1 0-1,-1 0 0,0 0 0,-1 0 1,1 0-1,0-1 0,0 1 0,0 0 1,0 0-1,-1 0 0,1 0 0,0-1 1,-1 1-1,1 0 0,-1 0 0,1-1 1,-1 1-1,1 0 0,-1-1 1,1 1-1,-1 0 0,0-1 0,1 1 1,-2 0-1,-21 24 504,1-8-311,21-16-213,0-1 0,1 1 0,-1 0 1,0-1-1,0 1 0,0-1 1,0 1-1,0-1 0,1 1 0,-1-1 1,0 0-1,0 1 0,0-1 1,0 0-1,0 0 0,0 0 0,0 1 1,-1-1-1,1 0 0,0 0 0,0-1 1,-2 1-1,8-11-5827,1 6-80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53.3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 41 7988,'0'1'61,"0"-1"1,-1 0 0,1 0-1,0 0 1,-1 1-1,1-1 1,0 0 0,0 0-1,-1 1 1,1-1 0,0 0-1,0 0 1,-1 1 0,1-1-1,0 0 1,0 1 0,0-1-1,0 0 1,-1 1-1,1-1 1,0 0 0,0 1-1,0-1 1,0 1 0,0-1-1,0 0 1,0 1 0,0-1-1,0 0 1,0 1-1,0-1 1,0 1 0,0-1-1,1 0 1,-1 1 0,0-1-1,0 0 1,0 1 0,0-1-1,1 0 1,-1 1-1,0-1 1,0 0 0,1 0-1,-1 1 1,0-1 0,0 0-1,1 0 1,-1 1 0,0-1-1,1 0 1,-1 0 0,0 0-1,1 0 1,-1 1-1,0-1 1,1 0 0,-1 0-1,1 0 1,-1 0 0,0 0-1,1 0 1,-1 0 0,26 0-251,-22-2 164,0 0 0,0 0 0,0 0 1,-1 0-1,1 0 0,-1-1 0,1 1 0,3-5 0,-6 6 19,0 0 0,-1 1 0,1-1 0,-1 0-1,1 1 1,-1-1 0,0 0 0,1 0 0,-1 1 0,0-1 0,1 0-1,-1 0 1,0 0 0,0 1 0,0-1 0,0 0 0,0 0-1,0 0 1,0-1 0,0 1 19,-1 0 0,1 0 0,-1 0 0,1 0 0,-1 0 0,0 0 0,0 0 0,1 1 0,-1-1 0,0 0 0,0 0-1,0 1 1,0-1 0,0 1 0,0-1 0,0 0 0,0 1 0,0 0 0,-2-1 0,2 0 40,-1 1 0,0 0 0,1 0 1,-1 0-1,0 0 0,1 0 0,-1 0 0,0 0 0,1 1 0,-1-1 0,0 1 1,1-1-1,-1 1 0,1-1 0,-1 1 0,1 0 0,-1 0 0,1 0 0,0 0 1,-1 0-1,1 0 0,0 0 0,0 0 0,0 1 0,-1-1 0,2 0 0,-1 1 1,0-1-1,-1 3 0,1-2-130,0 0 1,0 0 0,0 0-1,0 0 1,0 0 0,1 0 0,-1 0-1,1 0 1,0 0 0,0 4-1,0-4-208,0-1 0,0 0 0,0 0 1,0 0-1,1 0 0,-1 0 0,0 0 0,1 0 0,-1 0 0,1 0 0,-1 0 0,1 0 0,0 0 0,-1 0 0,1 0 1,0 0-1,0 0 0,-1-1 0,1 1 0,2 1 0,5 1-6142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03.8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271 1 3265,'2'9'0,"-3"-3"-464,2 0-2337</inkml:trace>
  <inkml:trace contextRef="#ctx0" brushRef="#br0" timeOffset="1">217 93 6899,'-55'1'5385,"43"0"-4978,1 1 1,-1 1 0,-12 4-1,18-5-402,1 0-1,-1 0 0,1 1 1,-1 0-1,1 0 1,0 0-1,0 0 0,0 1 1,1 0-1,-1 0 0,1 0 1,0 0-1,0 1 1,1 0-1,-1-1 0,1 2 1,-4 6-1,6-9-4,1-1 0,-1 1 0,0 0 0,1-1 0,-1 1 0,1 0 0,0-1 0,0 1 0,0 0 0,0 0 0,1-1 0,-1 1 0,1 0 0,0-1 0,-1 1 0,1 0 0,0-1 0,1 1 0,-1-1 0,0 0 0,1 1 0,-1-1 0,1 0 0,0 0 0,0 0 0,0 0 0,0 0 1,2 2-1,9 5 18,-1 0 1,1 0 0,28 12-1,-13-6 14,-22-11-27,1-1 1,-1 2 0,0-1-1,-1 1 1,1-1 0,-1 2 0,8 7-1,-12-11-4,0 0 0,0-1-1,0 1 1,-1 0 0,1-1-1,0 1 1,-1 0 0,1 0-1,-1-1 1,0 1 0,1 0-1,-1 0 1,0 0 0,0 0-1,0 0 1,0-1 0,-1 1-1,1 0 1,0 0 0,-1 0 0,1 0-1,-1-1 1,0 1 0,0 0-1,1-1 1,-1 1 0,0-1-1,0 1 1,-1-1 0,1 1-1,0-1 1,0 1 0,-1-1-1,-1 2 1,-11 8-59,0-1 0,0 0 0,-1-1 0,0 0 0,-23 9 0,-22 13-6501,40-18-703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54.06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8 20 6451,'0'0'136,"-1"1"0,0 0 0,1-1 0,-1 1 0,1 0 0,-1 0 0,1-1 0,-1 1 0,1 0 0,-1 0 0,1 0 0,-1-1 0,1 1 0,0 0 0,0 0 0,0 0 0,-1 0 0,1 0 0,0 0 0,0 0 0,0 0 0,0 0 0,0 0 0,1-1 0,-1 1 0,0 0 0,0 0 0,1 0 0,-1 0 0,0 0 0,1 0 0,-1-1 0,1 2 0,1 2 36,-1 0 0,1 0 1,0 0-1,0 0 0,1 0 0,3 4 0,18-47 1138,-22 37-1309,-1 0-1,0 0 1,0 1-1,1-1 1,-1 0-1,1 1 1,0-1-1,-1 1 0,1 0 1,0-1-1,0 1 1,0 0-1,0 0 1,4-1-1,-6 2 0,1 0 0,-1 0-1,1 0 1,-1 0 0,1 0-1,-1 0 1,0 0 0,1 1-1,-1-1 1,1 0 0,-1 0-1,1 1 1,-1-1 0,1 0-1,-1 0 1,0 1 0,1-1-1,-1 0 1,0 1 0,1-1-1,-1 1 1,0-1-1,1 1 1,6 20 65,-3-8-32,2-13-12,7-17 55,-13 15-54,1 1 1,0-1-1,-1 1 1,1 0 0,0 0-1,0-1 1,0 1-1,0 0 1,0 0-1,0 0 1,0 0 0,0 0-1,2-1 1,29 28 121,-30-25-175,1 1 0,-1-1 1,1 0-1,-1 0 0,1-1 0,0 1 1,-1 0-1,1-1 0,0 0 0,0 1 0,-1-1 1,1 0-1,0-1 0,0 1 0,-1 0 1,1-1-1,5-1 0,-6 1 32,-1 0 0,1 0 0,0 0 0,-1 0 0,1 0 0,0 0 0,-1 0 0,0-1 1,1 1-1,-1-1 0,0 1 0,0-1 0,0 1 0,0-1 0,0 0 0,0 0 0,0 1 0,0-1 0,-1 0 0,1 0 0,-1 0 0,1 0 0,-1 0 0,0 0 0,0 0 0,0-3 0,-3-5 110,-4 15-82,-5 16-43,12-20 12,0 0 0,-1 0 1,1 0-1,0 0 0,0 0 1,0 0-1,0 0 0,-1 0 1,1 0-1,1 0 0,-1 0 1,0 0-1,0 0 0,0 0 1,0 0-1,1 0 0,-1 0 1,0 0-1,1 0 0,-1-1 1,1 1-1,-1 0 0,1 0 1,0 0-1,-1 0 0,1-1 1,0 1-1,-1 0 1,2 0-1,0-1-1,-1 1 0,1-1 1,0 0-1,-1 0 0,1 0 0,0 0 1,-1 0-1,1-1 0,0 1 0,-1 0 1,1-1-1,0 1 0,-1-1 0,1 0 1,1-1-1,5-2-142,0-1 0,0 0 0,-1 0 0,0 0 0,10-11 1,-8 9 163,-4 14 35,-5-6-53,0 0-1,1 0 1,-1 0 0,1 0-1,0 0 1,-1 0 0,1 0 0,0 0-1,-1 0 1,1 0 0,0 0-1,0 0 1,0-1 0,0 1 0,0 0-1,1 0 1,0 1 53,0-1 0,-1 0 1,1 1-1,0-1 0,-1 1 0,0 0 0,1 0 1,-1-1-1,0 1 0,0 0 0,0 0 1,0 0-1,1 4 0,6 11-1424,3-4-4742,-5-9-131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1:54.45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62 8 6051,'-34'-7'5845,"33"7"-5779,0 0 1,0 0-1,0 0 0,0 0 1,0 0-1,0 0 1,0 0-1,0 0 1,0 0-1,0 1 1,0-1-1,0 0 0,0 1 1,0-1-1,0 1 1,0-1-1,0 1 1,0-1-1,0 1 1,0 0-1,1 0 0,-1-1 1,0 1-1,0 0 1,1 0-1,-1 0 1,0 0-1,1-1 1,-1 3-1,1-2-51,0 0 0,1-1 0,-1 1 0,1 0 0,-1 0 1,1-1-1,-1 1 0,1 0 0,-1-1 0,1 1 0,0 0 0,-1-1 0,1 1 0,0-1 0,0 1 0,-1-1 1,1 1-1,0-1 0,0 0 0,0 1 0,0-1 0,1 0 0,25 10 3,-23-9 9,8 3-8,-8-3-21,1 0-1,-1 0 1,0 0-1,0 1 1,0-1-1,1 1 1,-2 0-1,1 1 1,0-1-1,0 0 1,-1 1-1,1 0 1,3 5-1,-7-8 4,0 1 0,0 0 0,0-1 0,0 1 0,0 0 0,0-1 0,-1 1 0,1-1 0,0 1 0,0 0 1,-1-1-1,1 1 0,0-1 0,-1 1 0,1-1 0,0 1 0,-1-1 0,1 1 0,-1-1 0,1 1 0,-1-1 0,1 1 0,-1-1 0,0 0 0,1 1 0,-1-1 0,1 0 0,-1 0 0,0 1 0,1-1 0,-1 0 0,1 0 0,-1 0 0,0 0 0,0 0 0,-29 7 27,28-6-47,-4-1-265,-2 2-1895,3-1-2116,1 0-3258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25.7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37 6291,'3'-4'766,"17"-25"2286,-20 28-3032,1 1-1,-1 0 0,0 0 0,0-1 0,1 1 0,-1 0 0,0 0 0,1 0 0,-1-1 0,0 1 1,0 0-1,1 0 0,-1 0 0,0 0 0,1 0 0,-1 0 0,1 0 0,-1 0 0,0-1 0,1 1 1,-1 1-1,0-1 0,1 0 0,-1 0 0,0 0 0,1 0 0,-1 0 0,0 0 0,1 0 1,-1 0-1,1 1-27,0 0 0,0 0-1,-1 0 1,1 0 0,0 1 0,-1-1 0,1 0 0,-1 0 0,0 0 0,1 0 0,-1 0 0,0 1 0,1-1 0,-1 2 0,8 60 147,0 82 1,4 41 144,-8-155-217,-3-22 235,-1-33-98,-6-24-145,4 34-41,0 0 0,1 0 0,1-19 0,0 34-16,1 0 0,-1 0 0,1-1 0,-1 1 1,1 0-1,-1 0 0,1 0 0,0 0 0,0 0 0,-1-1 0,1 1 0,0 0 0,0-1 0,0 1 0,0-1 1,-1 1-1,1-1 0,0 1 0,0-1 0,0 1 0,2-1 0,23 8 40,-22-8-42,0 1 0,0-1-1,0-1 1,-1 1 0,1-1-1,0 1 1,0-1 0,-1 0 0,1 0-1,-1-1 1,1 1 0,-1-1-1,1 0 1,-1 0 0,0 0 0,0 0-1,0 0 1,0-1 0,0 1 0,-1-1-1,1 0 1,-1 0 0,1 0-1,-1 0 1,0 0 0,0-1 0,-1 1-1,1-1 1,-1 1 0,2-7-1,4-12 5,-2 1-1,-1-1 0,0 0 0,0-25 0,-2 21 11,-1 5 186,-5 41-96,-1 11-117,-5 10 69,3 0 0,-3 53 0,9-77-102,1-1 1,1 1-1,0 0 1,1-1-1,1 1 0,1-1 1,0 0-1,11 26 0,-15-42 27,8 13-2079,1-10-2425,-3-6-842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26.44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23 7587,'1'-1'188,"0"0"-1,0-1 1,0 1-1,0 0 1,0 0-1,0 0 1,1 0-1,-1 0 0,0 1 1,1-1-1,-1 0 1,0 1-1,1-1 1,-1 1-1,1-1 0,-1 1 1,1-1-1,-1 1 1,1 0-1,-1 0 1,3 0-1,41 0-677,-26 0 762,63-3-248,18-2-549,-33 6-4771,-45 0-400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26.8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7 3 3666,'-1'-2'640,"0"1"-144,0 2-912,1 1-256,-2 0-81,1 1-415,0 0-625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27.3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22 1 2849,'4'17'7183,"-3"30"-6727,-1-22 58,5 47-223,2 43-171,-7-102-108,-1 0-1,0 1 1,-1-2-1,-1 1 0,0 0 1,-7 19-1,10-31-5,0-1-1,-1 1 1,1 0-1,0-1 1,0 1 0,0 0-1,-1-1 1,1 1-1,0 0 1,-1-1-1,1 1 1,-1-1-1,1 1 1,-1-1-1,1 1 1,-1-1-1,1 1 1,-1-1 0,1 0-1,-1 1 1,-1 0-1,-3-11 136,2-24-36,4 19-73,1 0-1,0 1 1,1-1-1,5-15 1,-7 27-5,0-1 0,0 1 0,1-1 1,-1 1-1,1 0 0,0 0 0,0 0 0,0 0 0,0 0 0,0 0 0,0 1 1,1-1-1,0 1 0,-1-1 0,1 1 0,0 0 0,0 0 0,0 0 1,0 1-1,1-1 0,-1 1 0,6-2 0,20-2 2,-17 4-123,0-1 1,0-1-1,20-6 1,-27 7 77,-1 0 0,-1 0 0,1 0-1,0-1 1,0 1 0,-1-1 0,0 0 0,1 0 0,-1 0 0,0 0 0,-1-1 0,1 1-1,0-1 1,2-5 0,-1-1 57,0 0-1,0 0 1,-1-1-1,2-13 1,-3 14 186,1-1 1,0 1-1,7-17 1,-9 77 97,-2 29-395,-18 117 0,-7-80-6441,20-94-332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31.73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531 272 4306,'-1'-22'1684,"1"21"-1657,1-1 1,-1 1-1,0 0 1,0-1 0,0 1-1,0 0 1,0-1 0,0 1-1,0 0 1,-1-1 0,1 1-1,0 0 1,-1-1-1,1 1 1,-1 0 0,1 0-1,-1 0 1,0-1 0,0 1-1,1 0 1,-1 0-1,0 0 1,0 0 0,0 0-1,0 0 1,0 0 0,0 1-1,0-1 1,0 0 0,-1 1-1,1-1 1,0 0-1,0 1 1,-1 0 0,1-1-1,0 1 1,-1 0 0,-1-1-1,-12-2 202,1 0-1,-1 1 0,0 1 1,0 1-1,0 0 0,0 0 0,-26 6 1,29-3-248,1 0 1,0 1 0,0 0-1,1 1 1,-1 0 0,1 1-1,0 0 1,0 1 0,1 0-1,-13 12 1,-7 8 62,1 1 0,1 1 1,1 2-1,-37 58 0,55-74 19,0-1 1,1 2-1,0-1 0,1 1 1,1-1-1,1 2 0,0-1 1,1 0-1,1 1 0,1-1 1,0 1-1,1 0 0,0-1 1,4 18-1,-1-15 26,1-1 0,0 1 0,2-1 0,0 0 0,1 0-1,0-1 1,2 0 0,0 0 0,1-1 0,0 0 0,2-1 0,0 0 0,0-1-1,1 0 1,23 18 0,-7-10-39,6 6 1,1-2 0,40 22 0,-64-41-36,0-1 0,0-1 1,1 0-1,0-1 1,0 0-1,0-1 0,1 0 1,-1-1-1,1-1 0,-1 0 1,15-1-1,-12-1-3,1-1 0,-1-1 1,0 0-1,0-1 0,0-1 0,-1 0 0,1-1 1,-1-1-1,-1 0 0,1-1 0,-1-1 0,0 0 1,21-19-1,3-6 2,67-51 7,-89 73-15,1 1 1,0 1-1,1 1 0,31-12 0,-47 20 4,1 1 0,-1-1-1,1 1 1,-1 0-1,1 0 1,-1 0 0,1 0-1,-1 1 1,1-1-1,-1 1 1,1-1 0,-1 1-1,1 0 1,-1 0-1,0 0 1,1 0 0,-1 0-1,0 1 1,2 1-1,44 38 103,-20-17-93,205 130 27,-208-139-46,-5-2 12,2-1 0,-1-1 1,2-1-1,-1 0 0,1-2 0,1-1 1,-1-1-1,1-1 0,0-1 1,0 0-1,1-2 0,-1-1 1,0-2-1,1 0 0,-1-1 0,0-1 1,29-8-1,-24 2 7,-1 0-1,0-2 1,0-1 0,-2-1-1,1-2 1,-2 0 0,0-2-1,0 0 1,-2-2 0,0-1-1,-2 0 1,0-2 0,-1 0 0,-1-2-1,-2 0 1,0-1 0,-1 0-1,-2-2 1,0 1 0,-2-2-1,-1 0 1,-2 0 0,10-44-1,-9 22 19,8-96-1,-17 123 9,-1-1 0,-1 0 0,0 0 0,-2 1-1,-1-1 1,-9-28 0,9 42-28,1 1 0,-1 0 0,-1-1 0,0 2 0,0-1 0,-1 0 0,0 1-1,0 0 1,-1 1 0,0-1 0,0 1 0,-12-8 0,7 7-13,0 1-1,0 0 1,-1 0-1,0 2 1,-1-1 0,1 2-1,-29-7 1,11 7-11,-1 0 0,0 2 1,0 2-1,1 1 0,-1 1 0,0 2 1,-37 8-1,-14 11 10,1 3 1,1 4-1,-147 77 0,206-96 19,0-1 0,0-2 0,0 0 0,-42 8 0,51-13-12,1-1 0,-1-1 1,0-1-1,0 0 0,0 0 0,1-1 0,-1-1 0,0 0 0,1-1 0,-19-6 1,25 6-7,0-1 1,0 0-1,0 0 0,1 0 1,0-1-1,0 1 1,0-1-1,0-1 1,-6-9-1,-21-21 16,-176-162-90,197 188-145,0 1-1,0 0 1,-1 0 0,0 1-1,-1 0 1,-17-7-1,21 11-602,0 1-1,0 0 1,-1 1-1,1 0 0,-1 1 1,-13-1-1,-25 2-5701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34.43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16 6275,'1'-6'1409,"1"1"-49,-1 1-1120,-1 4-64,1 1-112,0 2-64,0 2-64,0 0-48,0 2-48,0 1-176,0 1-224,1 2-481,0 0-303,-1 1-833,2 2-1553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0:35.79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4578,'2'0'1073,"1"1"79,-1 2-720,1 1-208,0 3-15,-2 1-1,-1 6-1201,-2 4-1072,-2 4-2753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2:41.58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25 4018,'10'-5'848,"3"-1"1,1 1-705,3 1-80,0 1-32,1 2-32,3 0-16,1 1-128,3 2-385,2 0-319,2 1-641,1 1-1440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4:05.3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0 7812,'-2'21'3807,"7"16"-3106,-1-7-474,-2 52 133,-2-47-481,1 0 0,7 38 0,-8-72 111,0-1 0,0 1-1,0-1 1,0 1-1,0-1 1,0 1 0,0-1-1,0 1 1,0 0-1,0-1 1,0 1-1,1-1 1,-1 1 0,0-1-1,0 1 1,1-1-1,-1 1 1,0-1 0,0 0-1,1 1 1,-1-1-1,0 1 1,1-1 0,-1 0-1,1 1 1,-1-1-1,1 0 1,-1 1-1,1-1 1,6-14-71,2-30-313,2-63-5787,-7 64 605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14.4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25 582 9396,'-3'-4'395,"0"-1"-1,0 1 0,0-1 1,1 0-1,0 0 0,0 0 1,0 0-1,0 0 0,-1-10 0,3 14-394,0 1-1,0 0 0,0-1 1,0 1-1,0-1 0,0 1 1,1-1-1,-1 1 0,0 0 1,0-1-1,0 1 0,1 0 1,-1-1-1,0 1 0,0-1 0,1 1 1,-1 0-1,0 0 0,0-1 1,1 1-1,-1 0 0,0-1 1,1 1-1,-1 0 0,1 0 1,-1 0-1,0-1 0,1 1 1,-1 0-1,1 0 0,-1 0 0,0 0 1,1 0-1,-1 0 0,1 0 1,-1 0-1,1 0 0,-1 0 1,0 0-1,1 0 0,-1 0 1,1 0-1,-1 0 0,1 1 1,-1-1-1,0 0 0,1 0 0,0 1 1,26 10-213,-21-9 145,18 7-68,0-1 0,0-2 1,1-1-1,0 0 0,0-2 1,0-1-1,37-2 0,181-24 85,-227 22 67,545-91 691,110-14-179,549-2-319,5 53-191,-1206 55-18,787-27-1,815-38 18,-1160 37-12,303-14 16,-3 35-79,-726 8-160,162 9 177,-152-5-2049,0 2 0,52 14 1,-60-8-4733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3:53.6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71 7283,'11'-19'1505,"1"-4"0,-8 5-1489,2 9-192,0 8-433,-3 5-863,-3 4-1170,-1 3-2768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3:54.03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60 8468,'22'-29'1425,"-8"1"-337,-2 25-2817,-5 12-1312,1 10-3170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3:54.4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53 8100,'12'-20'1424,"2"-1"-863,1 15-2146,-2 12-1248,2 7-2834</inkml:trace>
  <inkml:trace contextRef="#ctx0" brushRef="#br0" timeOffset="1">802 84 10021,'39'-37'1904,"-2"5"-175,-10 18-2209,-8 30-1505,-16 16-1617,-6 8-3985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4:26.50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44 2881,'5'-8'625,"1"-4"-1,-1 4-528,1 1-32,-1 4-32,1 1-32,1 0 0,0 0-48,0 4-32,1-2-144,1 2-400,0 0-465,-2-2-1168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9:04:27.5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 24 4194,'-2'-9'1040,"0"2"1,2 1-465,0 4-416,4 2-192,0 2-352,-1 4-640,-1-1-817,2 6-1889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30.2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184 340 1585,'-30'49'536,"2"2"0,2 0 0,-29 84 1,49-116-464,1 1 0,0 0 1,2 0-1,0 1 0,2-1 1,0 1-1,1-1 0,1 0 1,1 1-1,1-1 0,1 0 1,9 32-1,-2-22 74,0 0 0,2 0 0,1-1 0,2-1 0,0 0 0,2-2 0,29 34 0,-37-49-12,1-1 1,0 0-1,1 0 1,0-1-1,1-1 0,0 0 1,0-1-1,1 0 1,0-1-1,0 0 1,0-1-1,1-1 1,0-1-1,15 3 1,14-1 88,0-1 0,1-3 1,68-5-1,-72 0-187,0-2 0,0-1 0,-1-2 0,0-2 0,-1-2 0,72-34 0,-98 40-17,0-2-1,-1 1 1,-1-2 0,1 1-1,-1-2 1,-1 0 0,0 0-1,-1 0 1,0-1 0,-1-1-1,0 0 1,7-14 0,3-13 27,-2-1 0,21-78 0,-32 101-19,0-1 0,-2 0 0,0-1 0,-1 1 0,0 0 0,-2-1 0,-1 1 0,0-1 0,-1 1 0,-1 0 0,-1 0 0,-1 0 0,0 0 0,-1 1-1,-2 0 1,1 0 0,-2 1 0,-16-25 0,-8-1 79,-2 2-1,-2 1 0,-72-61 1,56 53-59,-64-72 1,113 114-71,-1 0-1,-1 0 1,1 1-1,-1-1 1,0 1-1,0 0 1,0 1 0,-1 0-1,0 0 1,1 0-1,-2 1 1,1 0-1,0 0 1,0 1-1,-1 0 1,0 0-1,1 1 1,-1-1 0,0 2-1,0-1 1,1 1-1,-1 1 1,-12 1-1,-47 4-54,-83 19 0,126-19 70,0 0 0,0 2-1,0 1 1,1 1-1,1 1 1,-38 24 0,20-5-2336,-49 47 1,40-29-2727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41.5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543 23 4114,'5'-20'4902,"-6"18"-3056,-6 10-1647,-7 12-118,0-1 0,-1 0 0,-1-1 0,0-1 0,-31 24 1,-101 63 299,106-79-250,2 3 0,0 2 1,-50 48-1,77-65-116,-22 24 5,34-35-18,0-1 1,0 0-1,0 1 1,1 0-1,-1-1 1,0 1-1,0-1 1,1 1 0,-1 0-1,1 0 1,-1-1-1,1 1 1,0 0-1,0 0 1,0-1-1,0 1 1,0 0-1,0 0 1,0-1 0,1 1-1,-1 0 1,1 0-1,0 1 1,-1-2 2,1 0 1,-1-1 0,1 1 0,-1-1-1,1 1 1,-1 0 0,1-1-1,0 1 1,-1-1 0,1 0-1,0 1 1,-1-1 0,1 1-1,0-1 1,0 0 0,-1 0-1,1 1 1,0-1 0,0 0 0,-1 0-1,1 0 1,0 0 0,0 0-1,1 0 1,24-4 197,-23 4-162,-1-1 0,1 0-1,-1 1 1,1 0 0,0-1-1,-1 1 1,1 0 0,0 1-1,2-1 1,68 29 21,-41-18-56,-1 2 0,51 28 0,4 16 2,51 30 13,-110-72-3,1-2-1,0 0 0,37 10 1,-62-22-22,0-1 1,-1 1-1,1 0 1,-1 0-1,1 0 0,-1 0 1,0 0-1,0 1 1,3 1-1,-5-2-185,1 0-1,-1-1 1,0 1-1,0 0 1,0 0-1,0-1 1,0 1-1,0 0 1,0 0-1,0-1 1,0 1-1,0 0 1,0 0 0,-1-1-1,1 1 1,0 0-1,0 0 1,-1-1-1,1 1 1,-1 0-1,1-1 1,-1 1-1,1 0 1,-1-1-1,1 1 1,-1-1-1,1 1 1,-1-1 0,1 1-1,-1-1 1,0 1-1,1-1 1,-2 1-1,-10 8-6813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1:23.4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309 1 4098,'0'12'2536,"0"4"-1898,0 1 0,-1-1 0,-5 27 0,-1-20-417,0-1 0,-1 1 0,-1-1 1,-18 30-1,-59 77 241,60-93-389,-62 77 100,87-112-168,0 1 0,0-1 0,0 0 0,0 0 0,0 0 0,-1 0 0,1 0 0,0 0 1,-1 0-1,1 0 0,0 0 0,-1-1 0,1 1 0,-1 0 0,1-1 0,-1 1 0,1-1 0,-4 1 1,4-2-2,0 1 1,1 0-1,-1-1 1,0 1-1,0-1 1,1 1-1,-1-1 1,0 1-1,1-1 1,-1 0-1,1 1 1,-1-1-1,1 0 1,-1 1-1,1-1 1,-1 0-1,1 0 1,0 1-1,-1-1 1,1 0-1,0 0 1,0 0 0,-1 1-1,1-2 1,-1-7 19,0 0 0,0 0 0,1 0 0,2-18 1,1 7-11,1 1 1,10-30-1,4-17-7,-17 65-5,0 0 0,0 0-1,-1 0 1,1 0 0,0 0-1,0 1 1,0-1 0,0 0-1,0 0 1,0 1 0,0-1 0,0 0-1,1 1 1,-1-1 0,0 1-1,0 0 1,0-1 0,1 1-1,-1 0 1,0 0 0,3 0-1,37-4 27,-27 3-10,-5 0-2,-1 1 1,1 1 0,0-1-1,0 2 1,-1-1-1,1 1 1,-1 0-1,0 1 1,1 0-1,-1 0 1,0 1-1,0 0 1,-1 0-1,10 7 1,9 9 24,-1 1-1,34 37 1,-38-38-30,-16-15-126,-1 0-1,1 0 0,-1 1 0,1-1 0,-1 1 1,-1 0-1,1 0 0,-1 0 0,3 11 1,-8-12-4962,-3-8-534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32.1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6003,'4'29'3234,"3"28"-3942,-7-57 682,0 0 0,0 1 0,0-1 0,0 0 0,-1 1 0,1-1 1,0 0-1,0 1 0,0-1 0,0 1 0,0-1 0,0 0 0,0 1 0,0-1 0,1 0 0,-1 1 0,0-1 0,0 0 0,0 1 0,0-1 0,0 0 0,1 1 0,-1-1 0,0 0 0,0 1 0,0-1 0,1 0 0,-1 0 0,0 1 1,1-1-1,-1 0 0,0 0 0,0 0 0,1 1 0,-1-1 0,0 0 0,1 0 0,0 0 0,11-10-785,8-24 1231,-20 34-400,0 0 1,0 0-1,0 0 0,0 0 1,0 0-1,0 0 0,0 0 1,1-1-1,-1 1 0,0 0 1,0 0-1,0 0 0,0 0 1,0 0-1,0 0 1,0 0-1,0 0 0,0 0 1,0-1-1,0 1 0,0 0 1,0 0-1,0 0 0,0 0 1,0 0-1,0 0 0,0 0 1,0 0-1,0 0 0,0-1 1,-1 1-1,1 0 0,0 0 1,0 0-1,0 0 1,0 0-1,0 0 0,0 0 1,0 0-1,0 0 0,0 0 1,0 0-1,0 0 0,0 0 1,0-1-1,-1 1 0,1 0 1,0 0-1,0 0 0,0 0 1,0 0-1,0 0 0,0 0 1,0 0-1,0 0 1,-1 0-1,1 0 0,0 0 1,0 0-1,0 0 0,0 0 1,0 0-1,0 0 0,0 0 1,0 0-1,-1 1 0,-7 6 467,-8 11-368,2 15-11,13-32-99,1 0 0,-1 1 0,1-1-1,-1 0 1,1 0 0,0 0 0,0 1-1,-1-1 1,1 0 0,0 0 0,0 1-1,0-1 1,0 0 0,1 0 0,-1 1-1,0-1 1,0 0 0,1 0 0,-1 0-1,1 1 1,-1-1 0,1 0 0,-1 0-1,1 0 1,1 1 0,-1-2 0,0 1 0,0-1 0,0 0 1,0 0-1,-1 0 0,1 0 0,0 0 0,0 0 0,0-1 1,0 1-1,0 0 0,0 0 0,0-1 0,0 1 0,0 0 1,-1-1-1,1 1 0,0-1 0,0 1 0,0-1 1,-1 0-1,1 1 0,0-1 0,-1 0 0,1 1 0,1-2 1,19-23 60,-19 21-49,-1 4-1,-1-1 0,1 0 0,0 1 0,-1-1 0,1 0 0,-1 1 0,1-1 0,-1 0 0,1 0 0,-1 0 0,0 0 0,1 1 0,-1-1 0,0 0 0,0 0 0,0 0 0,0-1 0,0 1 0,0 1 0,0 0 0,-1 0 0,1 0 0,0 0 1,-1 0-1,1-1 0,0 1 0,-1 0 0,1 0 0,0 0 1,-1 0-1,1 0 0,0 0 0,-1 0 0,1 0 0,0 0 1,-1 1-1,1-1 0,0 0 0,-1 0 0,1 0 0,0 0 1,-1 0-1,1 0 0,0 1 0,-1-1 0,1 0 0,0 1 1,-2 0 3,0-1 1,1 1 0,-1 1-1,1-1 1,-1 0 0,1 0-1,0 1 1,0-1 0,-1 0-1,1 1 1,0-1 0,0 1 0,0 0-1,1-1 1,-1 1 0,0 0-1,1-1 1,-1 1 0,1 0-1,-1 2 1,1-3-27,1 1 0,-1 0-1,0-1 1,1 1 0,0-1 0,-1 1 0,1-1-1,0 1 1,0-1 0,-1 0 0,3 3-1,-2-4-60,-1 1-1,0 0 1,1-1 0,-1 1-1,1-1 1,-1 1-1,1-1 1,-1 1-1,1-1 1,-1 0-1,1 1 1,0-1-1,-1 0 1,1 1 0,0-1-1,-1 0 1,1 0-1,0 1 1,-1-1-1,1 0 1,0 0-1,-1 0 1,1 0-1,0 0 1,-1 0 0,1 0-1,1 0 1,-2-1-340,0 1 117,0 0 293,0 0-1,0 0 1,0 0-1,0 0 1,0-1 0,0 1-1,0 0 1,-1 0-1,1 0 1,0 0-1,0 0 1,0 0 0,0 0-1,0 0 1,0 0-1,0 0 1,-1 0-1,1-1 1,0 1 0,0 0-1,0 0 1,0 0-1,0 0 1,-1 0-1,1 0 1,0 0 0,0 0-1,0 0 1,0 0-1,0 0 1,0 0-1,-1 0 1,1 1 0,0-1-1,0 0 1,0 0-1,0 0 1,0 0-1,0 0 1,-1 0 0,1 0-1,0 0 1,0 0-1,0 0 1,0 0-1,0 1 1,0-1 0,0 0-1,0 0 1,0 0-1,0 0 1,-1 0-1,1 0 1,0 0 0,0 1-1,0-1 1,0 0-1,0 0 1,0 0-1,0 0 1,0 0 0,0 1-1,-6 9-43,5 8-4083,-2-6-898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19.9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82 32 6323,'-1'-2'409,"1"-1"0,-1 1-1,1-1 1,0 1 0,0-1 0,0 1 0,0 0-1,0-1 1,2-4 0,-2 7-392,0 0-1,0 0 1,0 0-1,0 0 1,0-1-1,0 1 1,0 0-1,1 0 1,-1 0-1,0 0 1,0 0-1,0 0 1,0-1-1,0 1 1,0 0-1,1 0 1,-1 0-1,0 0 1,0 0 0,0 0-1,0 0 1,1 0-1,-1 0 1,0 0-1,0 0 1,0 0-1,1 0 1,-1 0-1,0 0 1,0 0-1,0 0 1,0 0-1,1 0 1,-1 0-1,0 0 1,0 0 0,0 0-1,0 0 1,1 0-1,-1 0 1,12 13-72,-10-8 100,0-1 0,0 1 0,0-1 0,0 1 0,-1 0 0,1 0 0,-1 0 0,0 0 0,-1 0 0,1 9 0,-6 54 255,2-39-222,-11 232 197,9-242-200,5-19-72,0 0 0,-1 0 0,1 0 0,0 0 0,0 0 0,-1 0 0,1 0 0,0 0 0,0 0 0,-1 0 0,1 0 0,0 0 0,0 0 0,-1 0 0,1 0 0,0 0 0,0 0 0,-1 0 0,1 0 0,0-1 0,0 1 0,0 0 0,-1 0 0,1 0 1,0 0-1,0-1 0,0 1 0,0 0 0,-1 0 0,1 0 0,0-1 0,0 1 0,0 0 0,0 0 0,0-1 0,0 1 0,0 0 0,-16-38 90,13 30-155,-12-32-102,2 0 1,-12-60-1,22 79 207,0 0 0,1-1 0,1 1 0,1-1 0,1 1 0,6-38 1,-7 58-40,1 0 0,-1 0 0,0 0 0,1 0 0,-1 0 0,1 0 1,0 0-1,-1 0 0,1 0 0,0 0 0,-1 0 0,1 1 0,0-1 0,0 0 1,0 0-1,0 1 0,0-1 0,0 0 0,0 1 0,0-1 0,0 1 0,0 0 1,0-1-1,0 1 0,0 0 0,0-1 0,0 1 0,1 0 0,-1 0 1,0 0-1,0 0 0,0 0 0,2 1 0,47 9 156,-26-3-124,4-4-31,-20-2-2,1 0-1,0 0 1,-1 1 0,0 0-1,1 0 1,-1 1 0,0 0-1,10 5 1,-17-8-3,-1 1-1,1-1 1,0 1-1,0-1 0,-1 1 1,1-1-1,0 1 1,-1-1-1,1 1 1,-1 0-1,1-1 1,-1 1-1,1 0 1,-1-1-1,1 1 1,-1 0-1,1 0 1,-1 0-1,0-1 1,0 1-1,1 0 1,-1 0-1,0 0 0,0 0 1,0-1-1,0 1 1,0 2-1,-1-2 1,1 0-1,-1 0 0,0 1 0,0-1 0,1 0 0,-1 0 0,0 0 0,0 0 1,0 0-1,0 0 0,-1 0 0,1 0 0,0 0 0,-3 1 0,-1 0 6,-1 1-1,0 0 0,1-1 1,-1 0-1,-1-1 0,-7 2 1,25-3 5,1 1 1,0-1-1,16 5 0,-24-4-12,1 0 0,0 0-1,-1 0 1,1 1 0,0-1 0,-1 1-1,0 0 1,1 1 0,-1-1-1,0 1 1,0 0 0,-1 0 0,1 0-1,0 0 1,-1 1 0,5 5-1,-8-8 2,1 0 0,-1 0 0,1 0 0,-1 0 0,1 0 0,-1 0 0,0 0 0,0 0 0,1 0 0,-1 0 0,0 0 0,0 0 0,0 1 0,0-1 0,0 0 0,0 0 0,-1 0 0,1 0 0,0 0 0,0 0 0,-1 0 0,1 0 0,-1 1 0,-1 0 0,1 0 0,-1 0 0,0 0 0,1 0 0,-1 0 0,0-1 0,0 1 0,0-1 0,-4 3 0,-5 1 5,0 0 1,1-1 0,-16 4 0,24-8-3,-43 11 131,-53 5 0,51-9-20,33-3-455,13-4 248,1 0 1,0 0-1,0 0 0,0 0 1,-1 0-1,1 0 0,0 0 1,0 0-1,0 0 0,0 0 1,-1 0-1,1 0 0,0 0 1,0 0-1,0 0 0,0 1 1,-1-1-1,1 0 0,0 0 0,0 0 1,0 0-1,0 0 0,0 1 1,-1-1-1,1 0 0,0 0 1,0 0-1,0 0 0,0 1 1,0-1-1,0 0 0,0 0 1,0 0-1,0 0 0,0 1 1,0-1-1,0 0 0,0 0 1,0 0-1,0 1 0,0-1 1,0 0-1,0 0 0,0 0 1,0 1-1,0-1 0,0 0 1,0 0-1,0 0 0,0 0 1,0 1-1,1-1 0,-1 0 1,0 0-1,0 0 0,0 0 1,0 0-1,0 1 0,0-1 0,1 0 1,7 3-6801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14.8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0 877 9060,'251'-19'4161,"124"2"-4230,-197 10 360,1007-93-331,-3-57 158,-37 4 255,2089-173 140,-2172 254-974,-358 50-6148,-456 19-728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5:43.8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0 181 3378,'1'-3'209,"-1"0"1,1 0 0,-1 0-1,1 0 1,0 1 0,0-1-1,0 0 1,0 1 0,1-1-1,-1 0 1,1 1 0,0 0-1,-1-1 1,5-2 0,-3 3-188,0 0-1,0 0 1,0 0 0,0 1 0,1 0 0,-1 0-1,1-1 1,-1 2 0,1-1 0,-1 0 0,7 1-1,1103-101 110,-503 83-1281,-363 16 371,-202 1-1083,-4 0-1262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24.6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418 0 5891,'-3'5'599,"0"0"1,0 0 0,0-1-1,1 2 1,0-1 0,0 0-1,0 0 1,-2 12 0,-9 58-784,10-54 669,-3 17-360,-1-1 0,-2 1-1,-2-1 1,-1-1 0,-2 0-1,-1-1 1,-2 0 0,-1-1-1,-2-1 1,-30 38 0,3-16-37,-36 48 72,72-88-110,1 1 0,1 0 0,0 1 0,-13 34 0,20-44-15,1-1-1,-1 1 0,1 0 0,0 0 0,0-1 0,1 1 0,0 0 0,2 13 0,-1-23-7,0-1-1,0 1 0,1 0 0,-1 0 1,1 0-1,0 0 0,4-5 1,-2 1 2,103-139 191,16-26-170,-107 146-50,-2 0 0,-1-1 0,-1 0 0,-1-1 0,8-33 0,-7 5-10,-2 0 0,6-109 1,-13 102-23,-1 105 21,1 0 0,2-1 1,3 0-1,0 0 1,27 71-1,1-21 99,68 124 0,-57-119-24,-43-85-114,0 1 1,0-1-1,-1 1 0,0 0 1,-1 0-1,1 20 1,-4-35-438,0 1 1,0-1-1,0 1 1,0-1-1,0 1 1,-1 0-1,1-1 1,-1 1-1,0 0 1,1 0-1,-1 0 1,0 0-1,-4-2 1,-14-14-6747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25.1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1 150 7443,'7'-6'1777,"11"1"64,15-1-1073,14-3-383,12-2-33,2 0-32,1-1-96,7-1-112,-5 0-112,-9 1-144,-6-1-192,-13 0-1569,0 0-1537,-1 1-3953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25.5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75 42 6995,'-21'-10'2525,"15"7"-1840,0 0-1,0 0 0,0 1 1,0-1-1,-1 1 0,-9-1 1,150-10 163,-131 13-840,65 4 114,-64-3-117,0-1 0,0 1 0,0 0 0,-1 0 0,1 1 0,0-1 0,-1 1 0,1-1 0,-1 1 0,1 0 0,-1 1 0,0-1 0,0 1 0,5 4 0,-7-5-2,0 0 0,0 0 1,0 0-1,0 0 0,-1 0 0,1 0 0,-1 0 0,1 1 0,-1-1 0,0 0 0,1 0 0,-1 1 0,0-1 0,-1 0 0,1 0 0,0 0 0,-1 1 0,1-1 0,-1 0 0,0 0 1,1 0-1,-1 0 0,0 0 0,0 0 0,-1 0 0,1 0 0,0-1 0,-1 1 0,-1 2 0,-4 4 13,0 0 1,0-1-1,-1 0 0,-15 11 1,8-9-25,1-1-54,16-6 21,11-3 0,11-2-8,-4-1 50,0 2 1,1 0 0,-1 1 0,1 1 0,23 4 0,-40-4 3,-1 1 1,1-1-1,-1 1 0,1 0 1,-1 1-1,1-1 0,-1 0 1,0 1-1,0 0 0,0 0 1,0 0-1,0 0 0,0 0 1,0 1-1,-1-1 1,1 1-1,-1-1 0,1 1 1,-1 0-1,0 0 0,0 0 1,-1 1-1,1-1 0,-1 0 1,1 1-1,-1-1 0,0 0 1,0 1-1,-1 0 0,1-1 1,-1 1-1,0-1 0,0 1 1,0 0-1,0-1 0,-1 5 1,-1 4 14,0-1 0,0 1 0,-1-1 0,-1 0 1,0 0-1,-1 0 0,-8 16 0,3-10 15,-1 0 0,0-1 0,-23 25 0,-1-14 53,15-22-117,19-5 20,0 0-1,1 0 1,-1 0-1,1 0 1,-1 0-1,0-1 0,1 1 1,-1 0-1,1-1 1,-1 1-1,1 0 0,-1-1 1,1 1-1,-1 0 1,1-1-1,-1 1 0,1-1 1,-1 1-1,1-1 1,0 1-1,-1-1 1,1 1-1,0-1 0,0 0 1,-1 1-1,1-1 1,0 1-1,0-2 0,-1 0-81,1 0 0,0 0 0,0 0-1,1 1 1,-1-1 0,0 0 0,0 0-1,1 0 1,0 0 0,-1 0 0,1 1-1,0-1 1,0 0 0,1-2 0,10-14-5786,-3 5-2506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36.6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51 6051,'-9'-9'1982,"5"6"-1508,0-1 0,0 0 0,0 0 0,0 0-1,1 0 1,0-1 0,-5-9 0,24 68 260,-2 0-1,11 92 1,-18-58-2651,-4 0-3713,-3-78-848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37.03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11 136 6339,'-6'-5'2546,"2"-1"-28,15-2-1803,14-1-298,-1 2 0,46-10 1,-6 3-251,-18 2-128,24-7-72,138-20 0,-183 40-779,-22 3-1360,-11 2-1551,-5 1-3080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37.4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43 7267,'0'-1'191,"0"0"0,-1 0 0,1 0 0,0 0 0,0 0 0,0 0-1,0 0 1,0 0 0,0 0 0,0 0 0,0 0 0,0 0 0,0 0 0,0 0 0,0 0-1,1 0 1,-1 1 0,0-1 0,1 0 0,-1 0 0,1 0 0,-1 0 0,1 0-1,0 1 1,-1-1 0,1 0 0,0 1 0,-1-1 0,2 0 0,1-1-59,0 0 1,0 1 0,0-1-1,0 1 1,0 0-1,1 0 1,-1 0 0,6-1-1,5 1-170,0 0-1,0 1 1,20 2-1,-27-2 48,0 1 1,0 1-1,0-1 1,-1 1-1,1 0 0,-1 0 1,1 1-1,-1 0 0,0 0 1,0 0-1,0 1 1,0 0-1,-1 0 0,0 1 1,0-1-1,0 1 0,5 6 1,-7-5-3,1-1 1,-1 1-1,-1 0 0,1 0 1,-1 0-1,0 0 1,0 0-1,-1 0 1,0 1-1,0-1 0,0 0 1,-1 1-1,0-1 1,0 0-1,-1 1 0,0-1 1,0 1-1,-3 9 1,-5 15 15,-2 0 1,-1-1-1,-18 31 1,-54 84 44,70-121-54,8-14-6,5-7 2,-1 1 1,0 0 0,0 0-1,-1-1 1,1 1 0,-1-1-1,0 0 1,1 0 0,-1 0-1,-1 0 1,1 0 0,-7 3-1,9-6-4,1 0 0,-1 0-1,0 0 1,0-1 0,1 1-1,-1 0 1,0-1 0,1 1 0,-1-1-1,0 1 1,1-1 0,-1 1-1,0-1 1,1 1 0,-1-1-1,1 1 1,-1-1 0,1 0-1,-1 1 1,1-1 0,0 0-1,-1 0 1,1 1 0,0-1 0,-1 0-1,1 0 1,0 1 0,0-1-1,0 0 1,0 0 0,0 0-1,0 1 1,0-1 0,0 0-1,0 0 1,1-1 0,-1-35 79,0 36-79,1-15 26,0 1 0,1 0 0,1 0 0,0 0 0,1 0 0,0 0 0,2 1 0,0 0 0,0 0 0,1 0 0,9-12 0,-15 24-25,1 0 0,-1 1 0,1 0 1,0-1-1,-1 1 0,1 0 0,0-1 0,0 1 0,0 0 0,0 0 0,0 1 1,0-1-1,0 0 0,0 1 0,0-1 0,0 1 0,0 0 0,0-1 1,0 1-1,1 0 0,-1 0 0,0 1 0,0-1 0,0 0 0,0 1 0,0-1 1,2 2-1,7 2 1,-1 0 1,0 1-1,0 0 1,11 8 0,-1-1 4,136 62 78,-39-21-1158,-114-51 739,28 16-2035,-30-17 1925,0 0 1,0 0 0,0 0-1,0 0 1,0 0-1,0 0 1,0 0 0,0 0-1,0 0 1,-1 1-1,1-1 1,0 2 0,-1 3-5817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37.8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 6371,'1'0'92,"-1"0"-1,0-1 1,1 1-1,-1 0 1,1-1-1,-1 1 1,1 0 0,-1 0-1,0-1 1,1 1-1,-1 0 1,1 0-1,-1 0 1,1 0 0,-1 0-1,1 0 1,-1 0-1,1-1 1,-1 1 0,1 1-1,-1-1 1,1 0-1,0 0 1,-1 0-1,1 0 1,-1 0 0,0 0-1,1 1 1,-1-1-1,1 0 1,-1 0 0,1 1-1,-1-1 1,1 0-1,-1 0 1,0 1-1,1-1 1,-1 1 0,0-1-1,1 0 1,-1 1-1,0-1 1,1 1 0,-1-1-1,0 1 1,0-1-1,0 1 1,1-1-1,-1 1 1,0 0 0,4 33 1341,-3-20-1027,2 0-278,0 0 1,0 0 0,2 0 0,-1-1-1,2 1 1,0-1 0,0-1 0,2 1 0,-1-1-1,17 20 1,-15-22-436,1 0-1,0-1 1,0 0-1,1-1 1,0 0-1,0-1 1,14 7-1,-16-11-2725,-7-2 218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38.1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293 1 7123,'-16'0'710,"0"2"0,0 0-1,0 0 1,0 1-1,1 1 1,-1 1 0,-28 13-1,32-12-681,1 0 1,0 0-1,0 1 0,0 1 0,1 0 0,0 0 0,1 1 1,0 0-1,0 1 0,-10 15 0,5 7-231,12-14-1368,9-3-3474,1-9-1246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38.5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429 36 6467,'-18'0'859,"0"1"0,1 0 0,-1 1 0,0 1 0,-33 11 0,42-11-758,0 1 0,0 0 0,1 1 1,-1 0-1,1 0 0,0 1 0,1 0 0,-1 0 1,1 1-1,0 0 0,1 0 0,-9 13 1,4-3 44,0 0 1,2 1 0,0 0 0,1 1-1,1-1 1,-7 29 0,12-37-117,-1 0 1,2 1-1,-1 0 1,2-1-1,-1 1 1,1 0-1,1-1 1,0 1-1,1-1 1,0 1-1,0-1 1,1 1-1,7 16 1,-7-23-26,0 1-1,-1-1 1,2 0 0,-1 0 0,0-1 0,1 1 0,-1-1 0,1 1 0,0-1 0,1 0 0,-1-1 0,0 1 0,1-1 0,-1 1 0,1-2 0,0 1 0,0 0 0,-1-1 0,1 0 0,0 0-1,0 0 1,0-1 0,1 0 0,-1 0 0,0 0 0,6-1 0,12-2 10,0 0-1,-1-2 0,1-1 1,28-11-1,-37 12-8,0 0 0,0-2 0,-1 1-1,0-2 1,0 0 0,-1 0 0,0-1 0,0-1 0,-1 0 0,-1 0 0,19-23-1,-23 25-11,-1-1-1,0 1 1,-1-1-1,0 0 0,0 0 1,-1 0-1,0 0 1,0-1-1,-1 0 1,-1 1-1,1-1 0,-1 0 1,-1 0-1,0 1 1,-1-1-1,1 0 0,-2 0 1,0 1-1,-2-11 1,1 11 5,1 0 1,-1 0-1,-1 0 1,0 1 0,0-1-1,0 1 1,-1 0 0,0 0-1,-1 0 1,0 1-1,0 0 1,-1 0 0,0 1-1,0 0 1,0 0-1,-1 0 1,1 1 0,-2 0-1,1 0 1,0 1-1,-1 0 1,0 1 0,0 0-1,0 0 1,0 1-1,0 0 1,0 1 0,-1 0-1,1 0 1,-1 1-1,1 0 1,-1 1 0,-13 2-1,4 2 20,-1 1 0,1 0 0,0 2-1,0 0 1,1 1 0,0 1 0,1 1-1,-25 19 1,28-19-98,1 0 1,0 1-1,0 1 0,1 0 0,1 1 1,0 0-1,1 1 0,1 0 0,-15 33 0,22-44-376,0 1 1,0 0-1,1-1 0,0 1 0,0 0 0,0 0 0,1 0 0,-1 0 0,1 0 1,0 0-1,1 0 0,-1-1 0,3 10 0,13 20-7079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18.0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975 98 5282,'0'-9'959,"0"1"-545,-1 0 0,1 0 1,-1 0-1,-1 0 0,1 1 0,-1-1 1,-1 0-1,0 1 0,-5-11 0,-1 40 67,-2 22-443,-2-2-1,-2 0 1,-2 0 0,-22 39 0,-99 150 304,84-156-208,-2-2 0,-4-2 1,-3-3-1,-88 73 1,69-63-74,39-36 23,-76 57 0,100-90-28,18-10-55,1 1 1,0 0-1,-1 0 1,1 0-1,0 0 0,0 0 1,-1-1-1,1 1 0,0 0 1,0 0-1,0 0 0,-1-1 1,1 1-1,0 0 0,0 0 1,0-1-1,0 1 0,-1 0 1,1-1-1,0 1 1,0 0-1,0 0 0,0-1 1,0 1-1,0 0 0,0-1 1,0 1-1,0 0 0,0-1 1,0 1-1,0 0 0,0 0 1,0-1-1,0 1 0,0-1 1,14-40 66,-8 26-54,18-65 33,16-44 119,-42 123-34,-7 6-93,-8 9-20,4 2 18,1 2 0,0 0-1,2 0 1,0 1 0,1 0 0,1 1 0,-7 24-1,-5 11 54,19-53-75,0 0 1,0 0-1,0 1 0,1-1 0,-1 0 1,0 0-1,1 0 0,0 1 1,0-1-1,-1 0 0,1 1 0,1-1 1,-1 0-1,0 0 0,0 1 1,1-1-1,-1 0 0,1 0 0,2 4 1,-2-5 5,0 0 1,0 0-1,1 0 1,-1 0-1,0 0 1,1-1 0,-1 1-1,0-1 1,1 1-1,-1-1 1,1 1-1,-1-1 1,1 0-1,0 0 1,-1 1 0,1-1-1,-1 0 1,1-1-1,-1 1 1,1 0-1,-1 0 1,1-1-1,-1 1 1,1-1 0,-1 1-1,1-1 1,-1 1-1,0-1 1,1 0-1,0-1 1,16-7 209,-1-1 1,26-19 0,-26 16-2554,33-17 0,-53 33-1594,-3 6-2463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39.1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 7908,'2'11'1058,"0"1"1,-1-1 0,0 1-1,-1 19 1,-6 77-912,1-35 269,9 106-1850,7-61-5728,-8-91 1994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39.5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0 102 8084,'4'-6'1809,"3"1"31,4-2-1343,11 1-161,9-1-80,11-2-32,3 0-32,6 0-32,4 0-32,3 1-32,-7 1-48,-4 0-128,-5 1-160,-8 3-144,-5-1-1569,-7 4-1601,-7 2-3905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39.9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96 6851,'0'-3'359,"1"0"1,-1 1-1,1-1 0,0 0 0,0 1 0,0-1 0,0 1 1,1-1-1,-1 1 0,1-1 0,-1 1 0,1 0 1,0 0-1,0 0 0,0 0 0,0 0 0,0 0 0,4-2 1,50-29 86,-43 26 7,-11 6-451,-1 0 0,1 0 0,-1 0 0,1 1 0,-1-1 1,1 0-1,-1 1 0,1-1 0,0 1 0,-1-1 0,1 1 0,0 0 1,-1 0-1,1 0 0,0 0 0,-1 0 0,1 0 0,0 0 0,0 0 1,-1 1-1,1-1 0,0 1 0,-1-1 0,1 1 0,-1 0 0,1 0 1,-1-1-1,1 1 0,-1 0 0,0 0 0,1 1 0,-1-1 0,0 0 1,0 0-1,0 1 0,0-1 0,0 0 0,0 1 0,0-1 0,0 1 1,0-1-1,-1 1 0,1 0 0,0 2 0,3 9-4,-1 0-1,-1 1 1,0-1 0,1 22-1,-3-33 9,2 45 10,-2-1 0,-2 0 0,-2 0 0,-2 0 0,-2 0 0,-2-1 0,-2-1 0,-28 68 0,40-110-11,0-1 1,-1 1-1,1-1 0,-1 0 0,0 1 0,1-1 0,-1 0 0,0 0 0,0 1 0,0-1 0,0 0 0,0 0 0,0 0 0,0 0 0,0 0 0,0 0 0,-1 0 0,1-1 0,-2 2 0,2-2-1,0 0 0,0 0 0,1-1 0,-1 1 0,0 0 0,0-1 0,1 1 1,-1-1-1,0 1 0,1-1 0,-1 1 0,1-1 0,-1 1 0,1-1 0,-1 0 0,1 1 0,-1-1 0,1 0 0,-1 1 0,1-1 0,0 0 0,0 0 1,-1 1-1,1-3 0,-3-5 9,1 0 1,0 0-1,1 0 0,0-1 1,0-11-1,1 2 4,2-1 0,0 1 0,1 0 0,8-26 0,-9 38-3,0 1 0,-1 0 1,1 0-1,1 0 0,-1 0 0,1 0 0,0 0 0,0 1 1,1-1-1,-1 1 0,1 0 0,0 0 0,0 0 0,0 1 1,0-1-1,1 1 0,-1 0 0,1 0 0,7-2 0,-10 4-11,1 1-1,0-1 1,-1 1-1,1 0 0,0 0 1,-1 0-1,1 0 1,-1 1-1,1-1 0,0 1 1,-1-1-1,1 1 1,-1 0-1,1 0 0,-1 0 1,0 1-1,1-1 1,-1 0-1,3 3 0,7 6-8,0 0 0,14 15-1,2 3-3,-18-21-208,27 20-998,-35-25 585,1-1 0,-1 0 0,1 0 1,-1 0-1,1-1 0,-1 1 0,1-1 0,-1 1 1,4-1-1,10-2-7106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40.8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6323,'0'0'1561,"5"8"2160,21 27-2806,1-5-441,55 48-1,-3-2-1185,-53-51-508,-17-21-5187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41.2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192 2 6547,'2'-1'1521,"-2"2"95,-2 5-751,2 3-465,-6 5-80,-1 5 0,-2 2-16,-6 5-15,-1 1-97,-4 0-80,0 1-64,-2-1-64,4-3-80,-2-1-128,6-4-305,3-3-1279,3-3-1410,3-4-3425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41.6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211 1 6531,'-17'11'1025,"0"1"0,1 0 0,0 1 0,-17 20 1,19-18-751,2 0 0,0 1 1,0 0-1,-15 30 1,22-35-265,0 0 1,0 0 0,1 0 0,0 1 0,1-1-1,0 1 1,1 0 0,0-1 0,1 1 0,1 0 0,-1 0-1,2 0 1,0 0 0,0 0 0,1 0 0,1 0 0,0-1-1,0 1 1,9 17 0,-9-23-5,1 0 0,-1 0 0,1 0-1,0-1 1,1 1 0,0-1 0,-1 0 0,2-1-1,-1 1 1,0-1 0,1 0 0,0 0 0,0-1-1,0 0 1,0 0 0,1 0 0,-1-1 0,1 0-1,-1 0 1,1 0 0,0-1 0,11 1 0,-10-2-4,0 0 0,-1-1 1,1 1-1,0-2 0,-1 1 1,1-1-1,-1 0 0,0 0 1,0-1-1,0 0 0,0 0 1,0-1-1,0 0 0,-1 0 1,0 0-1,0-1 0,0 0 1,0 0-1,-1-1 0,6-7 1,-3 1 1,0 0 1,-1 0 0,-1-1-1,0 0 1,0-1 0,-1 1-1,-1-1 1,-1 0 0,4-28-1,-5 23 3,-1-1-1,0 0 1,-2 0-1,-1 0 1,0 0 0,-8-31-1,9 46 8,-1 0 0,1 0 0,-1 1 0,0-1 0,0 0-1,0 1 1,-1-1 0,0 1 0,0 0 0,0 0 0,0 0 0,-1 0-1,1 1 1,-8-6 0,8 7 0,0 0 1,0 1-1,-1 0 0,1-1 0,0 1 0,-1 0 1,1 1-1,-1-1 0,1 1 0,-1-1 1,0 1-1,1 0 0,-1 0 0,1 1 0,-1-1 1,1 1-1,-1 0 0,1 0 0,-1 0 0,1 0 1,-6 3-1,-6 4-25,1 0 1,-1 1 0,2 0-1,-1 1 1,1 1 0,1 0-1,0 1 1,1 0-1,0 1 1,-17 27 0,20-29-525,2 1 0,0 0 0,0 1 1,-6 19-1,7 4-3609,10-6-3106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42.0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1 6435,'-5'6'429,"1"0"0,-1 0-1,1 0 1,0 1 0,0 0 0,1 0 0,0 0-1,0 0 1,1 0 0,0 1 0,0-1 0,0 1-1,1-1 1,0 10 0,0 16-332,2 0-1,4 36 1,1-1 278,-7 44-1405,-4-38-6099,4-56 1756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42.4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0 110 7267,'6'-2'1697,"-1"2"48,6-2-1073,2-2-320,3 1-80,6-3-31,5-3-65,8 0-80,5-4-16,9 1-48,5-1-32,5 2-64,-3 0-96,-3 6-160,-11-1-1281,-6 3-208,-16 6-1248,-7 8-2562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8:42.7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1 119 7411,'4'-42'6881,"-2"38"-6819,-1 0-1,1 0 1,-1 0-1,1 0 1,0 1-1,0-1 1,1 1-1,-1-1 1,1 1-1,0 0 1,0 0 0,0 0-1,4-3 1,-3 3-48,0 0 1,1 1-1,-1-1 1,0 1-1,1 0 1,-1 0-1,1 0 0,0 1 1,-1 0-1,1 0 1,0 0-1,0 0 1,0 1-1,0 0 1,7 0-1,-4 1-7,0 1 0,0-1 0,0 1-1,0 1 1,-1 0 0,1 0-1,-1 0 1,15 9 0,-14-7-10,0 1 0,0 0 0,-1 0 0,1 0 0,-2 1 0,1 0 1,-1 0-1,0 1 0,0 0 0,-1 0 0,0 0 0,0 1 0,-1 0 0,0 0 0,0 0 0,2 12 0,-5-8-13,-1-1-1,0 0 0,-1 1 0,-1-1 0,0 0 0,0 0 0,-1 0 1,-1 0-1,0 0 0,0-1 0,-12 22 0,-3 1-36,-1-2-1,-37 46 1,33-45 35,18-23 24,-1-1 0,0 1 1,0-2-1,0 1 0,-1-1 1,-16 12-1,24-19-3,-1-1 1,0 1-1,1-1 0,-1 0 0,0 1 1,0-1-1,0 0 0,1 0 0,-1 0 1,0 1-1,0-1 0,0 0 0,0 0 1,1 0-1,-1 0 0,0-1 0,0 1 1,0 0-1,0 0 0,1 0 0,-1-1 1,0 1-1,0 0 0,1-1 0,-1 1 0,0-1 1,0 1-1,1-1 0,-1 1 0,1-1 1,-1 1-1,0-1 0,1 1 0,-1-1 1,1 0-1,-1 0 0,1 1 0,0-1 1,-1 0-1,1 0 0,0 1 0,-1-1 1,1 0-1,0-1 0,-10-40 41,9 40-42,-1-10 2,1 1 0,0-1 0,1 0 0,1 1 0,-1-1 0,2 0-1,0 1 1,4-18 0,-5 26 0,0 0 1,0 0-1,0 0 0,1 1 0,-1-1 1,1 0-1,-1 1 0,1-1 0,0 1 1,0-1-1,0 1 0,0 0 0,0 0 1,1 0-1,-1 0 0,1 0 0,-1 0 1,1 1-1,0 0 0,0-1 0,-1 1 1,1 0-1,0 0 0,0 0 0,0 1 1,0-1-1,0 1 0,0-1 0,1 1 1,-1 0-1,0 0 0,0 1 0,0-1 1,0 1-1,0-1 0,4 3 0,21 5 9,0 2-1,31 16 0,-29-12 0,42 13 1,-49-21-119,43 4 1,-28-6-2363,-32-3 1796,0 0-3773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05.5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1 270 5442,'21'-12'258,"-1"-1"0,0 0-1,-1-2 1,-1 0-1,0-1 1,-1-1 0,-1-1-1,17-22 1,-13 7 886,21-44 1,-50 90-1064,1 1 0,0 0-1,1 0 1,1 1 0,0 0 0,1 0 0,-4 23-1,3-9 4,2-1-1,1 1 0,1 36 0,9-13-35,-5-41-32,0 1 0,-1 0 0,0 14 0,-2-25-14,1 1 0,-1-1 1,0 0-1,1 0 0,-1 0 0,0 0 0,0 0 1,1 1-1,-1-2 0,0 1 0,0 0 0,0 0 0,0 0 1,-1 0-1,1-1 0,0 1 0,0 0 0,0-1 0,-1 1 1,1-1-1,0 0 0,0 1 0,-1-1 0,1 0 1,-2 1-1,-38 4 34,39-5-33,-8 1 52,6 0 13,1-1-1,-1 1 0,0-1 1,1 0-1,-1 0 1,0 0-1,0 0 0,1-1 1,-1 0-1,0 1 0,1-1 1,-1 0-1,1-1 1,-1 1-1,1-1 0,-4-1 1,42-4 639,2 3-899,143-19 15,-62 5-6289,-81 11 156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18.7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 6387,'0'-1'209,"0"1"1,1-1-1,-1 0 0,1 0 0,0 0 1,-1 0-1,1 1 0,-1-1 1,1 0-1,0 1 0,0-1 1,-1 1-1,1-1 0,0 0 0,0 1 1,0 0-1,0-1 0,0 1 1,0-1-1,-1 1 0,2 0 1,25-8-529,-24 7 643,3-1-274,-1 1 0,0 0 0,1 0 0,-1 1 0,1 0 0,-1 0 0,1 0 1,-1 0-1,1 1 0,-1 0 0,0 0 0,1 0 0,-1 1 0,6 2 0,-8-2-42,-1-1 1,1 1-1,-1-1 1,0 1-1,0 0 1,0 0-1,0 0 1,0 0-1,0 0 1,0 0-1,-1 1 1,1-1-1,-1 0 1,0 1-1,0-1 1,0 1-1,0 0 1,0-1-1,0 1 1,-1 0-1,1 0 1,-1-1-1,1 1 1,-1 0-1,0 0 1,-1 0-1,1-1 1,0 1-1,-2 3 1,-2 13 21,-2 0 0,0-1 0,-1 0 0,-1 0 0,-15 25 0,13-26 78,0 1 0,2 0 0,0 0 0,-10 38 0,18-54-100,0 0 0,-1 0 0,1 0 1,0 0-1,0 0 0,0 0 0,1 0 0,-1 0 0,0 0 0,1 0 0,-1 0 0,1 0 0,0 0 1,-1 0-1,1-1 0,0 1 0,0 0 0,0 0 0,0-1 0,1 1 0,0 1 0,2 0 28,-1 0-1,1-1 0,0 1 0,-1-1 0,1 0 0,0 0 0,0 0 0,0 0 1,6 1-1,1 0-448,1 0 0,0-1 0,0 0 0,0-1 0,0-1 0,16 0 0,-10-4-3367,-5 1-2802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06.4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8 242 6067,'0'0'82,"0"0"0,-1 0 0,1 0 0,0 0 0,0 0 0,-1 0 0,1 0 0,0 0 0,0 0 0,-1 0 0,1 0 0,0 0 0,0 0 0,-1 0 0,1 0 0,0 0 0,0-1 0,-1 1 0,1 0 0,0 0 0,0 0 0,0 0 0,-1 0 0,1-1 0,0 1 0,0 0 0,0 0 0,0 0 0,0-1 0,-1 1 0,1 0 0,0 0 0,0-1 0,0 1 0,0 0 0,0 0 0,0-1 0,0 1 0,0 0 0,0 0 0,0-1 0,0 1 0,0 0 0,0 0 0,0-1 0,0 1 0,0 0 0,0 0 0,0-1 0,0 1 0,15-15 1061,31-15-1761,-39 26 982,24-14-344,0 2 0,1 2-1,47-16 1,108-21-74,-112 32-88,-33 6-231,17-4-1413,-21 11-2634,-25 6-22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06.9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33 204 6211,'1'-5'250,"1"-1"0,-1 0 0,1 1 1,1-1-1,-1 1 0,1 0 0,0 0 0,0 0 0,0 0 1,0 0-1,7-6 0,52-48 352,-44 44 151,-15 12-609,7-6 94,0 0-1,0 1 1,1 1-1,13-8 1,-22 14-233,0-1 0,0 1 0,0 0 1,0 1-1,0-1 0,0 0 0,1 0 1,-1 1-1,0 0 0,0-1 0,0 1 0,1 0 1,-1 0-1,0 0 0,0 0 0,1 0 1,-1 1-1,0-1 0,0 1 0,0-1 0,1 1 1,-1 0-1,0 0 0,0 0 0,0 0 1,-1 0-1,1 1 0,0-1 0,0 0 1,0 1-1,-1-1 0,2 3 0,-2-2-3,0 0-1,0 1 0,0-1 1,0 0-1,-1 1 0,0-1 1,1 0-1,-1 1 0,0-1 1,0 0-1,0 1 1,0-1-1,0 1 0,-1-1 1,1 0-1,-1 1 0,0-1 1,1 0-1,-1 0 0,0 0 1,0 1-1,-2 1 0,-29 48 16,2-16 7,-43 41 0,50-54 4,0 0-1,2 1 1,0 2 0,-31 51 0,51-75-17,0 0-1,0 0 1,0 0 0,0 1-1,0-1 1,1 0 0,-1 1-1,1-1 1,-1 0 0,1 1-1,0 3 1,0-5-6,0-1 0,0 1 0,1-1 0,-1 1-1,0-1 1,0 1 0,0-1 0,1 0 0,-1 1 0,0-1 0,0 1 0,1-1-1,-1 0 1,0 1 0,1-1 0,-1 0 0,0 1 0,1-1 0,-1 0 0,1 0-1,-1 1 1,1-1 0,0 0 0,18-2 81,43-19-940,-20 5-2559,-31 11 1765,21-9-5075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07.6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20 8276,'1'-10'1841,"0"5"-1,-2 0-1439,0 10-65,-3 6-192,0 5-80,0 4-32,-2 6-16,1 5 0,0 0 16,1 0-32,3-1 0,1 2-80,2-2-112,2-2-160,1 0-1505,1-1-1505,0-2-3793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08.0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2 129 6147,'-1'-3'1537,"1"-3"31,2-1-879,3 3-145,5-2-160,4-1-80,7 0-48,3-3-32,6 1-16,4-3-15,8-1-49,2 2-16,0 0-64,5 2-96,-2 1-160,-4 5-1569,-3 0-1505,-15 6-3873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08.3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69 8356,'5'-9'846,"1"1"0,-1 0 1,1 0-1,13-13 0,-18 20-845,0 0 0,0-1 0,0 1-1,0 0 1,1 0 0,-1 0-1,0 0 1,0 1 0,1-1-1,-1 0 1,0 0 0,1 1-1,-1-1 1,1 1 0,-1-1-1,0 1 1,1 0 0,-1-1 0,1 1-1,0 0 1,-1 0 0,1 0-1,-1 0 1,1 0 0,-1 1-1,1-1 1,-1 0 0,1 1-1,-1-1 1,0 1 0,1-1 0,-1 1-1,1 0 1,-1 0 0,0-1-1,0 1 1,1 0 0,-1 0-1,0 0 1,0 1 0,1 1-1,1 0-2,-1 1-1,0 0 0,-1 0 1,1-1-1,-1 1 0,0 1 1,1-1-1,-2 0 0,1 0 1,0 0-1,-1 7 0,-3 52 31,2-42-24,-2-2 9,0 24-8,3-41 0,0 1 1,0-1 0,0 0-1,0 1 1,1-1-1,-1 0 1,1 1 0,-1-1-1,1 0 1,0 0 0,0 1-1,0-1 1,1 2-1,-1-3 3,0-1 0,0 1 0,0 0 0,0-1 0,1 1 0,-1-1 0,0 1 0,0-1 0,0 0 0,0 1 0,0-1 0,1 0 0,-1 0-1,0 0 1,0 0 0,0 0 0,1 0 0,-1 0 0,0-1 0,2 1 0,29-10 11,-22 7-47,-2 0-61,58-17-1339,-23 4-3981,-25 8-535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12.3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6 3474,'4'-1'345,"1"0"0,-1 0 0,1 1 1,-1-1-1,1 1 0,-1 0 0,6 1 0,-3-1 1960,12 0 385,-6-2-2641,1 2 0,0 0 0,18 3 1,-7 6 142,-14-5-159,0-1 0,-1 2-1,1-1 1,-1 2 0,0-1 0,18 14 0,31 16 43,-37-25-37,-8-5-13,0 2 0,-1 0 0,14 9 0,-21-12-21,-1 1-1,0-1 1,0 1 0,0 0-1,-1 1 1,1-1 0,-2 1-1,1 0 1,5 11 0,80 190 112,-87-198-87,0 1-1,0-1 1,-1 0-1,0 0 0,0 0 1,-1 1-1,0-1 1,-1 0-1,0 1 1,-4 14-1,-4 8 168,-23 52 0,3-6-37,-5 65 132,26-98-149,-3-1 0,-22 62-1,24-88-131,0-1-1,-1 0 1,0 0-1,-2-1 0,0 0 1,0-1-1,-2-1 1,0 0-1,0-1 1,-26 18-1,31-24 6,1 0-1,0 1 0,0 0 1,0 0-1,1 0 1,0 1-1,1 0 1,0 1-1,-6 12 1,8-18 8,-1-1 1,0 0-1,1 0 1,-1-1-1,0 1 1,-10 2-1,11-3-16,-10 4 21,-1 0 1,1-1 0,-1 0-1,0-1 1,0-1 0,-1 0-1,-22 0 1,36-3-27,32-34 77,4 4-91,-1-2 0,52-66 1,-73 72-16,-11 23 22,0 0-1,0 0 1,0 0 0,1 0 0,-1 1-1,1-1 1,-1 0 0,3-2 0,-16 36-23,-5-7 84,-2 0 1,-25 24-1,30-34-23,0 1 0,1-1-1,0 2 1,2 0 0,0 1 0,1 0 0,-12 26 0,21-42-30,1-1 1,0 1 0,0-1-1,0 0 1,-1 1 0,1-1-1,0 1 1,0-1 0,0 1-1,0-1 1,0 1 0,0-1-1,0 1 1,0-1 0,0 1-1,0-1 1,0 1 0,1-1-1,-1 0 1,0 1 0,0-1-1,0 1 1,1-1 0,-1 1-1,0-1 1,0 0-1,1 1 1,-1-1 0,0 0-1,1 1 1,16 2 62,33-11-132,-32 4-41,64-6-1711,1 4-3583,-17 3-2342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03.2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172 24 3922,'4'-7'872,"1"-8"-82,-7 13-517,-8 9 324,5-2-316,0 0 1,0 0 0,1 1 0,-1 0 0,1 0 0,1 0 0,-1 0-1,1 1 1,0 0 0,-4 11 0,-1 12 36,-7 36 1,10-41-159,-79 300 812,79-306-852,4-18-104,1 0 1,-1 1 0,1-1 0,-1 0-1,1 0 1,0 0 0,0 0 0,0 1-1,0-1 1,-1 0 0,2 0-1,-1 0 1,0 0 0,0 1 0,1 1-1,-1-3-6,1 0-1,-1 0 0,1 0 0,-1 0 0,1 0 0,-1 0 0,0 0 1,1 0-1,-1-1 0,1 1 0,-1 0 0,1 0 0,-1 0 0,1-1 1,-1 1-1,0 0 0,1 0 0,-1-1 0,0 1 0,1 0 0,-1-1 1,0 1-1,1 0 0,-1-1 0,0 0 0,28-34 171,-15 12-190,-1 0 0,-1-1 0,-1 0 0,-1-1 0,-1 0 0,7-44 0,-7 15 179,-2-1 1,-1-65-1,-4 106 34,2 14-162,4 21-156,-2-6 111,49 151-61,-6-16 69,-7-11-74,-43-129-1521,-3-7-3237,0-7-1313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03.5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10 102 9540,'-10'-15'2097,"11"-4"16,12-2-1632,12 6-225,8 4-176,6 3-240,7 2-209,4 2-159,-4 2-352,-4 4-1233,-1 2-1489,-2 1-3313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04.7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5058,'1'-1'120,"-1"1"-1,1 1 0,0-1 1,0 0-1,0 0 1,-1 0-1,1 0 0,0 0 1,0 1-1,-1-1 0,1 0 1,0 1-1,-1-1 1,1 0-1,0 1 0,-1-1 1,1 1-1,0-1 0,-1 1 1,1 0-1,-1-1 1,1 1-1,-1-1 0,0 1 1,1 0-1,-1-1 0,1 1 1,-1 1-1,15 20-16,-11-13 53,-1 0 1,0 0 0,0 0 0,-1 1 0,0-1 0,0 1 0,0 15 0,-4 73 327,0-64-351,-13 182 1185,16-254-1275,2 0 0,1 0 0,2 0 0,16-55 0,-10 46 164,-8 27-110,-2 9 20,0 0 0,1-1 1,0 1-1,1 0 0,1 0 1,6-12-1,-10 21-98,1 0 0,-1 0 0,1 1 0,-1-1 0,1 0 0,-1 1 0,1-1 1,0 1-1,0 0 0,0 0 0,0-1 0,0 1 0,0 0 0,0 1 0,4-2 0,-3 1-21,0 1 0,0 0 0,1 0 0,-1 0 0,0 0 0,0 1 0,0 0 0,1-1 0,-1 1 0,0 0 0,0 0 0,0 0 0,0 1 0,2 1-1,1 0 2,0 1 0,-1 0 0,1 0-1,-1 0 1,0 0 0,0 1-1,-1 0 1,1 0 0,-1 0 0,0 0-1,-1 1 1,1 0 0,-1 0-1,0 0 1,2 7 0,-3-9 2,-1-1 0,-1 0 0,1 1 0,-1-1 0,1 0 1,-1 1-1,0-1 0,0 1 0,0-1 0,-1 0 0,1 1 1,-1-1-1,0 0 0,0 1 0,0-1 0,0 0 0,0 0 0,-1 0 1,1 0-1,-1 0 0,0 0 0,0 0 0,0 0 0,-1-1 0,1 1 1,0-1-1,-1 0 0,0 0 0,1 0 0,-1 0 0,-4 2 0,-14 4 41,-7 6 98,53-3-49,4-4-77,-18-6-13,-1 1 1,1 1 0,-1 0 0,0 0 0,0 1-1,0 0 1,0 1 0,0 0 0,13 11 0,-22-15-4,0 0 0,0 0 0,0 0 0,0 1 1,0-1-1,-1 0 0,1 0 0,0 1 1,-1-1-1,1 1 0,-1-1 0,0 1 0,0-1 1,1 0-1,-1 1 0,0-1 0,0 1 1,0-1-1,0 1 0,-1-1 0,1 1 0,0-1 1,-1 1-1,1-1 0,0 0 0,-1 1 0,0-1 1,1 0-1,-1 1 0,0-1 0,0 0 1,0 0-1,0 0 0,0 0 0,-1 2 0,-4 3 0,0 0-1,0-1 1,0 1-1,-15 7 0,-1 0 8,-1-2-1,-1 0 0,0-2 1,-1-1-1,0 0 0,0-2 1,-37 4-1,51-8-320,14 0-1248,21-1-3354,3-1-1989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08.9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5827,'5'2'5069,"7"17"-3444,4 16-2079,-12-22 359,-1-1 0,0 1 0,0 0 0,-1 0 0,0 25 0,-5 32-5922,2-50 537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19.1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7475,'0'1'194,"1"0"0,-1 0 0,1 0 0,-1-1 0,1 1 0,-1 0 0,1-1 0,0 1 0,0 0-1,-1-1 1,1 1 0,0-1 0,0 1 0,0-1 0,0 1 0,0 0 0,34 11-104,-24-9 266,16 6 74,0 1 0,-1 2 0,-1 0-1,47 32 1,-61-36-361,-1 0-1,0 1 1,0 0-1,-1 1 1,0 0-1,-1 1 0,0 0 1,0 0-1,-1 0 1,-1 1-1,0 0 1,8 23-1,-8-11 27,-1-1-1,0 1 1,-2 1-1,-1-1 1,-1 0-1,-1 1 1,-1-1-1,-1 0 1,-1 1-1,-12 44 1,7-41-356,-2 0 1,0 0-1,-2-1 1,-22 36-1,19-39-1523,-1-1 0,-28 30-1,-6 1-6856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09.3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0 170 8036,'5'-16'1841,"2"-3"47,4 4-1231,2-1-273,2 1-144,4 2-64,1-2-64,6 2-32,1 1-16,5 0-32,4 3-16,0 2-64,7 2-128,2 2-176,-4 7-1585,-1 3-1569,-8 1-4001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09.7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17 118 7411,'-3'-4'351,"1"0"-1,0 0 1,0 0-1,1 0 1,-1 0 0,1 0-1,0 0 1,0 0-1,0-1 1,1 1-1,-1-1 1,1 1-1,0 0 1,1-6-1,0 7-324,-1 1 0,1-1 0,0 1 0,1-1 0,-1 1 0,0 0 0,1 0 0,-1-1 0,1 1 0,0 0 0,0 0 0,0 0 0,0 1 0,0-1 0,0 0-1,0 1 1,0-1 0,1 1 0,-1 0 0,1 0 0,-1 0 0,1 0 0,-1 0 0,4 0 0,3-1-36,-1 1-1,1 0 1,-1 0-1,1 1 1,-1 0 0,1 1-1,-1 0 1,1 0-1,-1 1 1,1 0 0,-1 0-1,0 1 1,15 7-1,-20-9-5,1 1-1,-1-1 0,0 1 1,0 0-1,0 0 0,0 0 1,-1 1-1,1-1 0,0 0 0,-1 1 1,0 0-1,0 0 0,0 0 1,0 0-1,0 0 0,0 0 0,-1 0 1,1 0-1,-1 1 0,0-1 1,0 0-1,0 1 0,-1-1 1,1 1-1,-1 0 0,0-1 0,0 1 1,0-1-1,0 1 0,-1-1 1,1 1-1,-1-1 0,0 1 0,0-1 1,-3 5-1,-2 5 20,-1 0 0,-15 20-1,16-25 78,0 1 0,0-1 0,1 1 0,0 0 0,1 0 0,0 1 0,-4 14 0,8-23-67,0-1-1,0 1 1,0 0-1,0 0 1,0 0-1,0 0 1,0-1-1,0 1 1,1 0-1,-1 0 1,0 0-1,1-1 1,-1 1-1,0 0 1,1-1-1,-1 1 1,1 0-1,-1-1 1,1 1-1,0 0 0,-1-1 1,1 1-1,-1-1 1,1 1-1,0-1 1,0 0-1,-1 1 1,1-1-1,0 0 1,0 1-1,-1-1 1,1 0-1,2 1 1,30 4 123,-27-4-107,23 1-366,1-1-1,29-4 1,18-8-5291,-33-2-1541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05.5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92 4978,'-7'-15'1648,"2"5"-868,0 1 0,0 0 0,-1 0 0,-13-16-1,18 24-734,0 0-1,-1 0 1,1 0-1,0-1 1,-1 1-1,1 0 0,0 0 1,-1 1-1,1-1 1,-1 0-1,1 0 1,-1 1-1,0-1 0,1 1 1,-1-1-1,0 1 1,1 0-1,-1 0 1,0 0-1,1 0 0,-1 0 1,0 0-1,0 0 1,1 0-1,-1 1 1,0-1-1,1 0 0,-1 1 1,1 0-1,-1-1 1,1 1-1,-1 0 0,1 0 1,-1 0-1,1 0 1,-1 0-1,-1 2 1,-7 9 88,0 1 0,0 0 1,2 1-1,-1-1 0,2 2 0,0-1 1,-9 26-1,3-9-34,1-1-39,0 0-1,2 1 0,-8 37 0,16-57-35,0-1 1,1 0-1,0 1 0,1-1 0,0 1 1,0-1-1,1 1 0,1-1 0,-1 0 1,2 0-1,0 1 0,0-2 0,9 20 1,-11-27-15,1 1 1,0 0 0,0-1 0,0 0 0,0 1-1,0-1 1,0 0 0,1 0 0,-1 0-1,1 0 1,-1 0 0,1-1 0,0 1-1,0-1 1,0 0 0,3 1 0,0 0 2,0-1 1,0 0 0,1-1 0,-1 1-1,0-1 1,0 0 0,12-2 0,5-3 9,0-1 1,0-1-1,29-14 1,-39 16-16,95-40-48,42-17-3429,-133 57-549,-9 3-2806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31.6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0 132 5779,'3'-19'2655,"-3"15"-2090,1-1-1,0 1 0,-1 0 0,1-1 0,1 1 0,-1 0 0,3-6 0,0 29 738,1 40-1147,2-1 0,29 110-1,-36-168-156,0 1-1,0-1 1,0 0-1,0 0 0,0 0 1,0 0-1,0 0 1,0 0-1,0 0 0,0 1 1,0-1-1,0 0 1,0 0-1,0 0 0,0 0 1,0 0-1,0 0 1,0 0-1,0 1 0,0-1 1,1 0-1,-1 0 1,0 0-1,0 0 0,0 0 1,0 0-1,0 0 1,0 0-1,0 0 1,0 0-1,0 1 0,0-1 1,0 0-1,1 0 1,-1 0-1,0 0 0,0 0 1,0 0-1,0 0 1,0 0-1,0 0 0,0 0 1,1 0-1,-1 0 1,0 0-1,0 0 0,0 0 1,0 0-1,0 0 1,0 0-1,0 0 0,1 0 1,-1 0-1,0 0 1,0 0-1,0 0 0,0 0 1,0 0-1,0-1 1,5-8-160,1-15-129,0-72-713,-6 69 733,1 1 0,9-51 0,-10 77 274,0 0-1,0-1 0,0 1 1,0-1-1,0 1 1,0 0-1,0-1 0,0 1 1,0 0-1,1-1 0,-1 1 1,0-1-1,0 1 1,0 0-1,0-1 0,1 1 1,-1 0-1,0-1 0,0 1 1,1 0-1,-1 0 1,0-1-1,1 1 0,-1 0 1,0 0-1,1-1 0,-1 1 1,0 0-1,1 0 1,-1 0-1,1 0 0,8 9 97,7 26 86,-14-30-155,0 1-11,0 0 1,1 0-1,0 0 1,0-1-1,1 0 1,-1 1-1,1-1 1,1 0-1,-1-1 1,0 1-1,1-1 1,9 7-1,-9-9-7,-1 0 0,1 0 1,0 0-1,0-1 0,0 1 0,0-1 0,0-1 0,0 1 0,0-1 0,0 1 0,0-1 0,0-1 0,0 1 0,0-1 1,0 0-1,8-2 0,-3 0-23,-1 0 0,1-1 1,-1 0-1,0-1 0,0 1 0,-1-2 1,0 1-1,1-1 0,-2 0 0,1-1 1,8-9-1,5-9-54,-2-1 0,20-32 1,-1 2 32,-38 55 37,0 1 0,0-1 0,1 1-1,-1-1 1,0 1 0,0-1 0,1 1 0,-1 0 0,1-1 0,-1 1 0,0-1 0,1 1-1,-1 0 1,1-1 0,-1 1 0,1 0 0,-1 0 0,1-1 0,-1 1 0,1 0 0,-1 0-1,1 0 1,-1 0 0,1 0 0,-1-1 0,1 1 0,-1 0 0,2 0 0,5 14 145,-1 34 95,-5-36-201,2 9-107,11 78 393,-12-87-761,1 0 1,1-1 0,0 1-1,0 0 1,12 20 0,-15-31 138,-1 0 0,0-1 0,1 1-1,0 0 1,-1 0 0,1-1 0,-1 1 0,1 0 0,0-1 0,-1 1 0,1 0 0,0-1 0,0 1 0,0-1 0,-1 0 0,1 1 0,0-1 0,1 1 0,7-3-5207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27.6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3121,'7'8'7327,"1"4"-4728,-4-6-2741,0 0 1,0 0-1,1 0 1,0 0-1,7 6 1,6-4 80,-18-8 62,1 0 1,-1 0-1,1 0 0,-1 0 0,0 0 1,1 0-1,-1 0 0,1 0 1,-1 0-1,0-1 0,1 1 1,-1 0-1,0 0 0,1-1 1,-1 1-1,0 0 0,0 0 0,1-1 1,-1 1-1,0 0 0,0-1 1,1 1-1,-1 0 0,0-1 1,0 1-1,0 0 0,1-1 1,-1-2 9,1 0 0,-1 1 0,0-1 0,0 0 0,0 0 0,0 1 0,0-1 1,-1 0-1,1 0 0,-1 1 0,-1-4 0,2 6-10,0-1-1,0 1 1,0-1-1,0 1 1,0-1-1,0 1 1,-1-1-1,1 1 1,0 0-1,0-1 1,-1 1 0,1-1-1,0 1 1,-1 0-1,1-1 1,0 1-1,-1 0 1,1-1-1,-1 1 1,1 0-1,0 0 1,-1-1 0,1 1-1,-1 0 1,1 0-1,-1 0 1,1 0-1,-1 0 1,1-1-1,-1 1 1,1 0-1,-1 0 1,1 0 0,-1 0-1,1 0 1,-1 1-1,1-1 1,-1 0-1,0 0 1,-1 1-1,-1 0 1,1 0 0,0 1-1,0-1 1,-1 1-1,1-1 1,0 1 0,-3 3-1,2-2 2,0 0 0,0 1 0,0-1-1,0 1 1,1 0 0,0-1-1,-1 1 1,1 0 0,1 0 0,-1 1-1,-1 4 1,3-8-4,0-1 0,0 1 0,0-1 0,0 1 0,0-1 0,0 1 0,0-1 0,0 1 0,0-1 0,0 1 0,0-1 0,0 1 0,0-1 0,1 1 0,-1-1 0,0 1 0,0-1 0,1 1 0,-1-1 0,0 1 0,1-1 1,-1 1-1,0-1 0,1 0 0,-1 1 0,0-1 0,1 0 0,-1 1 0,1-1 0,-1 0 0,1 0 0,-1 1 0,2-1 0,-1 0-4,1 0 0,-1 0 0,1 0 0,-1-1-1,1 1 1,-1 0 0,1-1 0,-1 0 0,1 1 0,-1-1 0,0 0 0,2 0 0,2-3-20,1 1 0,-1-1 0,0 0 0,0-1 0,4-4 1,-8 7 28,0 1 1,0-1-1,0 1 1,0-1-1,0 1 1,0-1-1,0 0 1,0 1-1,-1-1 1,1 0-1,-1 0 1,0 1-1,1-1 1,-1 0-1,0 0 1,0 0-1,0 0 1,0 1-1,0-1 1,0 0-1,-2-3 1,2 4 12,0 1 0,-1-1 0,1 1 1,0-1-1,-1 1 0,1-1 1,-1 1-1,1-1 0,-1 1 0,1 0 1,-1-1-1,1 1 0,-1 0 1,0-1-1,1 1 0,-1 0 0,1 0 1,-1-1-1,0 1 0,1 0 1,-1 0-1,-1 0 0,0 0 16,0 0 0,0 0-1,0 1 1,1-1 0,-1 1 0,0-1-1,0 1 1,0 0 0,0-1-1,1 1 1,-3 1 0,2-1 5,-1 1 1,1-1-1,0 1 0,0-1 1,0 1-1,0 0 0,0 0 1,0 0-1,0 0 0,0 0 1,1 0-1,-1 0 0,1 0 1,0 1-1,-1-1 0,1 1 1,0-1-1,1 1 0,-2 2 1,2-4-128,0 1 0,0 0 0,0-1-1,0 1 1,0 0 0,1-1 0,-1 1 0,0-1 0,1 1 0,-1-1 0,1 1 0,0-1 0,0 2 0,1 0-519,-1-1 0,1 0 0,0 0 0,0 0 0,-1 0 1,1 0-1,1-1 0,-1 1 0,3 2 0,3 0-5674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29.1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288 5 5362,'-1'-1'213,"0"1"-1,-1-1 0,1 1 0,0-1 0,0 1 0,0-1 0,0 1 0,0 0 0,-1 0 0,1 0 0,0 0 0,0-1 0,0 1 0,-1 1 1,1-1-1,0 0 0,0 0 0,0 0 0,0 1 0,-1-1 0,1 0 0,0 1 0,0-1 0,0 1 0,-1 1 0,-34 20-258,23-14 565,-9 5-320,1 0 0,1 1-1,0 2 1,-35 33 0,48-40-139,0-1 0,0 1 1,1 0-1,0 1 0,1 0 1,0 0-1,0 0 0,1 0 1,1 1-1,-1-1 0,2 1 1,-1 0-1,0 17 0,1-11 34,2 0 0,-1-1 0,2 1-1,5 29 1,-6-41-82,1-1 0,1 0 0,-1 0 0,0 0 0,1 0 0,0 0 0,0 0-1,0 0 1,0 0 0,1-1 0,0 1 0,-1-1 0,1 0 0,0 0 0,1 0 0,-1 0 0,0-1 0,1 1 0,0-1 0,0 0 0,-1 0 0,1 0-1,8 2 1,0-1 6,1-1-1,-1 0 0,1-1 0,0-1 1,-1 0-1,1-1 0,0 0 0,-1-1 1,1 0-1,-1-1 0,0 0 0,0-1 1,23-11-1,-20 8 3,0-1-1,0 0 1,-1-1 0,0-1 0,-1 0-1,0-1 1,0-1 0,-2 0 0,1 0-1,10-16 1,-21 27-85,0-1-1,0 1 1,0-1-1,0 0 1,0 1-1,0-1 1,-1 0-1,1 0 1,-1 1-1,1-1 1,-1 0-1,1 0 1,-1 0-1,0-2 1,0 4 30,0-1 0,0 1 0,0 0 1,-1-1-1,1 1 0,0 0 0,0 0 0,0-1 0,0 1 1,-1 0-1,1 0 0,0 0 0,0-1 0,0 1 0,-1 0 1,1 0-1,0 0 0,0 0 0,-1-1 0,1 1 1,0 0-1,0 0 0,-1 0 0,1 0 0,0 0 0,-1 0 1,1 0-1,0 0 0,0 0 0,-1 0 0,-18 6-1304,-3 7-2724,-6 4-2874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29.9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406 1 5843,'-2'0'289,"0"0"0,0 0 0,0 0 1,-1 0-1,1 0 0,0 1 0,0-1 0,0 0 1,0 1-1,0 0 0,0-1 0,0 1 1,0 0-1,0 0 0,1 0 0,-1 1 0,-2 0 1,-32 30-36,20-17 264,-34 26-283,2 3-1,2 1 0,2 3 0,-50 70 1,88-110-470,1 1-1,0 0 1,-7 20 0,10-26-376,1 0 0,1 1 0,-1-1 0,0 1 0,1-1 0,0 1 0,0-1-1,0 8 1,5 2-5941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30.5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0 4754,'0'0'131,"-1"0"-1,1 0 0,0 0 1,-1 0-1,1 0 1,-1 0-1,1 0 1,0 0-1,-1 0 1,1 0-1,0 0 0,-1 0 1,1 1-1,-1-1 1,1 0-1,0 0 1,-1 0-1,1 0 0,0 1 1,-1-1-1,1 0 1,0 0-1,-1 1 1,1-1-1,0 0 0,0 1 1,-1-1-1,1 0 1,0 1-1,0-1 1,0 0-1,-1 1 0,-1 18 1609,8 31-1222,-4-38 33,12 68 160,-4-31-606,-2 1 1,-3-1 0,-1 1-1,-4 61 1,0-110-99,-1 1 1,1-1 0,0 1-1,0-1 1,0 1-1,-1-1 1,1 1 0,-1-1-1,1 0 1,-1 1 0,0-1-1,1 0 1,-2 2-1,2-3-3,-1 1-1,1-1 0,0 0 1,-1 0-1,1 0 0,0 0 0,-1 0 1,1 0-1,0 1 0,0-1 0,-1 0 1,1 0-1,0 0 0,-1 0 1,1 0-1,0 0 0,-1 0 0,1 0 1,0 0-1,-1 0 0,1-1 0,0 1 1,-1 0-1,1 0 0,0 0 1,-1 0-1,1 0 0,0-1 0,0 1 1,-1 0-1,1 0 0,0 0 0,0-1 1,-1 1-1,-1-3-6,0 1 0,0 0 0,0-1-1,1 0 1,-1 1 0,1-1 0,0 0 0,-1 0 0,1 0 0,0 0 0,0-3-1,-2-14-40,1 0-1,1 0 1,1 0-1,0 1 0,2-1 1,0 0-1,1 0 1,1 1-1,1-1 0,10-24 1,-14 41 55,-1 1 0,1 0 0,0-1 1,0 1-1,0 0 0,0 0 0,1 0 0,-1 0 1,1 0-1,-1 0 0,1 0 0,0 1 0,-1-1 0,1 0 1,0 1-1,0-1 0,0 1 0,0 0 0,0 0 1,1 0-1,-1 0 0,0 0 0,0 0 0,1 0 1,-1 1-1,0-1 0,1 1 0,-1 0 0,1 0 1,-1 0-1,1 0 0,-1 0 0,0 0 0,1 1 1,3 0-1,0 2 10,1 0 1,-1 0 0,0 0 0,0 1 0,0 0-1,-1 0 1,1 1 0,-1 0 0,0-1 0,0 2-1,4 5 1,-7-8-16,0 0 0,0-1 0,0 1 0,1-1 0,-1 1 0,1-1 0,-1 0 0,1 0 0,0 0 0,0 0 0,-1-1 0,1 1 1,1-1-1,-1 1 0,0-1 0,0 0 0,0 0 0,1-1 0,-1 1 0,0-1 0,1 0 0,-1 1 0,0-1 0,1-1 0,-1 1 0,0 0 0,1-1 0,-1 0 0,0 0 0,1 0 0,-1 0 0,0 0 0,0-1 0,5-2 0,-8 3-5,1 1-1,0-1 1,0 1-1,0-1 1,-1 1-1,1-1 1,0 1-1,0 0 1,0-1-1,0 1 1,-1 0-1,1 0 1,0 0-1,0 0 1,0 0-1,0 0 1,0 0-1,0 0 1,0 0-1,0 0 1,-1 0-1,1 1 1,0-1-1,0 0 1,0 1-1,0-1 1,-1 0-1,1 1 1,0-1-1,0 1 1,-1-1-1,1 1 1,0 0 0,-1-1-1,1 1 1,-1 0-1,1-1 1,0 2-1,1 2-2,-1 0 1,0 1-1,0-1 0,0 1 1,0-1-1,-1 8 0,1-2 9,1 20-178,-1-10 40,1-1 0,5 23 0,-6-37-351,1 0 0,0 0-1,0 0 1,0 0 0,0 0 0,1 0-1,3 5 1,8 3-3014,4-8-2050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31.0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65 28 6531,'1'-3'421,"1"1"1,-1 0-1,1-1 1,0 1-1,-1 0 0,1 0 1,0 0-1,0 0 1,0 0-1,1 0 0,2-1 1,-4 3-388,-1-1 1,0 1 0,1 0-1,-1 0 1,0 0 0,0 0-1,1 0 1,-1 0-1,0 1 1,1-1 0,-1 0-1,0 0 1,0 0-1,1 0 1,-1 0 0,0 0-1,0 0 1,1 1-1,-1-1 1,0 0 0,0 0-1,0 0 1,1 0 0,-1 1-1,0-1 1,0 0-1,0 0 1,1 1 0,-1-1-1,0 0 1,0 0-1,0 1 1,0-1 0,0 0-1,0 0 1,0 1-1,2 24 251,-20 143 471,-2 50-360,18-28-329,-7 130-131,9-320 38,0-1-1,0 1 1,0 0 0,0 0-1,0 0 1,0 0 0,0 0-1,-1 0 1,1 0 0,0 0 0,0 0-1,0 0 1,0 0 0,0 0-1,0 0 1,-1 0 0,1 0 0,0 0-1,0 0 1,0 0 0,0 0-1,0 0 1,0 0 0,-1 0-1,1 0 1,0 0 0,0 0 0,0 0-1,0 0 1,0 0 0,0 0-1,-1 0 1,1 0 0,0 0-1,0 0 1,0 1 0,0-1 0,0 0-1,0 0 1,0 0 0,0 0-1,0 0 1,-1 0 0,1 0-1,0 1 1,0-1 0,0 0 0,0 0-1,0 0 1,0 0 0,0 0-1,0 0 1,0 1 0,0-1-1,-11-21-831,-4-6-1406,0 10-3385,10 15 1559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32.1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9 4466,'-6'-5'3410,"7"2"-1293,18 3-595,26 9-1178,-20-1-187,0 1 0,0 1 0,-1 2 0,39 24 0,83 71-118,-42-29-84,-45-35-152,-26-17-1158,42 23-1,-71-46 642,1-1 0,1 1 0,-1-1 0,0-1 1,0 1-1,7 0 0,7 0-4019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24.2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25 4690,'10'-24'3174,"-6"26"-2012,-2 16-1000,-1 96 713,-2-66-619,6 70 1,-1-94-533,3 50 470,-7-68-986,0-1-1,0 1 0,-1-1 0,0 0 0,0 1 0,-4 7 0,0-3-4151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32.7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1 6355,'10'36'5103,"-8"27"-4362,-2-38-268,-17 304 352,6-187-665,11-169-518,-1-12-198,5-42 0,-2 59 495,-2 15 118,0 1 0,1-1-1,0 0 1,0 0 0,1 1 0,0-1-1,0 1 1,1 0 0,3-8 0,-6 14-41,1-1 0,-1 1 1,1-1-1,0 1 1,-1 0-1,1-1 0,0 1 1,-1 0-1,1 0 0,0-1 1,-1 1-1,1 0 0,0 0 1,0 0-1,-1 0 0,1 0 1,0 0-1,-1 0 0,1 0 1,0 0-1,0 0 0,-1 1 1,1-1-1,0 0 0,-1 0 1,1 1-1,1 0 0,22 12 82,-15-8-50,-1-1-37,0-1 1,0 1-1,0-2 0,0 1 1,0-1-1,1 0 1,-1-1-1,1 0 0,-1 0 1,12-1-1,-4-2 7,1-1-1,-1 0 1,0-1 0,22-8-1,-33 10-15,1 0-1,-1 0 1,1 1-1,0 0 1,-1 0-1,1 0 1,8 1-1,-12 0 7,-1 0 0,1 0-1,-1 1 1,1-1 0,-1 1-1,1-1 1,-1 1 0,1 0 0,-1-1-1,0 1 1,1 0 0,-1 0-1,0 0 1,0 0 0,0 0 0,1 0-1,-1 1 1,0-1 0,0 0-1,-1 1 1,1-1 0,0 0 0,0 1-1,-1-1 1,1 1 0,-1-1-1,1 1 1,-1-1 0,0 1 0,1-1-1,-1 4 1,2 21 96,-2 1 0,-1-1 0,-1 1 0,-8 42 0,1-8-109,8-40-247,-2 15-351,-2-19-5617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33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0 228 2801,'4'-10'301,"-1"1"0,0-1 0,-1 0 0,0 0 0,-1-1 0,0 1 0,0 0 0,-1 0 0,-1-1 0,-1-11-1,0-15 923,2-30 2632,-1 163-3412,3 108 839,0-166-2956,2-1 1,2 0-1,15 52 0,-13-60-4545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34.5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1 6835,'-2'4'1553,"-2"-3"0,2 2-961,-4 0-560,2 1-1505,0 3-1344,3 2-3458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34.9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38 5330,'-1'-13'1441,"4"2"16,-1 4-737,4 1-128,0 5-239,1 2-161,1 4-128,1 3-336,-1 3-1185,1 1-1184,2 0-3138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35.2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 8644,'2'-8'1809,"6"4"-144,-3 0-1601,0 4-1777,2 4-1569,2 2-3905</inkml:trace>
  <inkml:trace contextRef="#ctx0" brushRef="#br0" timeOffset="1">157 325 6179,'8'0'1136,"1"3"-1136,3 2-2177,1-4-2961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35.6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8452,'7'2'1729,"4"4"-129,-1-4-3120,4 4-1666,1-3-3889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36.0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1 438 7315,'12'-17'1457,"1"-2"-320,5-2-2466,1 1-1360,1-3-3202</inkml:trace>
  <inkml:trace contextRef="#ctx0" brushRef="#br0" timeOffset="1">283 33 7780,'5'-10'1616,"1"4"-63,2 0-1537,-1 2-1585,3 0-1376,4 1-3506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36.3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0 149 7107,'16'-16'1841,"7"-2"16,5-1-384,4 3-1169,1 1-208,-1 1-192,-2 2-192,-3-2-1553,-5 1-1505,-6 2-3761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36.7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0 105 6099,'2'0'1504,"-1"-2"17,2-1-800,1 2-385,1-3-192,5-1-288,1 1-1313,3-1-1280,4 1-3250</inkml:trace>
  <inkml:trace contextRef="#ctx0" brushRef="#br0" timeOffset="1">504 1 7171,'12'0'1441,"-3"0"-241,2 1-2560,7 3-1297,1-1-3138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37.0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6 7427,'11'-4'1505,"-1"3"-288,-2 2-2578,0 5-1408,0 2-3250</inkml:trace>
  <inkml:trace contextRef="#ctx0" brushRef="#br0" timeOffset="1">429 58 7427,'13'-4'1601,"1"2"0,2 0-1297,1 0-560,3 0-1313,4-3-1296,9 1-3378</inkml:trace>
  <inkml:trace contextRef="#ctx0" brushRef="#br0" timeOffset="2">1197 59 7315,'8'1'0,"0"5"-1040,2-3-5235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24.5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2 116 4162,'-1'1'107,"1"2"0,-1-1 0,1 0 0,0 0 0,0 0 0,0 0 0,0 0 0,0 0 0,1 0 0,-1 0 0,1 0 0,-1 0 0,1 0 0,0 0 0,0 0 0,-1-1 0,1 1 0,0 0 0,1 0 0,-1-1 0,0 1 0,0-1 0,1 1 0,-1-1 0,1 1 0,0-1 0,-1 0 0,1 0 0,0 0 0,-1 0 0,1 0 0,0 0 0,0 0-1,0 0 1,0-1 0,0 1 0,0-1 0,0 0 0,0 1 0,0-1 0,0 0 0,0 0 0,0 0 0,0-1 0,0 1 0,0 0 0,0-1 0,3 0 0,9-3 38,-1 0 0,0-1-1,1 0 1,-2-1-1,1 0 1,-1-1 0,0 0-1,0-1 1,-1-1 0,0 0-1,0 0 1,-1-1 0,13-17-1,-22 27-136,0-1 0,-1 0 0,1 1 0,0-1 0,-1 0 0,1 0 0,-1 1 0,0-1 0,1 0 0,-1 0 0,1 0 0,-1 0 0,0 0 0,0 0 0,0 1 0,1-1 0,-1 0 0,0 0 0,0 0 0,0 0 0,-1 0 0,1 0 0,0 0-1,0 0 1,0 0 0,-1 0 0,1 0 0,0 1 0,-1-1 0,1 0 0,-1 0 0,1 0 0,-1 1 0,1-1 0,-1 0 0,0 0 0,1 1 0,-2-2 0,-2-1-630,-1 1 0,1-1 0,-1 1 1,0 0-1,-9-2 0,7 2-1686,-5-2-3393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36.0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0 4450,'0'1'70,"-1"-1"0,0 0 1,1 0-1,-1 0 0,1 1 0,-1-1 0,1 0 0,-1 1 1,1-1-1,-1 0 0,1 1 0,-1-1 0,1 1 0,-1-1 1,1 1-1,0-1 0,-1 1 0,1-1 0,0 1 0,-1-1 1,1 1-1,0-1 0,0 1 0,0 0 0,-1-1 0,1 1 1,0-1-1,0 1 0,0 1 0,8 19 1127,21 15-254,-22-30-841,1-1 1,0-1-1,0 1 1,0-1-1,0 0 1,1-1-1,0 0 1,0-1-1,0 1 1,0-2-1,11 2 1,22 6 6,112 32 94,188 45 45,-227-56-226,-2 4 0,114 51 0,-62-24 10,-140-54 10,0 0-1,1-2 0,0-1 0,43 1 0,-68-4-36,1-1-1,0 0 1,0 0 0,0-1 0,0 1 0,0 0-1,0-1 1,0 1 0,-1-1 0,1 0-1,0 1 1,0-1 0,1-1 0,-3 2-15,0 0 0,1 0 0,-1-1 0,0 1 0,0 0 1,0 0-1,0 0 0,0 0 0,0 0 0,0-1 0,0 1 0,0 0 1,0 0-1,0 0 0,0 0 0,0 0 0,0-1 0,0 1 1,0 0-1,0 0 0,0 0 0,0 0 0,0-1 0,0 1 0,0 0 1,0 0-1,0 0 0,0 0 0,0 0 0,-1 0 0,1-1 0,0 1 1,0 0-1,0 0 0,0 0 0,0 0 0,0 0 0,0 0 0,-1 0 1,1 0-1,0-1 0,0 1 0,0 0 0,-1 0 0,-16-5-1355,-13 5-3123,13 3-71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37.1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1 145 6243,'5'-34'3307,"-2"28"-3209,0 1-1,0 0 1,0-1 0,1 1 0,-1 1 0,1-1 0,0 0 0,1 1-1,-1 0 1,10-7 0,-6 5-22,1 0-1,1 1 1,-1-1-1,1 2 1,0-1-1,0 2 1,0-1-1,0 1 1,16-2-1,-19 4-76,0 0 0,0 0 0,0 0 0,0 1 0,0 1 0,0-1 0,0 1 0,0 0 0,0 1 0,0-1 0,0 1 0,0 1 0,-1-1 0,1 1 0,7 5 0,-12-7-2,0 0 0,0 1-1,0-1 1,-1 1 0,1-1-1,0 1 1,-1 0 0,1-1-1,-1 1 1,0 0 0,0 0-1,0 0 1,0 0 0,0 0-1,0 0 1,0 1 0,0-1-1,-1 0 1,1 0 0,-1 1 0,0-1-1,0 3 1,0-1 4,-1 0 0,0 0-1,0 0 1,0 0 0,0 0 0,-1 0 0,0 0-1,0-1 1,0 1 0,0-1 0,-5 6 0,-3 3 16,-1-1-1,0 0 1,-1 0 0,0-1 0,-19 11 0,-1-3 23,18-10-17,0 0 0,-16 13 0,84-21 119,-53 0-142,38-3 23,50 2 1,-79 2-21,0-1 1,0 2-1,-1-1 0,1 1 0,0 1 0,-1 0 1,1 0-1,-1 1 0,0 0 0,15 9 0,-22-12-2,-1 0-1,1 0 0,0 0 1,-1 1-1,0-1 0,1 0 1,-1 1-1,0-1 0,0 1 1,0-1-1,0 1 0,0 0 0,0-1 1,0 1-1,0 0 0,-1 0 1,2 2-1,-2-2 1,-1-1-1,1 0 1,0 0 0,0 1-1,0-1 1,-1 0 0,1 0-1,-1 0 1,1 0 0,-1 0-1,1 1 1,-1-1 0,0 0-1,1 0 1,-1 0-1,0-1 1,0 1 0,0 0-1,0 0 1,-1 1 0,-4 2 3,0-1 0,0 1-1,-1-1 1,1-1 0,-1 1 0,0-1 0,-12 3 0,-93 8 110,74-10-64,-39 8 0,76-11-92,0 0 0,0 0 0,0 0 1,1 1-1,-1-1 0,0 0 0,0 1 1,0-1-1,0 1 0,1-1 1,-1 1-1,0-1 0,0 1 0,1-1 1,-1 1-1,0 0 0,1-1 0,-1 1 1,1 0-1,-1 0 0,1 0 1,-1-1-1,1 1 0,0 0 0,-1 0 1,1 0-1,0 0 0,0 0 0,-1-1 1,1 2-1,0 0-339,0-1-1,0 1 1,1-1 0,-1 0-1,0 1 1,1-1 0,-1 0-1,1 0 1,-1 1 0,1-1-1,-1 0 1,1 0-1,1 2 1,5 5-4984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37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0 121 6515,'1'-1'161,"-1"0"0,1 0 1,-1 0-1,1 0 0,-1 0 0,1 0 0,0 0 0,0 1 1,-1-1-1,1 0 0,0 0 0,0 1 0,0-1 1,0 1-1,0-1 0,0 1 0,0-1 0,0 1 1,0-1-1,0 1 0,0 0 0,0 0 0,1-1 0,45-13-188,-24 7 412,44-16 52,102-22-1,-139 39-986,0 2 0,0 1 0,1 1 0,-1 2 0,1 1 0,32 5 0,-37 0-2441,-7 2-1782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37.8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84 7491,'-1'-1'150,"0"0"-1,0 0 0,0 0 0,0 0 0,0 0 0,0-1 0,1 1 1,-1 0-1,0 0 0,1 0 0,-1-1 0,1 1 0,-1 0 0,1-1 1,0 1-1,0-1 0,0 1 0,-1 0 0,1-1 0,0 1 0,1-1 1,-1 1-1,0 0 0,0-1 0,1-1 0,1 1-93,-1 0-1,0 0 0,1 0 0,0 0 1,-1 0-1,1 1 0,0-1 1,0 1-1,0-1 0,0 1 0,0 0 1,0 0-1,4-2 0,8-2-93,0 0 0,1 1 0,24-3 0,-38 7 101,8-2-28,0 1 0,0 1 0,1-1 0,-1 2 0,0-1 0,0 1 0,0 0 0,0 1 0,0 0 0,0 1 0,12 5 0,-18-7-32,0 0 0,-1 1 1,1 0-1,0 0 0,0 0 0,-1 0 0,1 0 0,-1 1 1,0-1-1,0 1 0,0-1 0,0 1 0,0 0 0,0 0 0,-1 0 1,0 0-1,1 0 0,-1 0 0,0 0 0,0 0 0,-1 0 0,1 1 1,-1-1-1,1 0 0,-1 1 0,0-1 0,0 0 0,-1 0 1,1 1-1,-1-1 0,0 0 0,1 0 0,-1 1 0,-3 3 0,1 2 0,-1 0 0,0-1-1,0 1 1,-1-1 0,0 0-1,-1 0 1,1-1 0,-8 7-1,-9 8 17,-28 21 0,30-27 34,0 1 1,-20 24-1,39-40-43,0 0 0,-1 1 0,1-1 0,0 1 0,0-1 0,0 1 0,0-1 0,0 1 0,0 0 0,1 0 0,-1-1 0,0 1 0,1 0 0,-1 0 0,1 0 0,0 0 0,0-1 0,0 1 0,0 0 0,0 0 0,0 3-1,1-3 2,0 0 0,0-1 0,0 1 0,0 0 0,1-1 0,-1 0 0,0 1 0,1-1 0,-1 0 0,1 0 0,-1 1 0,1-1 0,-1 0-1,1-1 1,0 1 0,0 0 0,2 0 0,10 3 25,0 0-1,0-2 0,1 0 1,18 1-1,-31-3-36,160 1-905,-135-4-2244,52-10 0,-42 1-3042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39.0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1 678 6163,'-1'-1'152,"1"0"1,0 0 0,0 1-1,0-1 1,0 0 0,0 1-1,0-1 1,0 0 0,0 0-1,0 1 1,1-1 0,-1 0-1,0 1 1,0-1 0,1 0-1,-1 1 1,0-1 0,1 0-1,-1 1 1,1-1 0,-1 1-1,1-1 1,-1 0 0,1 1-1,-1-1 1,1 1 0,0-1-1,24-19-579,-15 12 726,27-25-105,-11 7-30,2 2 0,60-41-1,119-39-62,-137 72-84,363-135 334,-121 53-179,-281 101-178,-4 1-17,1 1 0,0 2-1,50-11 1,-72 20-496,-14 6-725,-15 4-3180,7-5-925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39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1 6307,'1'24'3994,"-4"21"-4160,-6 82 722,7-87-1002,-2-16-4247,0-14-859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40.1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50 7203,'1'-1'113,"-1"0"1,0 0-1,1 0 0,-1 0 0,0 0 0,1-1 0,0 1 0,-1 0 1,1 0-1,0 0 0,-1 0 0,1 1 0,0-1 0,0 0 1,0 0-1,0 0 0,0 1 0,0-1 0,0 0 0,0 1 0,0-1 1,0 1-1,0-1 0,0 1 0,0 0 0,1-1 0,-1 1 0,0 0 1,0 0-1,0 0 0,1 0 0,1 0 0,54 0-464,-34 1 765,140-15 466,22 0-2000,-182 14 612,0 0 0,0 0 0,0 0 1,0 0-1,0 1 0,0-1 1,-1 1-1,1 0 0,4 1 1,1 6-5176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40.4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3 110 7363,'-1'-3'159,"1"1"0,-1 0-1,1-1 1,0 1 0,0 0-1,0-1 1,0 1 0,0 0 0,0-1-1,1 1 1,-1 0 0,1 0-1,0-1 1,-1 1 0,1 0-1,0 0 1,0 0 0,1 0-1,1-3 1,0 1-81,0 0-1,1 1 0,0-1 1,0 1-1,0 0 1,0 0-1,1 0 1,6-4-1,0 2 27,-1 1-1,1 0 0,0 0 1,0 1-1,0 1 1,0 0-1,21-1 1,-29 2-93,-1 1 0,1 0 0,-1 0 0,1 1 0,-1-1 0,1 0 0,-1 1 0,1-1 1,-1 1-1,1 0 0,-1 0 0,0 0 0,1 0 0,-1 1 0,0-1 0,0 0 0,0 1 1,0 0-1,0-1 0,0 1 0,0 0 0,-1 0 0,1 0 0,-1 0 0,1 0 1,-1 0-1,0 1 0,0-1 0,2 5 0,-2-3-7,-1 1-1,1-1 1,-1 0-1,0 1 1,0-1 0,0 1-1,0-1 1,-1 1-1,0-1 1,0 0 0,0 1-1,-1-1 1,1 0 0,-1 0-1,0 0 1,-3 5-1,-9 11 51,8-11 6,0 0 1,0 0-1,1 1 1,0-1-1,-6 18 1,11-25-52,-1-1 0,1 1 0,0-1 0,0 1-1,0 0 1,0-1 0,0 1 0,0 0 0,0-1 0,0 1 0,0-1 0,1 1 0,-1 0 0,1-1 0,-1 1 0,1-1 0,1 3 0,0-2-6,0 0 0,-1-1 0,1 1-1,0-1 1,0 1 0,0-1 0,0 0 0,0 0 0,0 0 0,0 0 0,1 0 0,-1-1 0,0 1 0,0 0-1,1-1 1,2 1 0,7 0-1031,0 0-1,0-1 1,1 0-1,-1-1 1,19-3-1,8-4-5883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15.7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30 498 7043,'-21'-7'2489,"20"6"-2453,1 1-1,-1 0 1,1 0 0,-1-1 0,1 1 0,-1 0 0,1 0-1,-1-1 1,1 1 0,0 0 0,-1-1 0,1 1 0,0-1-1,-1 1 1,1-1 0,0 1 0,0 0 0,-1-1 0,1 1 0,0-1-1,0 1 1,0-1 0,-1 1 0,1-1 0,0 1 0,0-1-1,0 0 1,0 1 0,0-1 0,0 1 0,0-1 0,0 1-1,0-1 1,1 1 0,-1-1 0,0 1 0,0-1 0,0 1 0,1-1-1,-1 1 1,1-1 0,2-1 50,0-1-1,0 1 1,1 1-1,-1-1 1,1 0-1,0 1 0,-1 0 1,1 0-1,0 0 1,5 0-1,11-5 144,22-12-176,-1-3 0,-1-2 0,43-31 0,27-17-63,114-42 29,-139 73 8,-75 35-9,0 0 0,0 0 1,-1-1-1,0 0 0,0 0 0,-1-1 1,1 0-1,-1-1 0,-1 0 1,0 0-1,0 0 0,0-1 1,6-12-1,-53 61-40,18-16-968,6-9-4345,3-6-1028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16.23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25 3906,'-7'-3'977,"-9"-5"4152,17 4-3093,9 0-1761,19 1-174,-1 1 0,1 1 0,0 2 0,50 7 0,-26-2-30,207 30 60,44 3-387,-304-40 248,0 1 0,-1 0 0,1 0 0,0 0 0,0 0 0,0 0 0,0 0 1,0-1-1,0 1 0,0 0 0,0 0 0,0 0 0,0 0 0,0 0 0,0-1 0,0 1 0,0 0 0,0 0 0,0 0 0,0 0 1,0 0-1,1-1 0,-1 1 0,0 0 0,0 0 0,0 0 0,0 0 0,0 0 0,0 0 0,0 0 0,0-1 0,0 1 1,0 0-1,1 0 0,-1 0 0,0 0 0,0 0 0,0 0 0,0 0 0,0 0 0,1 0 0,-1 0 0,0 0 0,0 0 1,0 0-1,0 0 0,0 0 0,0 0 0,1 0 0,-1 0 0,0 0 0,0 0 0,0 0 0,0 0 0,0 0 0,1 0 1,-1 0-1,0 0 0,0 0 0,0 0 0,0 0 0,0 0 0,0 0 0,1 0 0,-1 1 0,0-1 0,0 0 0,-13-11 559,-4-3-1694,7 0-4174,10 8-1009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24.9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1 147 6739,'-1'-4'230,"1"0"0,0 0 0,0 0 0,0 1-1,1-1 1,-1 0 0,1 0 0,0 1 0,0-1 0,0 0 0,0 1-1,1-1 1,-1 1 0,1-1 0,0 1 0,0 0 0,0 0 0,0 0-1,1 0 1,0 0 0,-1 0 0,5-2 0,7-8 22,1 0 0,33-19 0,-46 31-297,0 0 0,1 0 0,-1 0 0,0 1 0,0-1 0,0 0 0,0 1 0,1 0 1,-1-1-1,0 1 0,0 0 0,1 0 0,-1 0 0,0 1 0,1-1 0,-1 0 0,0 1 0,0-1 0,0 1 0,0 0 0,1 0 0,-1 0 1,0 0-1,2 2 0,5 3-1288,0 1-1,0 0 1,13 14 0,-17-15 68,15 13-3796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16.6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7235,'0'-2'210,"1"0"-1,-1 0 0,1 0 0,-1 0 1,1 0-1,-1 0 0,1 0 0,0 0 1,0 0-1,0 1 0,0-1 0,0 0 0,1 1 1,2-4-1,-4 5-176,1 0 0,0 0 0,-1-1 1,1 1-1,0 0 0,-1 0 0,1 0 0,0 0 0,0-1 0,-1 1 1,1 0-1,0 1 0,0-1 0,-1 0 0,1 0 0,0 0 0,-1 0 1,1 0-1,0 1 0,-1-1 0,1 0 0,0 1 0,-1-1 0,1 0 1,0 1-1,-1-1 0,1 1 0,7 6-181,-1 1 0,-1 0-1,1-1 1,9 17 0,3 3 651,-9-18-408,0 1 0,1-1 0,19 11 0,-19-13-46,-1 0 1,0 0 0,0 1 0,15 17 0,-23-24-2,-1 1 0,0-1-1,1 1 1,-1 0 0,0-1 0,0 1-1,-1 0 1,1 0 0,0-1-1,-1 1 1,1 0 0,-1 0 0,1 0-1,-1 0 1,0 0 0,0 0-1,0 0 1,0 0 0,0 0-1,0 0 1,0 0 0,-1 0 0,1 0-1,-1 0 1,1-1 0,-1 1-1,0 0 1,0 0 0,0 0-1,0-1 1,0 1 0,0-1 0,0 1-1,-1-1 1,1 1 0,-1-1-1,1 1 1,-1-1 0,1 0 0,-3 1-1,-4 4-126,0-1 0,0 0 0,-16 7 0,-6 0-4067,27-11 3181,-19 7-7257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17.8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122 26 5202,'0'-1'220,"0"0"-1,0-1 1,-1 1-1,1 0 1,-1-1-1,1 1 1,-1 0-1,1 0 1,-1 0-1,0-1 1,0 1-1,1 0 1,-1 0-1,0 0 1,0 0-1,0 0 1,0 1-1,0-1 1,0 0-1,-1 0 1,-1-1-1,2 2-167,0 0 0,0 0 0,0 0 0,-1 0 0,1 0 0,0 0 0,0 0-1,0 0 1,0 1 0,0-1 0,0 0 0,0 1 0,0-1 0,0 0 0,0 1-1,0-1 1,0 1 0,0 0 0,0-1 0,1 1 0,-1 0 0,0-1 0,0 1 0,0 0-1,1 0 1,-1 0 0,1 0 0,-2 2 0,-40 75 1,9-16 27,72-68 67,21-15-68,-53 17-54,1 1 0,0-1 1,0 1-1,0 1 0,0 0 1,0 0-1,0 0 1,1 1-1,-1 0 0,1 1 1,-1 0-1,0 0 0,1 1 1,10 2-1,-8 0 67,-1 0 0,0 1 1,19 10-1,-27-13-172,-1 0-1,1 0 1,0 0 0,-1 0 0,1 0-1,0 0 1,-1 1 0,0-1 0,1 0-1,-1 1 1,0 0 0,1-1 0,-1 1 0,0 0-1,0-1 1,-1 1 0,1 0 0,0 0-1,0 0 1,-1 0 0,1-1 0,-1 1-1,0 0 1,0 0 0,1 0 0,-1 0-1,0 0 1,-1 0 0,1 3 0,-7 14-3607,-2 0-2863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20.1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132 171 4802,'-1'-2'247,"-1"0"-1,0 0 1,1 1 0,-1-1-1,0 1 1,0-1 0,0 1-1,0 0 1,-1 0 0,1 0-1,0 0 1,0 0-1,-1 0 1,1 0 0,-1 1-1,-2-1 1,3 1-205,-1 1 0,1-1 0,0 1 0,0 0 0,0 0 0,-1 0 0,1 0 0,0 0 0,0 0 0,0 0 0,0 1 0,1-1 0,-1 0 0,0 1 0,0 0 0,1 0 0,-3 3 0,-3 4 42,2-1 0,-1 1-1,1 1 1,0-1 0,1 1-1,0-1 1,1 1 0,0 1-1,0-1 1,1 0 0,0 1-1,1-1 1,0 1 0,1-1 0,0 1-1,1-1 1,0 1 0,5 18-1,-5-20-60,2-1-1,-1 0 0,1 0 1,0 0-1,1 0 0,0-1 1,0 1-1,1-1 0,-1 0 1,1-1-1,1 1 0,0-1 1,0 0-1,0 0 0,0 0 1,1-1-1,0 0 0,0-1 1,1 1-1,-1-1 0,1-1 1,0 0-1,15 5 0,-18-7-20,0-1 0,0 0 0,0 0 0,0 0 0,0 0 0,0-1 0,1 0 0,-1 0 0,0 0 0,-1-1 0,1 0 0,0 1 0,0-2 0,-1 1 0,1-1 0,-1 1 0,0-1 0,8-7 0,5-5-71,-1-1 0,27-33 0,-41 47 60,10-14-33,0-1 0,-1 0 0,-1 0 0,-1-1 0,-1-1 0,0 1 0,-1-1 0,7-32 0,-12 40 57,0 0 0,-1 0 0,0 0 0,-1 0-1,0 0 1,-1 0 0,-3-18 0,2 22 15,0 1 0,0-1 0,-1 1 1,1-1-1,-2 1 0,1 0 0,0 0 0,-1 1 0,0-1 0,-1 1 0,1-1 0,-1 1 0,-6-4 0,6 4-3,0 2 0,-1-1 0,1 1 0,-1-1 0,0 2 0,0-1 0,0 1 0,0-1 0,0 2 0,-1-1 0,1 1 0,0 0 0,-1 0-1,-8 1 1,5 0-4,0 1 0,0 0 0,0 1 0,0 0 0,0 1 0,0 0 0,0 1 0,-14 7 0,11-4-30,0 0 0,0 1 0,1 1 0,0 0 0,0 1 0,1 0 0,1 1 0,0 0 0,0 1 1,1 0-1,1 0 0,-11 20 0,16-25-191,0 1 1,1-1-1,-1 1 1,2-1-1,-1 1 1,1 0-1,0 0 0,1 10 1,0-11-614,1 0 1,0 0 0,0 0-1,0 0 1,5 11-1,7 9-4930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21.0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1 330 5843,'0'0'150,"0"-1"0,0 1 0,-1-1 0,1 0 0,0 1 0,0-1 1,0 0-1,0 1 0,1-1 0,-1 0 0,0 1 0,0-1 0,0 1 1,0-1-1,1 0 0,-1 1 0,0-1 0,0 1 0,1-1 0,-1 1 0,1-1 1,-1 1-1,0-1 0,1 1 0,-1-1 0,1 1 0,-1 0 0,1-1 0,-1 1 1,1 0-1,-1-1 0,1 1 0,0 0 0,-1 0 0,1-1 0,0 1 1,30-11 122,-22 8 280,5-2-498,0-1 0,-1 0-1,0-2 1,-1 1 0,0-1-1,0-1 1,0 0 0,-1-1-1,-1 0 1,1-1 0,-2 0 0,1-1-1,-2 1 1,0-2 0,0 1-1,-1-1 1,0 0 0,-2-1-1,8-23 1,-8 23-65,-4 8-1,1 0 0,0 0 0,0 1 0,0-1 0,1 0 0,0 1 0,0-1 0,6-6 0,-9 12 8,0-1 1,1 1 0,-1 0-1,0 0 1,1 0 0,-1 0-1,0 0 1,0 0 0,1 1-1,-1-1 1,0 0 0,1 0-1,-1 0 1,0 0 0,0 0-1,1 0 1,-1 0-1,0 1 1,0-1 0,1 0-1,-1 0 1,0 0 0,0 0-1,0 1 1,1-1 0,-1 0-1,0 0 1,0 1 0,0-1-1,0 0 1,0 0 0,1 1-1,-1-1 1,0 0 0,0 1-1,0-1 1,0 0 0,0 0-1,0 1 1,0-1 0,0 0-1,0 1 1,0-1 0,0 0-1,0 0 1,0 1-1,3 16-41,-3-16 39,2 45-19,-2-1 1,-2 0-1,-2 1 1,-16 68-1,18-104-59,0-1 0,-1 1 0,0-1 0,-1 0 0,0 0 0,0 0 0,-1-1 0,0 1-1,-1-1 1,0-1 0,0 1 0,-1-1 0,0 0 0,-14 12 0,3-7 260,0 0 1,0-2-1,-2 0 1,1-1-1,-37 12 1,56-21-163,0 0 1,0 0-1,0 0 0,0 0 1,0 0-1,0 0 0,0 0 1,0 0-1,0 0 0,0 0 1,0 0-1,0 0 0,0 0 1,0 0-1,0 0 1,0 0-1,0 1 0,0-1 1,0 0-1,0 0 0,0 0 1,0 0-1,0 0 0,0 0 1,0 0-1,0 0 1,0 0-1,0 0 0,0 0 1,0 0-1,0 0 0,0 0 1,0 0-1,0 0 0,0 0 1,0 0-1,0 1 0,12-1 187,20-4-80,93-34 164,-60 18-170,77-16-1,-123 33-128,1 0-1,0 1 0,1 1 1,-1 1-1,0 1 1,0 1-1,0 0 0,27 8 1,-39-7-260,0-1 0,0 2 0,0-1 1,0 1-1,0 1 0,9 6 0,17 22-4583,-15-5-2430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22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88 4 5987,'0'0'73,"0"0"0,0 0 0,0 0 0,0 0 0,0-1 0,0 1 0,0 0-1,0 0 1,-1 0 0,1 0 0,0-1 0,0 1 0,0 0 0,0 0 0,0 0 0,0 0 0,0 0 0,0 0 0,0-1 0,0 1 0,-1 0 0,1 0 0,0 0 0,0 0 0,0 0 0,0 0 0,0 0 0,0 0 0,-1 0 0,1-1 0,0 1 0,0 0 0,0 0 0,0 0 0,0 0 0,-1 0 0,1 0 0,0 0 0,0 0-1,0 0 1,0 0 0,-1 0 0,1 0 0,0 0 0,0 0 0,0 0 0,0 0 0,0 1 0,-1-1 0,1 0 0,0 0 0,0 0 0,0 0 0,0 0 0,0 0 0,-1 0 0,1 0 0,0 0 0,0 1 0,0-1 0,0 0 0,0 0 0,0 0 0,0 0 0,0 0 0,0 1 0,0-1 0,0 0 0,-1 0 0,-15 19 762,-14 25-1205,25-34 365,-1 1-1,2 0 1,0 1 0,0-1-1,1 1 1,1 0 0,0 0-1,0 0 1,1 0 0,1 0-1,0 0 1,0 0 0,1 0-1,1 0 1,0 0 0,1 0-1,0-1 1,1 1 0,0-1-1,0 0 1,11 17 0,3-7-5331,-9-18-771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22.4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1 153 7155,'2'-5'359,"0"0"-1,1 1 1,-1-1 0,1 1-1,0-1 1,0 1-1,1 0 1,-1 0-1,1 1 1,0-1 0,0 1-1,0 0 1,0 0-1,1 0 1,-1 0-1,8-3 1,11-4-341,0 1 0,28-8 0,-36 13 291,31-10-238,54-8 0,-81 18-192,0 2 1,1 1-1,-1 0 1,0 1-1,35 5 1,-48-3-122,1-1-1,0 1 1,-1 0 0,1 1 0,-1 0 0,0 0 0,8 5 0,17 20-5465,-20-13 318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22.7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53 131 5250,'-4'-1'361,"1"0"0,-1-1 0,0 1 0,0-1-1,1 0 1,-1 0 0,1 0 0,-1-1 0,1 1-1,0-1 1,-5-5 0,7 6-299,0 1 1,0-1-1,1 1 1,-1-1-1,1 1 1,0-1-1,-1 1 1,1-1-1,0 1 1,0-1-1,0 0 1,0 1 0,0-1-1,0 1 1,0-1-1,1 0 1,-1 1-1,0-1 1,1 1-1,-1-1 1,1 1-1,0-1 1,0 1-1,-1 0 1,1-1-1,0 1 1,0 0-1,0 0 1,0-1-1,1 1 1,-1 0-1,3-2 1,2-2 33,0-1 1,1 1 0,0 1 0,0-1-1,1 1 1,-1 0 0,1 1 0,12-5-1,-15 6-83,0 1 0,-1 0-1,1 0 1,0 0 0,-1 0-1,1 1 1,0 0 0,0 0-1,0 0 1,0 1 0,-1-1-1,1 1 1,0 0 0,-1 1-1,1-1 1,6 3-1,-9-2-7,0 0-1,0 0 0,0-1 0,0 1 0,0 1 0,0-1 0,-1 0 0,1 0 1,0 1-1,-1-1 0,0 1 0,0-1 0,0 1 0,0-1 0,0 1 0,0 0 0,-1 0 1,1-1-1,-1 1 0,0 0 0,0 0 0,0 0 0,0-1 0,0 1 0,-1 3 0,-1 9 78,-1 0 0,-1 0-1,-6 19 1,7-25-19,-7 16 114,-9 31 186,18-52-335,0-1 0,1 1-1,-1 0 1,1 0 0,-1-1 0,1 1 0,0 0 0,1 0 0,-1-1 0,1 1 0,1 7 0,-1-10-22,0 0 0,0 1 1,0-1-1,0 0 0,0 1 1,1-1-1,-1 0 0,0 0 0,1 0 1,-1 0-1,0 0 0,1 0 1,-1-1-1,1 1 0,0 0 1,-1-1-1,1 1 0,-1-1 0,1 0 1,0 1-1,-1-1 0,4 0 1,43-1 143,-38 0-138,211-10-6298,-177 9-1835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26.6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48 12 5170,'1'0'83,"-1"-1"0,0 0 0,1 0 0,-1 0 0,1 1 0,0-1 1,-1 0-1,1 1 0,0-1 0,-1 1 0,1-1 0,0 0 0,-1 1 0,1 0 0,0-1 0,0 1 0,0-1 0,0 1 0,-1 0 0,1 0 0,0-1 0,0 1 0,0 0 0,0 0 0,0 0 0,0 0 0,0 0 0,-1 0 0,1 0 0,0 0 0,0 1 0,0-1 0,0 0 0,0 1 0,0-1 0,-1 0 0,1 1 0,0-1 0,0 1 0,-1-1 0,1 1 0,0-1 0,0 1 0,-1 0 0,1-1 0,0 2 0,7 5-84,0 1-1,0 0 0,7 10 0,-3-4 235,21 22-68,-1 2 1,-2 1 0,-2 1 0,-2 2 0,41 85 0,-49-87-64,-1 2 0,-3 0 1,-1 1-1,-2 0 1,7 52-1,-15-68-49,-2 1 1,0-1-1,-2 0 0,-1 0 0,-1 0 1,-1 0-1,-1 0 0,-2-1 1,-16 45-1,-3-11 53,-2-1 0,-3-1 0,-75 105 0,86-140 99,-36 33 0,41-44-156,1 2 0,0-1 0,1 2 0,1 0 0,0 0 0,-15 29-1,25-40-35,1-2 10,1 0-1,-1-1 1,0 1 0,0 0 0,1 0 0,-2 0-1,1-1 1,0 1 0,0 0 0,0-1 0,-1 1-1,1-1 1,-1 0 0,1 1 0,-1-1 0,1 0-1,-1 0 1,-2 1 0,8-2-175,11 1-6027,-7 0-552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28.1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 5042,'1'-1'101,"0"0"0,0 1-1,0-1 1,1 0-1,-1 1 1,0-1 0,0 0-1,1 1 1,-1 0 0,0-1-1,1 1 1,-1 0 0,1 0-1,-1 0 1,0 0-1,1 0 1,-1 0 0,1 0-1,-1 0 1,0 0 0,1 1-1,-1-1 1,0 0 0,1 1-1,-1 0 1,0-1-1,0 1 1,1 0 0,-1-1-1,0 1 1,0 0 0,0 0-1,0 0 1,0 0-1,0 0 1,1 1 0,5 6-76,0 0 0,0 0 0,8 12 0,-14-18 73,27 34 32,1-1 0,61 54-1,-2 0-8,-28-16 0,-5 2 1,89 157-1,4 9-48,-124-204 78,-2 1 0,-1 1 0,-3 1 0,0 0 1,-3 2-1,-1 0 0,10 56 0,-13-44-83,-3 0 0,-1 1 0,-3-1 0,-3 1 0,-8 89 0,-2-73-34,-2-1 0,-4 0 0,-3-1 0,-30 75 0,32-105 22,-1 0-1,-3-2 1,-1 0 0,-1-1 0,-2-2 0,-2 0 0,-1-1-1,-41 37 1,-220 221 310,255-255-343,24-26-1,24-27-81,-6 6-48,46-54-1515,-21 20-3086,-13 14-1407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12.7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4034,'1'1'83,"-1"0"0,1-1 1,-1 1-1,1 0 0,0 0 1,-1 0-1,1 0 0,0-1 0,0 1 1,0 0-1,-1-1 0,1 1 1,0-1-1,0 1 0,0-1 1,0 1-1,0-1 0,0 0 0,0 1 1,0-1-1,0 0 0,0 0 1,0 0-1,0 0 0,0 0 0,0 0 1,0 0-1,0 0 0,0 0 1,1 0-1,0-1 0,38-5-27,-31 2 1,-7 3-70,1-1 1,0 1-1,0 0 0,-1 0 1,1 0-1,0 0 0,0 1 0,0-1 1,0 1-1,5 0 0,-7 0-98,-1 1 0,0-1-1,0 0 1,0 1 0,0-1-1,0 0 1,0 1 0,0-1-1,0 1 1,0-1 0,0 0-1,0 1 1,0-1 0,0 0-1,0 1 1,0-1 0,0 1-1,0-1 1,-1 0-1,1 1 1,0-1 0,0 0-1,0 1 1,0-1 0,-1 0-1,1 1 1,0-1 0,-1 0-1,1 1-252,-6 8-2715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25.3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13 7748,'0'-12'2902,"-1"15"-1861,1 23-932,42 194 449,-5-38-1001,-37-163 382,-6-29 102,-9-30 51,-18-120-41,23 102 78,-21-71 0,30 127-109,0-1 0,0 1 0,1 0 0,-1 0 0,1-1-1,-1 1 1,1 0 0,0 0 0,0-1 0,0 1 0,0-4 0,1 5-10,0 1 0,-1-1 0,1 0 0,0 1 1,0-1-1,-1 0 0,1 1 0,0-1 0,0 1 1,0 0-1,0-1 0,-1 1 0,1 0 0,0-1 1,0 1-1,0 0 0,0 0 0,0 0 0,0 0 1,0 0-1,0 0 0,0 0 0,0 0 0,0 0 1,0 0-1,0 0 0,0 1 0,0-1 0,1 1 1,24 2 177,0-2 1,0 0 0,37-5-1,-32 2-276,58 3 0,-72 3-219,-14 3-1709,-4-5 1500,-1-1 0,1 1 0,-1-1 1,1 1-1,-1-1 0,0 1 0,0-1 0,1 0 1,-1 0-1,0 0 0,-3 1 0,-12 6-4390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13.7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205 1 1537,'-13'5'3386,"12"-5"-3238,-1 0 0,1 0-1,0 0 1,0 0 0,0 0-1,0 1 1,0-1 0,0 0-1,0 1 1,0-1 0,0 1-1,0-1 1,0 1 0,1 0-1,-3 0 1,-121 118 1677,122-117-1800,0 0 0,-1 0 0,1 0 0,0 0 0,0 1 0,0-1 0,0 1 0,1 0 0,-1-1 0,1 1 0,-1 0 0,1 0 0,-1 5 0,2-4 11,0 0 1,0 0-1,0 0 1,1 0-1,0 0 1,0 0-1,0 0 1,0 0-1,4 7 1,-2-3 0,0 1 0,0-1 0,-2 1 0,1-1 1,-1 1-1,0 0 0,0-1 0,-1 1 0,-2 14 0,-2 4 42,-14 46 0,11-51-22,2-1 0,0 1 0,-2 37 1,8-9 87,3 1 0,11 60 1,-6-64-30,-3 1 0,0 89 0,-11-51 153,12 172 1,45 134 263,-43-329-461,-3 1-1,-3-1 0,-6 75 1,4-134 228,1-9-132,6-19-84,1-2-60,-7 24-26,1-1 0,-1 0 0,1 0 0,0 1 0,0 0 0,0-1 0,0 1 0,0 0 0,0 1 0,1-1 0,-1 1 0,1-1 0,-1 1-1,1 0 1,0 0 0,4 0 0,63-9-142,-71 10 124,30 0-546,-29 0 315,0 0 1,0 0-1,0 1 0,0-1 0,0 0 0,0 0 0,0 1 0,0-1 0,0 0 0,0 1 0,0-1 0,0 1 0,0-1 0,0 1 0,-1-1 0,1 1 1,0 0-1,0 0 0,0-1 0,-1 1 0,1 0 0,0 0 0,0 1 0,-1 8-6264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16.4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92 151 3730,'0'0'32,"0"0"-1,0 0 1,0 0 0,0-1 0,0 1 0,0 0-1,0 0 1,0 0 0,-1 0 0,1 0 0,0-1-1,0 1 1,0 0 0,0 0 0,0 0 0,0 0-1,0 0 1,0 0 0,0 0 0,-1 0 0,1-1-1,0 1 1,0 0 0,0 0 0,0 0 0,0 0-1,-1 0 1,1 0 0,0 0 0,0 0 0,0 0-1,0 0 1,0 0 0,-1 0 0,1 0 0,0 0 0,0 0-1,0 0 1,0 0 0,0 0 0,-1 0 0,1 0-1,0 0 1,0 0 0,0 0 0,0 0 0,0 1-1,0-1 1,-1 0 0,1 0 0,0 0 0,0 0-1,0 0 1,0 0 0,0 0 0,0 0 0,0 1-1,0-1 1,-1 0 0,-5 16 522,-6 30-660,10-35 500,-25 89 1123,-10 55 248,74-253 46,-22 34-1868,13-120-1,-14 66 59,-8 105-94,-1 25 33,5 37 11,-9-40 48,4 17 8,1-1 0,1-1 1,1 1-1,2-1 1,0-1-1,1 1 0,1-2 1,2 0-1,0 0 0,1-1 1,22 23-1,-21-22-179,-14-16-5776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16.8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15 123 7411,'-10'-10'1713,"5"-1"0,6 0-1121,8-1-272,6 1-144,5-1-112,6-1-64,8 1-112,5 2-368,2 1-1233,4 3-1392,1 0-3474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17.8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43 0 2417,'-3'1'83,"1"0"1,-1 0-1,0-1 1,1 2-1,-1-1 0,1 0 1,-1 0-1,1 1 0,-1-1 1,1 1-1,-4 4 0,5-6-75,0 1-1,1 0 0,-1 0 0,0 0 1,1 0-1,-1 0 0,0 0 0,1 0 1,-1 0-1,1 0 0,0 1 1,-1-1-1,1 0 0,0 0 0,-1 0 1,1 0-1,0 1 0,0-1 0,0 0 1,0 0-1,0 0 0,1 0 0,-1 1 1,0-1-1,0 0 0,1 0 0,-1 0 1,1 0-1,-1 0 0,1 0 0,0 2 1,2-3 208,0 0 0,-1 0 0,1-1 0,0 1 0,-1 0 0,1-1 0,-1 0 0,5-1 0,4-1-31,18 0-3000,-20 2-149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18.3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30 5651,'0'-1'130,"0"0"-1,0 0 1,-1-1 0,1 1 0,0 0 0,0 0 0,0 0 0,0 0 0,0 0 0,0-1 0,1 1 0,-1 0 0,0 0 0,1 0 0,-1 0 0,0 0 0,1 0 0,-1 0 0,1 0 0,0 0-1,-1 0 1,1 0 0,0 0 0,-1 0 0,3-1 0,-2 2-119,1 0 0,-1 0 0,1-1 0,-1 1 0,0 0 0,1 1 0,-1-1 0,1 0 0,-1 0 0,1 1 0,-1-1 0,0 0 0,1 1 0,-1 0 0,0-1 0,1 1 0,-1 0 0,0 0 0,0-1 0,2 3 0,3 1-147,-1 1 0,1-1 0,-2 1 0,1 0 0,0 0 0,-1 1 0,0-1 0,0 1 0,-1 0 0,1 0 0,-1 1 0,3 7 0,-5-10 78,0 0 0,0 0-1,0 0 1,0 0 0,-1 1 0,0-1 0,0 0 0,0 0 0,0 0 0,0 0 0,-1 1 0,0-1-1,0 0 1,0 0 0,0 0 0,-1 0 0,1 0 0,-1-1 0,0 1 0,0 0 0,-4 4 0,-5 5-100,-24 33 173,18-13-2826,15-20-449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19.2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 1 5010,'-1'0'90,"0"0"0,1 0-1,-1 0 1,1 1 0,-1-1-1,1 0 1,-1 1 0,1-1-1,-1 0 1,1 1 0,-1-1-1,1 1 1,0-1 0,-1 0-1,1 1 1,0-1 0,-1 1-1,1-1 1,0 1 0,-1 0-1,1-1 1,0 1 0,0-1-1,0 1 1,0-1 0,-1 1-1,1 0 1,0 0 0,-2 24-303,1-18 368,-5 148-231,-1 20 371,7-175-275,0 0 0,0 0 0,0 0 0,0 0 0,0 0 0,0 0 0,0 0 0,0 0 0,0-1 0,0 1 0,0 0 1,0 0-1,0 0 0,0 0 0,0 0 0,0 0 0,0 0 0,0 0 0,1 0 0,-1 0 0,0 0 0,0 0 1,0 0-1,0 0 0,0 0 0,0 0 0,0 0 0,0 0 0,0 0 0,0 0 0,0 0 0,1 0 0,-1 0 0,0 0 1,0 0-1,0 0 0,0 0 0,0 0 0,0 0 0,0 0 0,0 0 0,0 0 0,0 0 0,8-14 266,6-21-207,-6 0 25,-2 1 1,-1-2-1,-2 1 0,-3-68 1,0 59 542,0 43-639,0 1 0,0 0 0,0-1 1,0 1-1,0 0 0,0-1 0,0 1 0,1-1 1,-1 1-1,0 0 0,0-1 0,0 1 1,0 0-1,1-1 0,-1 1 0,0 0 0,0 0 1,0-1-1,1 1 0,-1 0 0,0 0 1,1-1-1,-1 1 0,0 0 0,1 0 0,-1-1 1,0 1-1,1 0 0,-1 0 0,0 0 1,1 0-1,-1 0 0,0 0 0,1 0 0,-1 0 1,1 0-1,-1 0 0,0 0 0,1 0 1,23 6 45,17 17-96,-38-20 39,-1 0 0,0 0 1,0 0-1,0 0 0,0 0 0,0 0 0,-1 0 0,1 1 0,-1-1 1,0 1-1,0-1 0,-1 1 0,1-1 0,-1 1 0,1 0 0,-1-1 1,0 1-1,-1-1 0,1 1 0,0 0 0,-1-1 0,-1 5 0,-1 2 40,0 1 0,-1 0 0,-10 20 0,13-27 105,7-7-141,0 2-1,1-1 0,-1 1 0,1 0 1,-1 1-1,1-1 0,-1 1 1,1 0-1,0 1 0,-1 0 1,11 2-1,-15-2 0,0-1 1,0 0-1,1 1 0,-1 0 1,0-1-1,0 1 1,0 0-1,0 0 0,0 0 1,-1 0-1,1 1 1,0-1-1,0 0 0,-1 1 1,1-1-1,-1 1 0,1 0 1,-1-1-1,0 1 1,1 0-1,-1 0 0,0 0 1,0 0-1,0 0 1,-1 0-1,1 0 0,0 0 1,-1 0-1,1 0 0,-1 0 1,0 1-1,0-1 1,0 0-1,0 0 0,0 0 1,0 1-1,-1-1 1,0 3-1,-1-1 53,0 0 0,0 1 0,0-1 0,-1 0 0,0 0 0,0-1 0,0 1 0,0 0 0,0-1 0,-1 0 0,0 0 0,1 0 0,-6 3 0,-19 17-867,26-21 276,0 1-1,0-1 0,0 1 1,0 0-1,0-1 0,0 1 1,1 0-1,-2 5 0,0 3-5314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20.3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51 2785,'1'-2'161,"0"0"-1,-1 0 0,1 0 1,0 0-1,-1 0 1,1 0-1,-1 0 1,0 0-1,0 0 0,0 0 1,0-1-1,0 1 1,0 0-1,0 0 0,-1 0 1,1 0-1,-1 0 1,0-3-1,0 4-105,0 1-1,0-1 1,0 0-1,0 0 1,0 1-1,0-1 1,-1 0-1,1 1 1,0-1-1,0 1 1,0 0-1,0-1 1,-1 1 0,1 0-1,0 0 1,0 0-1,-1 0 1,1 0-1,0 0 1,0 0-1,-1 0 1,1 0-1,0 0 1,0 1 0,-1-1-1,1 1 1,0-1-1,0 1 1,0-1-1,0 1 1,0-1-1,-2 3 1,-11 5 141,0 2-1,1 0 1,0 1 0,1 0 0,0 1 0,-14 18 0,-4 2-17,20-21-121,0 0-1,0 0 1,1 1 0,0 0 0,1 0 0,-10 23-1,16-31-34,1-1 0,0 1 1,0-1-1,-1 1 0,2 0 0,-1 0 0,0-1 0,1 1 0,0 0 0,0 0 0,0 0 0,0 0 0,1-1 0,0 1 0,-1 0 0,1 0 0,0-1 0,1 1 0,-1-1 0,1 1 0,0-1 0,0 1 0,0-1 0,0 0 0,0 0 0,1 0 1,-1 0-1,1 0 0,0-1 0,0 1 0,3 2 0,0-2 15,-1 1 1,1-1-1,-1 0 0,1 0 1,0-1-1,0 1 0,1-1 1,-1-1-1,0 1 1,0-1-1,1 0 0,-1-1 1,1 1-1,-1-1 1,1-1-1,11-1 0,5-3 93,-1-1-1,1-1 0,30-14 0,-33 12-1930,1 1 0,1 1 0,28-6 0,-38 12-2498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51.0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0 4098,'-9'111'3436,"8"-93"-3307,2-1 0,0 1 0,0 0-1,2-1 1,0 1 0,10 28 0,-11-39-242,7 26-763,-12-13-2751,-3-11-193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51.44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0 115 5587,'11'-5'916,"-1"0"1,1 0 0,12-3-1,66-12-637,-22 6-161,-3-3-197,-33 7-438,0 1 0,0 2 1,1 1-1,62-3 0,-76 12-2108,-6 2-1737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09:51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19 6051,'0'0'69,"0"-1"1,0 1-1,0-1 0,0 1 1,0 0-1,0-1 0,0 1 1,0-1-1,0 1 1,0 0-1,1-1 0,-1 1 1,0 0-1,0-1 1,0 1-1,0 0 0,1-1 1,-1 1-1,0 0 1,0-1-1,1 1 0,-1 0 1,0-1-1,0 1 0,1 0 1,-1 0-1,0-1 1,1 1-1,-1 0 0,0 0 1,1 0-1,-1 0 1,1 0-1,-1-1 0,0 1 1,1 0-1,-1 0 0,0 0 1,1 0-1,-1 0 1,1 0-1,-1 0 0,0 0 1,1 0-1,-1 0 1,1 1-1,30-5-185,-20 3 751,-8 1-530,5-2 26,0 1 0,1 1-1,-1-1 1,14 2 0,-21-1-130,0 0 0,0 0 0,0 0 1,0 1-1,0-1 0,0 0 0,0 1 0,0-1 0,0 1 1,-1-1-1,1 1 0,0-1 0,0 1 0,0-1 1,-1 1-1,1 0 0,0-1 0,-1 1 0,1 0 0,0 1 1,-1-1 0,1 0 0,-1 1 1,0-1-1,0 0 0,0 1 1,0-1-1,0 0 0,0 1 0,0-1 1,-1 0-1,1 0 0,0 1 1,-1-1-1,1 0 0,-1 0 1,0 1-1,1-1 0,-1 0 1,-1 2-1,-7 10 43,-1-1-1,0 0 1,0-1-1,-21 17 1,21-19-4,-1 0 1,2 1-1,-1 0 0,2 1 1,-1-1-1,-9 18 0,18-28-36,-1 1 0,1-1 0,0 0 0,0 1 0,0-1 0,-1 0 0,1 1 0,0-1 0,0 0 0,0 1 0,0-1 0,0 0 0,0 1-1,0-1 1,0 0 0,0 1 0,0-1 0,0 0 0,0 1 0,0-1 0,0 0 0,0 1 0,0-1 0,0 0 0,0 1 0,0-1 0,0 0 0,1 1 0,-1-1 0,0 0 0,0 1 0,0-1 0,1 0 0,-1 0 0,0 1-1,0-1 1,1 0 0,16 2 96,25-12-84,-36 8-37,52-15-1237,-18 5-3206,-15 3-1276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25.7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 4114,'5'5'1393,"2"0"111,1-1-335,4-3-97,0-1-143,5-2-193,2-2-176,0 0-144,2-1-95,0 0-81,0 1-96,-3 2-144,-4 3-176,-5 1-401,-6 4-1231,-7 2-1442,-4 2-3537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22.7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29 2545,'14'-26'3465,"-14"23"-1671,-8 18-1928,-5 11 60,2 0-1,1 0 0,-11 48 1,-8 84 138,11-50-195,7-77 530,11-31-386,0 0 0,0-1-1,0 1 1,0 0 0,0 0-1,0 0 1,0 0 0,0 0-1,0 0 1,0 0 0,0 0 0,0 0-1,0 0 1,0 0 0,0 0-1,0 0 1,0-1 0,0 1-1,0 0 1,0 0 0,0 0 0,0 0-1,0 0 1,0 0 0,0 0-1,0 0 1,0 0 0,0 0-1,0 0 1,0 0 0,-1 0 0,1 0-1,0 0 1,0 0 0,0 0-1,0 0 1,0-1 0,0 1-1,0 0 1,0 0 0,0 0 0,0 0-1,0 0 1,0 0 0,0 0-1,0 0 1,-1 0 0,1 0-1,0 0 1,6-20 356,8-21-228,-2 0 0,-2-2 0,-2 1 0,-1-1 0,-3 0 0,-1 0 0,-4-62 1,1 105-137,-1-1 0,1 1 1,0-1-1,0 1 1,0-1-1,0 1 1,0-1-1,0 1 1,0-1-1,0 1 1,0-1-1,0 1 1,0-1-1,0 1 1,0-1-1,0 1 1,1-1-1,-1 1 0,0-1 1,0 1-1,1-1 1,-1 1-1,0-1 1,0 1-1,1-1 1,-1 1-1,1 0 1,-1-1-1,0 1 1,1 0-1,-1-1 1,1 1-1,14 8-114,-11-4 56,1 0-1,-1 1 1,0-1 0,-1 1 0,4 6-1,2 12-1,-2 1-1,0 0 0,-1 1 0,-2 0 0,2 28 1,-4-28 60,2 0 0,0 0 0,1-1 0,2 1 0,10 24 0,-6-39-1067,-2-11-3083,-7-2 68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23.0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0 108 6675,'0'-18'1537,"4"-1"-1,3 0-1087,5 4-129,3 1-176,2 4-80,1 4-32,5 2-48,0 1-48,2 4-112,-2 3-224,0 4-417,0 1-719,-1 2-1106,-6-1-2464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23.4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10 123 5939,'-3'-5'1424,"-1"1"17,3 0-865,-1 3-208,5 1-207,-1 0-97,3 1-80,0 0-64,2 0-81,3 1-143,0-1-320,0 0-801,-1-2-1056,2-2-2401</inkml:trace>
  <inkml:trace contextRef="#ctx0" brushRef="#br0" timeOffset="1">67 0 6627,'-1'0'1473,"1"2"-1,3 1-943,0 11-401,3 3-256,2 5-241,0 4-175,1 2-160,-1 0-177,-2-1-111,-1-1 16,-1-3 63,-3-4 113,-1-3-129,0-3-271,-1-3-593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24.0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46 5971,'22'51'2706,"-16"-38"-2807,0 0 0,8 29 1,-3 17 148,-10-55-22,-1 0 0,0 0 0,0 1-1,0-1 1,0 0 0,-1 0-1,1 1 1,-1-1 0,0 0 0,-1 0-1,-2 7 1,4-11-12,0 1 1,-1-1-1,1 0 0,0 1 0,-1-1 1,1 0-1,0 1 0,-1-1 1,1 0-1,0 1 0,-1-1 0,1 0 1,-1 0-1,1 1 0,0-1 1,-1 0-1,1 0 0,-1 0 0,1 1 1,-1-1-1,1 0 0,-1 0 0,1 0 1,-1 0-1,1 0 0,-1 0 1,1 0-1,-1 0 0,1 0 0,0 0 1,-1-1-1,1 1 0,-1 0 1,1 0-1,-1 0 0,1-1 0,-1 1 1,1 0-1,0 0 0,-1-1 1,1 1-1,0 0 0,-1-1 0,1 1 1,0 0-1,-1-1 0,1 1 1,0-1-1,-1 1 0,1 0 0,0-1 1,0 1-1,0-1 0,0 1 0,-1-1 1,1 0-1,-11-25 260,10 18-274,1 0 0,0 1 0,1-1 0,-1 0 0,2 1-1,-1-1 1,1 1 0,0-1 0,0 1 0,8-14 0,4-7-14,22-32 1,-33 55 17,1-2 4,0 1 0,0 0 0,1 1-1,0-1 1,0 1 0,0 0 0,1 0-1,-1 1 1,11-7 0,-15 11-15,0 0 0,-1 1 0,1-1 0,-1 0 0,1 1 0,-1-1 0,1 0 0,-1 1 1,0-1-1,1 1 0,-1-1 0,1 1 0,-1-1 0,0 1 0,1-1 0,-1 1 0,0 0 0,0-1 0,0 1 0,1-1 0,-1 1 0,0 0 1,0-1-1,0 1 0,0-1 0,0 1 0,0 0 0,0-1 0,0 1 0,0 0 0,0-1 0,-1 1 0,2 28-16,-1-27 24,1 7 17,-1 0-1,0 1 1,-1-1 0,0 1-1,-1-1 1,1 0-1,-2 0 1,1 1 0,-8 14-1,11-25-2,1 1 0,0-1 0,-1 0 0,1 1 1,0 0-1,-1-1 0,1 1 0,0 0 0,0 0 0,-1-1 0,1 1 0,0 1 0,0-1 0,-1 0 0,1 0 0,0 1 0,0-1 0,-1 1 1,1-1-1,1 2 0,3 0-33,0 0 0,0 0-1,0 0 1,-1 1 0,10 6 0,-13-8 12,0 0 1,-1 0-1,1 1 0,-1-1 0,1 1 0,-1-1 0,1 0 1,-1 1-1,0 0 0,0-1 0,0 1 0,0 0 1,0 0-1,0 0 0,0-1 0,-1 1 0,1 0 0,-1 0 1,1 0-1,-1 0 0,0 0 0,0 0 0,0 0 0,0 0 1,0 0-1,-1 3 0,0-2 9,-1 0 0,1 0-1,-1 0 1,0 0 0,0-1 0,0 1 0,0-1 0,0 1-1,-1-1 1,1 0 0,-1 0 0,0 0 0,1 0 0,-1 0-1,-5 2 1,-1 0-248,-26 14 758,35-18-613,0 1 1,-1-1 0,1 0 0,-1 1-1,1-1 1,-1 1 0,1-1 0,0 0-1,-1 1 1,1-1 0,0 1 0,-1-1-1,1 1 1,0-1 0,0 1 0,-1-1-1,1 1 1,0 0 0,0-1 0,0 1-1,0-1 1,0 1 0,0-1 0,0 1-1,0 0 1,0-1 0,0 1-1,0-1 1,0 1 0,0-1 0,0 1-1,1 0 1,-1-1 0,0 1 0,0-1-1,1 1 1,-1-1 0,0 1 0,1-1-1,-1 0 1,0 1 0,1-1 0,-1 1-1,1-1 1,-1 0 0,1 1 0,-1-1-1,1 0 1,-1 1 0,1-1 0,-1 0-1,1 0 1,-1 0 0,2 1-1,9 3-4603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24.3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8 3265,'-6'-2'721,"1"-1"-49,0 3-368,3 1-384,3 1 32,1 0 96,5-1 112,0-1 96,5 0 49,3 0 31,3-1 32,2 0-48,1 0-272,0-1-944,-3 1-881,-5-1-2225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24.8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29 7331,'-3'-12'1633,"2"-1"0,4 9-1169,-1 5-240,2 7-160,1 4-96,-2 2-64,2 5-64,-1 4-64,-2 1-112,1 2-112,0 0-129,2-1-303,2-2-657,3-5-960,1-2-2065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0:25.2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39 5138,'0'-2'148,"1"0"-1,-1 0 0,0 0 1,0 0-1,0 0 0,0 0 1,0 0-1,-1 0 0,1 0 1,0 0-1,-1 0 0,0 1 0,1-1 1,-1 0-1,-2-3 0,2 4-138,0 1 0,0-1 0,-1 0 0,1 1 0,0 0 0,-1-1 0,1 1 0,0 0 0,-1-1 0,1 1 0,0 0 0,-1 0 0,1 0 0,0 0 0,-1 1 0,1-1 0,-1 0 0,1 1-1,0-1 1,0 0 0,-1 1 0,1-1 0,-2 2 0,-18 6 251,0 0-1,1 2 0,-26 16 1,42-24-225,0 1 0,0 0 1,0 0-1,0 0 0,0 0 0,1 0 1,0 1-1,0 0 0,0 0 1,0 0-1,0 0 0,1 0 1,-1 0-1,1 1 0,0-1 1,1 1-1,-1-1 0,1 1 0,0 0 1,0 0-1,0 9 0,1-12-22,0 1-1,1-1 0,0 0 1,-1 0-1,1 0 1,0 0-1,0 0 0,0 0 1,1 0-1,-1 0 1,0 0-1,1 0 0,-1 0 1,1-1-1,-1 1 0,1-1 1,0 1-1,0-1 1,0 0-1,0 0 0,0 0 1,0 0-1,0 0 0,0 0 1,0 0-1,0-1 1,1 1-1,-1-1 0,0 1 1,3-1-1,11 2-58,0 0 1,0-1-1,19-2 1,-19 1-253,68-4-4042,-44 0-748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43.8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219 86 4450,'-9'-25'2122,"21"40"-2523,-9-10 553,0 1 1,-1 0 0,1 1-1,-1-1 1,-1 0-1,1 1 1,-1-1-1,1 14 1,-3 58 490,-1-35-445,33 452 1208,-9-225-525,-16-228-697,-2-75 237,-12-309-2302,-2 29 667,14 250 1457,16-88-1,-3 44-124,-17 106-92,0-1 0,1 0-1,-1 1 1,0-1 0,0 0-1,0 1 1,0-1 0,0 0-1,0 1 1,-1-1 0,1 0 0,0 1-1,-1-1 1,0 1 0,1-1-1,-1 0 1,0 1 0,0-1-1,0 1 1,1 0 0,-2-1-1,1 1 1,0 0 0,-1-1-1,0 1-6,0 0 0,0 0 0,0 1 0,0-1 0,0 1-1,1 0 1,-1 0 0,0-1 0,0 1 0,0 0 0,0 1 0,0-1-1,0 0 1,0 1 0,0-1 0,0 1 0,0-1 0,0 1-1,0 0 1,-2 1 0,-9 6-17,-1 0-1,1 1 1,1 1-1,0 0 1,0 0-1,1 1 1,1 1-1,-18 23 1,19-22 139,-1-1 1,0 0-1,-1 0 0,0-1 1,-1 0-1,0-1 0,-1-1 1,-23 14-1,36-23-114,-1 1 0,1-1 0,-1 1 0,1-1 0,-1 0 1,0 1-1,1-1 0,-1 0 0,1 0 0,-1 0 0,0 1 0,1-1 0,-1 0 0,0 0 0,1 0 0,-1 0 0,1 0 0,-1 0 1,0 0-1,1 0 0,-1 0 0,0 0 0,1 0 0,-1-1 0,0 1 0,1 0 0,-1 0 0,1-1 0,-1 1 0,0-1 1,1 0-8,-1 0 1,1 0 0,0 0 0,0 0-1,0 0 1,0 0 0,0 0 0,0-1 0,0 1-1,1 0 1,-1 0 0,0 0 0,1 0-1,-1 0 1,1-1 0,22-39 8,-1 8-55,0 2 0,3 1 1,0 0-1,47-40 1,-72 70 21,1 0 1,-1 0 0,1 0 0,-1-1-1,1 1 1,0 0 0,-1 0 0,1 0 0,-1 0-1,1 0 1,-1 0 0,1 0 0,-1 0-1,1 0 1,0 0 0,-1 1 0,1-1-1,-1 0 1,1 0 0,-1 0 0,1 1 0,-1-1-1,1 0 1,-1 1 0,1-1 0,-1 0-1,0 1 1,1-1 0,-1 0 0,1 1-1,-1-1 1,0 1 0,1-1 0,-1 1 0,0-1-1,1 1 1,16 28-23,-7-13 28,10 7 8,1 0 0,1-2 0,0-1 1,2 0-1,1-2 0,30 17 0,0 2-105,-54-35 20,28 20-566,-28-21 354,0 0-1,0 0 1,0 0-1,0 0 1,0 1-1,0-1 1,0 0-1,0 1 1,0-1 0,-1 0-1,1 1 1,-1-1-1,1 1 1,-1-1-1,1 1 1,-1-1 0,0 1-1,1-1 1,-1 3-1,-4 2-5261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44.4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1 222 7011,'0'-6'642,"1"0"-1,0 0 1,1 1 0,-1-1-1,1 0 1,3-5-1,-5 10-632,0 1 1,0-1-1,0 1 0,1 0 0,-1-1 0,0 1 1,0-1-1,1 1 0,-1 0 0,0-1 0,1 1 0,-1 0 1,0 0-1,1-1 0,-1 1 0,0 0 0,1 0 1,-1 0-1,1-1 0,-1 1 0,1 0 0,-1 0 0,0 0 1,1 0-1,-1 0 0,1 0 0,-1 0 0,1 0 1,-1 0-1,1 0 0,0 0 0,0 1-12,1 0 0,-1 0 0,0 0-1,1 0 1,-1 0 0,0 1 0,0-1 0,0 0 0,0 1 0,0-1-1,0 1 1,0-1 0,1 3 0,17 45 65,-17-42-42,0 0 1,0 0 0,1 0-1,0 0 1,0-1-1,0 1 1,1-1-1,0 0 1,0 0 0,9 9-1,-12-14-14,1 0 1,-1 0-1,0 0 0,0-1 0,0 1 0,1 0 1,-1-1-1,0 1 0,1-1 0,-1 1 1,1-1-1,-1 1 0,1-1 0,-1 0 0,0 0 1,1 0-1,-1 0 0,1 0 0,-1 0 0,1 0 1,2-1-1,-1-1 3,0 1-1,0 0 1,0-1 0,0 1 0,-1-1 0,1 0 0,0 0-1,-1 0 1,4-4 0,2-3 9,-1-1 0,1 0 0,-2 0 0,8-14 0,-5 3-1,-1 0 1,-1-1-1,-1 0 1,0 0-1,2-29 1,5-22-286,-9 63-1338,2 10-2980,1 3-1414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45.12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0 5138,'1'6'3333,"4"23"-2709,-3 20-339,-3-1 0,-2 1 0,-2-1 0,-11 48 0,2-6-133,76-134 1208,-45 33-1371,1 1 0,0 2 0,0-1-1,1 2 1,0 1 0,0 0 0,1 1 0,-1 1-1,30-2 1,-36 9-877,-7 2-4389,-5 0-478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4:05.6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 1 6611,'-1'1'3169,"3"0"-2464,3 3-305,3 1-192,2-1-80,4-2-192,1 1-1505,0-5-1408,6-1-3634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26.2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132 72 5010,'2'-13'4541,"-4"22"-3272,-4 23-1303,0 18 100,-3 0 0,-16 56-1,-41 94 109,48-151 205,16-43 339,8-22-152,0 1-457,15-35-3,43-120 17,-55 139-81,-1 0-1,-2 0 0,5-56 0,-11 48 69,-1 28-32,1-1 1,1 0 0,0 1 0,0-1-1,5-16 1,-6 28-76,0 0-1,0 0 1,0 0 0,0-1-1,0 1 1,0 0 0,0 0-1,0-1 1,0 1 0,0 0-1,0 0 1,0 0 0,0-1-1,1 1 1,-1 0 0,0 0-1,0 0 1,0 0 0,0-1-1,0 1 1,1 0 0,-1 0-1,0 0 1,0 0-1,0 0 1,1 0 0,-1 0-1,0-1 1,0 1 0,0 0-1,1 0 1,-1 0 0,0 0-1,0 0 1,0 0 0,1 0-1,-1 0 1,0 0 0,0 0-1,1 0 1,-1 0 0,0 0-1,0 0 1,1 1 0,8 9 29,6 18-51,-15-28 19,115 295 170,-103-262-163,-11-29-18,19 62 40,-19-63-41,-1 0 0,1 0 1,-1 0-1,1 0 0,-1 0 0,0 0 0,0 0 0,0 0 0,-1 0 0,1 0 1,-1 0-1,0 0 0,1 0 0,-1 0 0,0 0 0,-1-1 0,1 1 0,0 0 1,-3 2-1,3-4-54,0 0 0,0-1 1,0 1-1,0 0 0,0-1 1,0 1-1,0-1 1,-1 1-1,1-1 0,0 0 1,0 1-1,-1-1 0,1 0 1,0 0-1,0 0 0,-1 0 1,1 0-1,0 0 0,0 0 1,-1 0-1,1 0 0,0-1 1,0 1-1,-1-1 1,1 1-1,-2-2 0,-28-17-6173,17 7 255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45.5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41 4498,'-1'-12'773,"1"9"-565,0 1-1,-1-1 1,1 0-1,0 0 1,-1 1 0,0-1-1,1 0 1,-3-4-1,-10 42 1738,2 9-1581,2 1 0,1-1-1,3 1 1,1 1 0,5 75-1,-1-119-358,0 1 0,0-1-1,1 1 1,-1-1 0,1 1-1,-1-1 1,1 0 0,0 1-1,0-1 1,0 0 0,0 1-1,0-1 1,1 0 0,-1 0-1,0 0 1,1 0 0,0-1-1,-1 1 1,1 0 0,0-1-1,0 1 1,0-1 0,0 1-1,3 0 1,-1 0 17,1-1 0,-1 0 0,1-1 0,-1 1 0,1-1 0,-1 0 0,1 0 0,-1 0 0,1 0 0,-1-1 0,1 0 0,5-2 0,25-8 189,8-1-527,-11 13-6086,-20 0 1240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45.9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180 181 5042,'0'-21'1431,"1"11"-911,-1 1-1,0-1 1,-1 1 0,0-1-1,0 1 1,-1-1-1,0 1 1,0 0 0,-7-14-1,7 19-352,0-1-28,-1 0-1,1 0 1,-1 0-1,0 0 1,-1 0 0,-5-5-1,8 9-136,0 0 0,0 0 0,0 1 0,0-1 0,0 0 0,-1 1 0,1-1 0,0 1 0,-1-1 0,1 1 0,0 0 0,-1-1 0,1 1 0,0 0 0,-1 0 0,1 0 0,-1 0 0,1 0 0,0 0 0,-1 1 0,1-1 0,0 0 0,-1 1 0,1-1 0,0 1 0,0-1 0,-1 1 1,1 0-1,0-1 0,0 1 0,0 0 0,-1 1 0,-3 1-1,0 1 1,0 0 0,1 0 0,-1 0 0,1 1 0,1-1 0,-1 1 0,0 0 0,1 0 0,0 0 0,0 0 0,1 1 0,-1-1 0,1 1 0,1 0 0,-1 0-1,1 0 1,0-1 0,0 1 0,0 0 0,1 0 0,0 0 0,0 0 0,1 0 0,-1 0 0,2 0 0,-1 0 0,0 0 0,1 0 0,0-1 0,0 1-1,1-1 1,0 1 0,0-1 0,0 0 0,0 0 0,1 0 0,0-1 0,5 6 0,8 4 19,-1-1-1,1-1 1,1-1 0,37 18-1,21 13 2,-76-42-24,1 0 1,0 1-1,-1-1 0,1 0 0,0 1 0,-1-1 0,1 1 0,-1-1 1,1 1-1,-1-1 0,1 1 0,-1-1 0,1 1 0,-1 0 0,1-1 0,-1 1 1,0 0-1,1-1 0,-1 1 0,0 0 0,1-1 0,-1 1 0,0 0 1,0 0-1,0-1 0,0 1 0,0 0 0,0 0 0,0-1 0,0 1 0,0 0 1,0 0-1,0-1 0,0 1 0,-1 0 0,0 1 0,-1 0 0,1 0 0,-1 0 0,0 0 0,0 0 0,0-1 0,0 1 0,0-1 0,0 0-1,0 1 1,-2 0 0,-11 5 2,0-1-1,-20 6 1,3-4-455,12-2 762,-1 0 0,-28 12 1,43-14-620,0-1 0,0 1 0,0 0 0,-8 7 0,11-8-337,-1 0 1,1 1-1,0-1 1,1 1 0,-1 0-1,1 0 1,-4 7 0,-1 8-6054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47.2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4770,'5'-2'4825,"7"-5"-3937,-2 1-723,2 0-47,1 1 0,28-6 0,-31 9-152,1 0 0,-1-1 0,1-1-1,-1 0 1,17-9 0,-27 13 26,1 0 0,-1 0-1,0 0 1,1 0 0,-1-1 0,0 1 0,1 0 0,-1 0-1,0 0 1,0 0 0,1 0 0,-1-1 0,0 1-1,1 0 1,-1 0 0,0 0 0,0-1 0,1 1 0,-1 0-1,0 0 1,0-1 0,0 1 0,0 0 0,1-1-1,-1 1 1,0 0 0,0-1 0,0 1 0,0 0 0,0-1-1,0 1 1,0 0 0,0-1 0,0 1 0,0 0 0,0-1-1,0 1 1,0 0 0,0-1 0,0 1 0,0 0-1,0-1 1,0 1 0,0 0 0,-1 0 0,1-1 0,0 1-1,0 0 1,0-1 0,0 1 0,-1 0 0,1 0-1,0-1 1,0 1 0,-1 0 0,1 0 0,0 0 0,-1-1-1,1 1 1,0 0 0,0 0 0,-1 0 0,1 0 0,-1 0-1,0-1 1,0 1 0,-1-1 0,1 1 0,0 0 0,-1 0 0,1 0-1,-1 0 1,1 0 0,0 0 0,-1 0 0,1 0 0,0 0 0,-1 1 0,1-1-1,-2 1 1,-2 2 14,1 0-1,0 1 1,0-1 0,1 1-1,-1 0 1,1 0-1,0 0 1,0 0 0,0 0-1,1 1 1,-1-1-1,1 1 1,0 0 0,0 0-1,1 0 1,-1 0-1,1 0 1,0 0-1,1 0 1,-1 0 0,1 7-1,0 3-7,1 1 0,0-1-1,1 0 1,0 1 0,10 26 0,3 4-36,11 34-559,-26-79 590,0-1 1,0 0 0,0 0 0,0 0-1,0 1 1,0-1 0,0 0-1,0 0 1,0 0 0,0 1-1,0-1 1,0 0 0,0 0-1,0 1 1,0-1 0,0 0 0,0 0-1,0 0 1,0 1 0,0-1-1,-1 0 1,1 0 0,0 0-1,0 0 1,0 1 0,0-1-1,0 0 1,-1 0 0,1 0 0,0 0-1,0 0 1,0 0 0,-1 1-1,1-1 1,0 0 0,0 0-1,0 0 1,-1 0 0,1 0-1,-14-1 122,-18-9 571,26 8-495,-38-12 1586,86 3-988,127-17-905,-55 19-6752,-90 7 937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48.6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197 18 6851,'-1'0'48,"1"-1"0,0 0 0,-1 0 0,1 0 0,0 1 0,0-1 0,0 0 0,0 0 0,0 0 0,0 0 0,0 1 0,0-1 0,0 0 0,0 0 0,0 0 0,0 0 0,1 1 0,-1-1 0,0 0 0,1-1 0,9 14 1172,10 29 239,-12-14-1433,-1 1-1,-1 0 0,-1 0 1,1 37-1,-4 118 147,-3-143-159,-26 288 130,17-241-102,8-62 22,2-18 28,3-16 49,12-68-781,-4-1 1,-4 0-1,-2-1 1,-7-80-1,-4 89 1520,-2 0 0,-26-100 0,32 160-807,0 4 24,1-1-1,-1 1 0,0-1 1,-1 1-1,-4-8 1,7 13-86,-1 0-1,1 0 1,-1 0 0,0 1 0,1-1 0,-1 0 0,0 0 0,0 0-1,0 1 1,0-1 0,0 0 0,1 1 0,-1-1 0,0 1 0,0-1-1,-1 1 1,1 0 0,0-1 0,0 1 0,0 0 0,0 0 0,0 0-1,0 0 1,0 0 0,0 0 0,0 0 0,-1 0 0,1 0 0,0 0 0,0 1-1,0-1 1,0 0 0,0 1 0,0-1 0,0 1 0,0-1 0,-1 2-1,-154 97 7,298-170-34,-133 66 9,-1 1 0,1 0 0,0 1 1,1-1-1,-1 2 0,14-3 0,-19 5 10,-1-1 0,1 2 0,0-1 0,-1 0 0,1 1 0,-1 0 0,1 0 0,-1 0-1,1 0 1,-1 0 0,0 1 0,1-1 0,-1 1 0,0 0 0,0 0 0,0 0-1,0 0 1,-1 1 0,1-1 0,2 5 0,35 32 154,-24-25-1065,-2 1-1,18 23 0,-17-18-2459,1 0-2419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49.0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72 7011,'-1'-15'1850,"1"10"-1338,-1 0 1,1-1-1,0 1 0,1 0 0,-1 0 0,3-9 0,-2 13-479,-1 0 0,0 1 0,0-1 1,1 0-1,-1 1 0,1-1 0,-1 0 0,1 1 1,-1-1-1,1 1 0,-1-1 0,1 1 0,-1-1 1,1 1-1,-1 0 0,1-1 0,0 1 0,-1 0 1,1-1-1,0 1 0,0 0 0,1-1-36,0 1 1,0 0-1,-1 1 0,1-1 0,0 0 0,0 0 0,-1 1 1,1-1-1,0 1 0,-1-1 0,1 1 0,2 1 0,6 4 4,0 0 0,-1 0-1,0 1 1,0 0-1,0 0 1,-1 1 0,0 0-1,-1 0 1,8 13-1,5 8-35,23 52 0,1 0-151,-44-81 184,0 0 1,0 1 0,1-1-1,-1 0 1,0 1 0,0-1-1,1 0 1,-1 1 0,0-1-1,1 0 1,-1 0 0,0 1-1,1-1 1,-1 0 0,1 0-1,-1 0 1,0 1 0,1-1-1,-1 0 1,0 0 0,1 0-1,-1 0 1,1 0 0,-1 0-1,1 0 1,-1 0 0,0 0-1,1 0 1,-1 0 0,1 0-1,-1 0 1,0 0 0,1-1-1,-1 1 1,1 0 0,-1 0-1,0 0 1,1-1 0,-1 1-1,0 0 1,1 0 0,-1-1-1,0 1 1,1 0 0,-1-1-1,0 1 1,0 0 0,1-1-1,-1 1 1,0 0 0,0-1-1,0 1 1,0 0 0,1-1-1,-1 1 1,0-1 0,0 1-1,0-1 1,14-32-129,-10 24 74,12-26-484,35-55 0,5 14-5081,-32 49-302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49.4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22 7924,'-2'-20'3546,"3"19"-2309,0 12-1071,9 162-149,-2-30 27,-8-141-42,0-1 0,0 1 0,1 0-1,-1-1 1,1 1 0,-1-1 0,1 1 0,-1 0 0,1-1 0,0 0-1,0 1 1,0-1 0,0 1 0,0-1 0,0 0 0,0 0 0,1 0 0,-1 0-1,0 0 1,1 0 0,-1 0 0,0 0 0,1 0 0,-1 0 0,1-1 0,0 1-1,-1-1 1,1 1 0,-1-1 0,4 1 0,5 0 9,0-1 1,0 1-1,0-2 1,12-1-1,5 1 2,157 5-197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49.8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20 6003,'-3'-20'4248,"3"34"-2621,5 35-1419,1-14-4,2 1 0,1-1 0,23 55 0,-31-88-202,0 0 1,-1 1-1,1-1 0,0 0 1,1 0-1,-1 0 0,0 0 1,0 0-1,1-1 0,-1 1 1,1 0-1,0-1 0,0 1 1,-1-1-1,1 1 0,0-1 1,0 0-1,0 0 0,0 0 1,0 0-1,1 0 0,-1 0 1,0 0-1,0-1 1,1 1-1,-1-1 0,0 0 1,1 0-1,-1 0 0,0 0 1,1 0-1,3-1 0,6 1-41,0-2-1,0 1 1,0-2-1,0 1 1,0-2-1,21-8 1,-10 2-1156,-1-2 1,28-18-1,-46 27-2164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50.3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199 81 7555,'-16'-19'3205,"12"13"-3011,-1 0 1,0-1 0,0 2 0,-1-1-1,1 1 1,-1 0 0,-1 0 0,1 0-1,-12-6 1,16 11-193,1 0-1,-1 0 1,1 0 0,-1 0-1,1 0 1,-1 0 0,1 0-1,-1 1 1,1-1 0,-1 0-1,1 1 1,0-1 0,-1 1-1,1 0 1,-1-1 0,1 1-1,0 0 1,0 0 0,-1 0-1,-1 2 1,-29 27 37,18-15-11,8-10-15,2-2-5,0 0-1,1 1 1,0-1 0,0 0 0,0 1 0,0 0-1,-3 4 1,5-6-6,1-1 0,-1 1 0,1 0 0,0-1 0,-1 1 0,1-1 0,0 1-1,0 0 1,0-1 0,0 1 0,1-1 0,-1 1 0,0 0 0,1-1 0,-1 1 0,1-1 0,-1 1 0,1-1 0,0 1-1,-1-1 1,1 1 0,0-1 0,0 0 0,0 0 0,2 3 0,4 3 6,-1 0 0,2 0-1,-1 0 1,1-1 0,0 0 0,0-1 0,14 8 0,7 0 12,32 10 0,-45-18-18,1 1-1,-1 1 1,0 0-1,0 1 0,0 1 1,-1 0-1,20 16 1,-34-24-2,0 0 0,-1 0 0,1 0 0,0 0 0,0 0 0,0 0 0,0 0 0,-1 0 0,1 0 0,0 0 0,-1 0 0,1 0 0,-1 0 0,0 1 0,1-1 0,-1 0 1,0 0-1,0 1 0,1-1 0,-1 0 0,0 0 0,0 1 0,-1-1 0,1 0 0,0 2 0,-1 0 2,-1-1 0,1 0 1,0 0-1,-1 0 0,1 0 0,-1 0 0,1 0 1,-1 0-1,0-1 0,0 1 0,0 0 0,-3 1 1,-8 5 15,-1-1 0,0-1 1,-20 7-1,28-10-12,-4 0-206,-22 8 604,31-11-556,0 0 1,0 1 0,0-1 0,0 1-1,0-1 1,0 1 0,0-1-1,0 1 1,0-1 0,1 1 0,-1 0-1,0 0 1,0-1 0,1 1 0,-1 0-1,0 0 1,1 0 0,-1 0 0,1 0-1,-1 0 1,0 1 0,3 2-3549,4 2-2634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50.8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135 75 3682,'-37'-2'2041,"28"2"-1181,0 0-1,0-1 1,-17-3 0,23 3-649,0 0-1,0 0 1,0 0 0,1 0 0,-1-1-1,0 1 1,1-1 0,-1 0 0,1 0-1,0 0 1,-1 0 0,1 0 0,0 0-1,0-1 1,-2-3 0,3 5-194,1 1 0,0-1 0,0 1 0,-1-1 1,1 1-1,0 0 0,0-1 0,0 1 0,0-1 0,0 1 0,-1-1 1,1 1-1,0-1 0,0 1 0,0-1 0,0 1 0,1-1 1,-1 1-1,0-1 0,0 1 0,0-1 0,0 1 0,0 0 1,1-1-1,-1 1 0,0-1 0,0 1 0,1-1 0,-1 1 0,0 0 1,0-1-1,1 1 0,18-11 101,23 2-133,-39 9 16,0-1 0,0 1 0,0-1 0,0 1-1,0 0 1,0 0 0,0 1 0,0-1-1,0 0 1,0 1 0,0 0 0,0 0 0,-1 0-1,1 0 1,0 0 0,0 1 0,-1-1 0,1 1-1,-1-1 1,1 1 0,-1 0 0,0 0-1,0 0 1,0 1 0,0-1 0,0 0 0,0 1-1,-1-1 1,1 1 0,-1-1 0,1 1 0,-1 0-1,0 0 1,0 0 0,-1 0 0,1-1-1,0 1 1,-1 0 0,0 0 0,0 0 0,0 5-1,0 3 4,-1 1 0,0-1-1,0 1 1,-2-1 0,1 0-1,-1 0 1,-1 0-1,0 0 1,-11 19 0,3-11 14,8-14-3,0 0-1,1 1 1,-1 0 0,1-1 0,-4 14-1,7-19-11,0 1 0,0-1-1,0 1 1,0-1-1,0 1 1,0-1-1,0 1 1,0-1 0,0 1-1,0-1 1,0 1-1,0-1 1,1 1-1,-1-1 1,0 0 0,0 1-1,1-1 1,-1 1-1,0-1 1,0 0-1,1 1 1,-1-1 0,1 1-1,-1-1 1,0 0-1,1 0 1,-1 1-1,1-1 1,-1 0 0,0 0-1,1 1 1,-1-1-1,1 0 1,-1 0-1,1 0 1,-1 0 0,1 0-1,-1 0 1,1 0-1,-1 0 1,1 0-1,-1 0 1,1 0 0,0 0-1,28-3 62,-24 2-49,35-7-139,29-4-2,-63 11-575,0 1-1,0 0 1,0 0-1,0 0 1,0 1 0,0 0-1,0 0 1,9 3-1,3 6-6309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52.4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6 3169,'-1'-1'139,"1"1"-1,-1-1 0,1 1 0,-1-1 0,1 1 1,-1 0-1,0-1 0,1 1 0,-1 0 0,0-1 1,1 1-1,-1 0 0,0 0 0,1 0 0,-1 0 0,0 0 1,1-1-1,-1 1 0,0 0 0,-1 1 0,2 11 1481,3 10-983,-11 512 1116,10 435-777,40-477-172,-18-329-712,4 247 0,-28-384-79,-1 1 12,1 1-1,2-1 1,8 45 0,-9-66-15,1 1-1,0-1 1,0 0 0,0 1-1,1-1 1,0 0-1,0 0 1,1 0 0,-1-1-1,1 0 1,1 1-1,-1-1 1,1 0-1,0-1 1,0 1 0,0-1-1,0 0 1,1 0-1,0-1 1,7 4 0,-13-7-6,0 0 1,0 0 0,0 0 0,1 0-1,-1 0 1,0 0 0,0 0 0,0 0-1,1 0 1,-1 0 0,0 0 0,0 0 0,0 0-1,1 0 1,-1 0 0,0 0 0,0 0-1,0 0 1,1 0 0,-1 0 0,0 0-1,0 0 1,0 0 0,1-1 0,-1 1-1,0 0 1,0 0 0,0 0 0,0 0-1,0 0 1,1-1 0,-1 1 0,0 0 0,0 0-1,0 0 1,0 0 0,0-1 0,0 1-1,0 0 1,0 0 0,0 0 0,0-1-1,0 1 1,0 0 0,0 0 0,0 0-1,0-1 1,0 1 0,0 0 0,0 0-1,0-1 1,-2-19-45,-10-25-248,12 44 280,-2-6-19,0 0 0,-1 0 1,0 0-1,0 0 1,0 1-1,-1-1 0,0 1 1,0 0-1,-6-6 0,7 9 16,0 0 0,0 1 0,-1 0 0,1 0-1,-1 0 1,1 0 0,-1 0 0,0 1-1,0-1 1,0 1 0,0 0 0,0 0-1,0 1 1,0-1 0,0 1 0,0 0 0,-8 1-1,5-1 45,-34 0 455,41 0-478,-1 0 1,1 0-1,0 0 0,-1 0 1,1 0-1,-1 0 1,1 0-1,0 0 1,-1 0-1,1 0 0,0-1 1,-1 1-1,1 0 1,0 0-1,-1 0 1,1-1-1,0 1 0,-1 0 1,1 0-1,0-1 1,-1 1-1,1 0 1,0-1-1,0 1 1,0 0-1,-1-1 0,1 1 1,0-1-1,0 0 0,1 0 0,-1 0 0,0 0 0,1 0 0,-1 0 0,1 0 0,0 0 0,-1 0 0,1 1 0,0-1 0,0 0 0,-1 0 0,1 1 0,0-1 0,0 0 0,1 0 0,0 0 13,0 0 0,0 0 0,0 0 0,0 1 0,0-1 0,-1 0 0,1 1 0,0-1-1,0 1 1,1 0 0,-1 0 0,0 0 0,0 0 0,0 0 0,0 0 0,0 1 0,0-1 0,0 1 0,0-1 0,0 1 0,-1 0 0,1-1 0,0 1 0,0 0 0,0 0 0,-1 1 0,4 1 0,6 6-6,-1-1-1,-1 1 1,12 13 0,-11-11 10,-3-3-16,4 3 0,-1 1 1,1-2 0,1 1 0,0-2 0,0 1 0,1-2-1,20 11 1,-31-18-7,0-1-1,0 0 0,0 1 1,0-1-1,1 0 1,-1 0-1,0 0 0,0 0 1,0 0-1,0-1 0,0 1 1,0-1-1,0 1 1,0-1-1,0 0 0,0 0 1,0 0-1,0 0 1,0 0-1,0 0 0,-1-1 1,1 1-1,0 0 1,-1-1-1,1 1 0,-1-1 1,0 0-1,0 0 1,1 1-1,-1-1 0,1-3 1,5-8-1,0 0 0,-2-1 0,7-20 0,-8 24-12,5-16-55,-1 6-100,-1 0-1,-1-1 1,-1 0-1,-1 0 1,2-29-1,-6 47-556,0 0 1,0-1-1,-1 1 0,1 0 1,-1 0-1,0 0 0,-3-6 1,-4-9-6006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26.6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62 4178,'8'3'4527,"39"4"-2822,-20-10-1459,0-2 0,-1-1 0,0-1 0,0-1 0,45-21-1,-60 21-5724,-8 3-927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53.1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215 158 4354,'-6'-16'1440,"5"13"-1298,1 1 0,-1-1 0,0 1 1,0-1-1,0 0 0,0 1 1,0-1-1,0 1 0,-1 0 1,1-1-1,-1 1 0,-3-3 0,2 6-58,0 1-1,0-1 0,0 1 1,0-1-1,0 1 0,1 0 1,-1 0-1,0 0 0,1 1 0,0-1 1,-1 1-1,-2 4 0,1-3 80,-17 20 173,0 2-1,2 0 1,0 1-1,2 0 0,1 2 1,-16 40-1,29-45-187,6-17-35,7-16-22,0-9-81,0 0-1,-1 0 1,-1 0-1,11-39 1,0 5-42,2-8-12,-9 25 59,1 1 0,20-37-1,-33 71-11,1-1-1,-1 0 0,0 1 0,1-1 1,-1 1-1,1-1 0,-1 0 1,1 1-1,-1-1 0,1 1 1,-1 0-1,1-1 0,0 1 0,-1-1 1,1 1-1,0 0 0,-1-1 1,1 1-1,0 0 0,-1 0 0,1 0 1,0 0-1,-1 0 0,1-1 1,0 1-1,0 0 0,-1 0 0,1 1 1,0-1-1,0 0 0,-1 0 1,1 0-1,0 0 0,-1 1 1,1-1-1,0 0 0,-1 1 0,1-1 1,-1 0-1,1 1 0,0-1 1,-1 1-1,1-1 0,-1 1 0,1-1 1,-1 1-1,1-1 0,-1 1 1,1 1-1,29 40 17,-20-26-6,84 96 162,-19-23-1714,-30-27-2993,-25-31-1324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55.2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73 123 5779,'-14'-2'1025,"10"1"-680,-1 0 1,0 0-1,0 0 1,0 0-1,1-1 0,-1 1 1,1-1-1,-1-1 1,1 1-1,0 0 1,-5-4-1,9 5-321,0 0 1,0 1-1,0-1 1,0 0-1,1 0 1,-1 1-1,0-1 1,0 0-1,0 0 1,1 1-1,-1-1 1,0 0-1,1 1 1,-1-1-1,0 1 1,1-1-1,-1 0 1,1 1-1,-1-1 1,1 1-1,-1-1 1,1 1-1,0-1 1,-1 1-1,1 0 1,-1-1-1,1 1 1,1-1-1,21-14 84,-22 15-94,19-12 55,1 2 0,0 0 0,1 1 0,27-6 0,-43 12-67,1 2 1,-1-1 0,1 1 0,-1 0 0,1 1 0,0-1 0,0 1 0,-1 1 0,1-1 0,0 1 0,-1 0 0,1 1 0,-1-1 0,1 1 0,-1 1 0,0-1-1,0 1 1,0 0 0,7 5 0,-11-7 3,0 1 0,0-1 0,0 0 0,-1 1-1,1-1 1,-1 1 0,1-1 0,-1 1 0,0 0-1,1 0 1,-1 0 0,0 0 0,0 0 0,0 0 0,0 0-1,-1 0 1,1 0 0,-1 0 0,1 0 0,-1 0-1,0 0 1,0 1 0,1-1 0,-2 0 0,1 0 0,0 0-1,0 1 1,-1-1 0,1 0 0,-1 0 0,0 0-1,1 0 1,-1 0 0,0 0 0,0 0 0,0 0 0,-1 0-1,-1 2 1,-5 5 127,-1 1 0,-1-1 0,1-1 0,-1 0 0,-15 9 0,6-3 160,19-14-291,0-1 0,0 1 0,0 0 0,0 0 0,0 0 0,0 0 0,0 0 0,1 0 0,-1 0 0,0 0 0,0 0 0,0 0 0,0 0 0,0 0 0,0 0 0,0 0 0,0 0 0,0 0 0,0 1 0,0-1 0,1 0 0,-1 0 0,0 0 0,0 0 0,0 0 0,0 0 0,0 0 0,0 0 0,0 0 0,0 0 0,0 0 0,0 0 0,0 0 0,0 0 0,0 0 0,0 0 0,0 1 0,0-1 0,0 0 0,0 0 0,0 0 0,0 0 0,0 0 0,0 0 0,0 0 0,0 0 0,0 0 0,0 0 0,0 0 0,0 1 0,0-1 0,0 0 0,0 0 0,0 0 0,0 0 0,0 0 0,0 0 0,0 0 0,0 0 0,0 0 0,0 0 0,0 0 0,0 0 0,0 1 0,13-1 36,15-3-22,-1-3-6,50-5 34,-72 10-42,0 1 0,0 0 0,0 0 0,-1 0 0,1 1 0,0 0 0,0 0 0,0 0 0,0 1 0,-1-1 0,1 1 0,5 3 0,-9-4-2,-1-1 0,1 0 1,-1 0-1,1 1 0,-1-1 0,0 0 0,1 1 0,-1-1 0,0 1 0,1-1 0,-1 0 0,0 1 0,0-1 0,1 1 0,-1-1 0,0 1 0,0-1 0,0 1 1,0-1-1,1 1 0,-1-1 0,0 1 0,0-1 0,0 1 0,0-1 0,0 1 0,0-1 0,0 1 0,0-1 0,-1 1 0,1 0 0,-13 15 5,-22 8 7,34-23-12,-26 13 39,-2-1-1,-31 9 1,-13 6 82,72-27-174,0-1-1,0 1 0,0-1 0,0 1 1,0 0-1,0-1 0,1 1 0,-1 0 1,0 0-1,0-1 0,1 1 0,-1 0 0,1 0 1,-1 0-1,1 0 0,-1 0 0,1 0 1,-1 0-1,1 2 0,-2 19-5554,3-8-1731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20.3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305 0 3682,'-3'14'1226,"-2"0"1,-9 23 0,-7 17 106,3 29-143,10-46-677,-16 51-1,19-75-453,0 0-1,-1-1 1,0 0-1,-1 0 1,0-1 0,-1 0-1,-16 18 1,13-18-21,0-1 0,-22 16 1,30-24-20,1 0 0,-1 0 0,0 0-1,1 0 1,-1-1 0,0 0 0,0 1 0,0-1 0,0 0 0,0-1 0,0 1 0,-1 0 0,1-1-1,0 0 1,0 0 0,0 0 0,-1 0 0,1 0 0,0-1 0,-4 0 0,6 0-7,-1 0 0,0-1 0,1 1 0,-1-1 0,1 1 0,-1-1 0,1 1 0,0-1 0,0 0 0,-1 0 0,1 0 0,1 0 0,-1 1-1,0-1 1,0 0 0,1-1 0,-1 1 0,1 0 0,-1 0 0,1 0 0,0 0 0,0 0 0,1-4 0,5-51 120,-5 51-91,1 0 1,0 0-1,0 0 1,0 0 0,0 1-1,8-12 1,-10 16-33,1 0 0,-1 0 0,1 0 0,0 1 0,0-1 0,-1 0 0,1 0 0,0 1 0,0-1 0,0 0 0,0 1 0,0-1 0,0 1 0,0-1 0,0 1 0,0 0 0,0-1 0,0 1 0,0 0 0,0 0 0,0-1 0,0 1 0,0 0 0,0 0 0,0 0 0,1 0 0,-1 1 0,0-1 0,0 0 0,0 0 0,0 1 0,0-1 0,0 1 0,0-1 0,0 1 0,0-1 0,0 1 0,0-1 0,-1 1 0,1 0 0,0-1 0,0 1 0,0 0 0,-1 0 0,1 0 0,0 0 0,0 1 0,0-1-3,6 9 20,1-1 0,0-1 0,1 1 0,0-1 0,0 0 0,1-1 0,0 0-1,0-1 1,0 0 0,1-1 0,20 8 0,-17-8-535,35 8 1658,-26-15-2798,-22 2 1350,0-1 0,0 1 0,-1-1 0,1 1 0,0-1 0,0 1 0,0-1 0,0 1 0,-1-1 0,1 0 0,0 0 0,-1 1-1,1-1 1,0 0 0,-1 0 0,1 0 0,-1 1 0,1-3 0,1-4-6360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21.62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5378,'0'0'1302,"0"3"1367,3 19-2096,7 86 771,28 600 724,-38-698-2058,1-7-2,-1 0 1,0 0-1,0 0 1,0 1-1,-1-1 0,1 0 1,0 0-1,-1 0 1,0 0-1,0 0 1,0-1-1,0 1 1,-3 4-1,4-7-4,-1 0 0,1 0-1,-1 0 1,1 0 0,-1-1-1,1 1 1,-1 0 0,1 0-1,0-1 1,-1 1 0,1 0-1,-1 0 1,1-1 0,0 1-1,-1 0 1,1-1 0,0 1 0,-1-1-1,1 1 1,0 0 0,0-1-1,-1 1 1,1-1 0,0 1-1,0-1 1,0 1 0,0-1-1,0 1 1,0-1 0,0 1-1,-1-1 1,1 1 0,0-1 0,1 0-1,-7-21 23,-1-34-109,2-1 1,2 0-1,6-65 1,28-171-156,-29 280 233,0-3 12,0 0-1,1 0 0,1 1 0,9-26 1,-12 37 0,1 1 0,0-1 0,0 1 0,1-1 0,-1 1 0,1 0 0,-1-1 0,1 1 0,0 1 0,0-1 0,0 0 0,1 1 0,-1-1 1,1 1-1,-1 0 0,1 0 0,0 1 0,-1-1 0,1 1 0,0 0 0,0 0 0,9-1 0,-9 1-5,1 0-1,0 1 1,0 0 0,0 0-1,0 0 1,0 1 0,0 0-1,-1 0 1,1 0-1,0 0 1,0 1 0,-1 0-1,1-1 1,-1 2 0,0-1-1,0 1 1,1-1 0,-2 1-1,1 0 1,0 1-1,0-1 1,-1 0 0,0 1-1,0 0 1,3 4 0,-4-3 2,1 0 0,-1 0 0,0 0 0,0 0 0,-1 0 0,0 0 0,0 0 1,0 0-1,0 1 0,-1-1 0,0 0 0,0 1 0,0-1 0,-1 0 0,0 1 1,0-1-1,0 0 0,-1 0 0,1 0 0,-1 0 0,-1 0 0,1 0 0,-3 4 0,2-5 6,1-1 0,-1 1 0,0-1 0,1 1-1,-2-1 1,1 0 0,0 0 0,0-1-1,-1 1 1,0-1 0,1 0 0,-1 1 0,0-2-1,-6 3 1,17-5-8,0 0-1,1 0 1,-1 1-1,1 0 1,-1 0-1,0 1 1,1 0-1,-1 0 1,0 1-1,0 0 1,1 0-1,-1 0 1,-1 1-1,1 0 1,0 1-1,-1-1 1,1 1-1,-1 1 1,0-1-1,-1 1 1,1 0-1,7 9 1,-12-13-2,-1 0 0,1 0 0,-1 0 0,1 0-1,-1 0 1,0 0 0,1 0 0,-1 0 0,0 0 0,1 0 0,-1 0 0,0 0 0,0 0 0,0 0 0,0 0 0,0 0-1,0 0 1,-1 0 0,1 0 0,0 0 0,0 0 0,-1 0 0,0 2 0,0-1 2,-1 0 0,1 0-1,-1 0 1,0 0 0,0 0 0,0 0 0,0 0 0,0-1 0,-3 3-1,-6 2 10,0-1 0,0 0 0,-14 4 1,24-8-12,-128 30-1683,129-31 1560,0 0 0,-1 0 0,1 0 1,0 0-1,0 0 0,0 0 0,0 0 1,-1 0-1,1 0 0,0 0 0,0 0 0,0 0 1,0 1-1,0-1 0,-1 0 0,1 0 1,0 0-1,0 0 0,0 0 0,0 0 0,0 0 1,0 0-1,-1 1 0,1-1 0,0 0 1,0 0-1,0 0 0,0 0 0,0 0 0,0 1 1,0-1-1,0 0 0,0 0 0,0 0 1,0 0-1,0 1 0,0-1 0,0 0 0,0 0 1,0 0-1,0 0 0,0 0 0,0 1 1,0-1-1,0 0 0,0 0 0,5 2-6045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25.8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2 4370,'0'0'77,"0"0"-1,0 0 1,0-1 0,0 1 0,0 0-1,-1 0 1,1 0 0,0 0-1,0 0 1,0 0 0,0 0 0,0 0-1,0 0 1,0 0 0,-1 0-1,1 0 1,0 0 0,0 0 0,0 0-1,0 0 1,0 0 0,0 0-1,-1 0 1,1 0 0,0 0 0,0 0-1,0 0 1,0 0 0,0 0-1,0 0 1,-1 0 0,1 0 0,0 0-1,0 0 1,0 0 0,0 0-1,0 0 1,0 0 0,0 0 0,0 1-1,0-1 1,-1 0 0,1 0-1,0 0 1,0 0 0,0 0-1,0 0 1,0 0 0,0 1 0,0-1-1,0 0 1,0 0 0,0 0-1,0 0 1,0 0 0,0 0 0,0 1-1,0-1 1,0 0 0,0 0-1,0 0 1,0 0 0,0 0 0,0 0-1,0 1 1,-5 17 1178,-3 22-959,0 96 340,5 1-1,30 256 1,-21-348-2364,-1-16-2784,0-9-2139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24.4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170 18 5843,'0'0'131,"0"-1"1,0 0 0,0 1 0,-1-1 0,1 1-1,0-1 1,0 0 0,0 1 0,0-1-1,0 1 1,0-1 0,0 0 0,0 1 0,1-1-1,-1 1 1,0-1 0,0 0 0,0 1-1,1-1 1,-1 1 0,0-1 0,1 1 0,-1-1-1,0 1 1,1-1 0,-1 1 0,0-1-1,1 1 1,-1-1 0,1 1 0,0-1 0,0 2-108,-1 0 0,1 0 1,-1 0-1,1-1 1,-1 1-1,1 0 1,-1 0-1,0 0 1,0 0-1,1 0 0,-1 0 1,0 0-1,0 0 1,0 0-1,0 0 1,0 0-1,0 0 1,-1 0-1,1 0 0,0 1 1,-57 258 1165,51-240-1136,-1 0 0,-13 28 0,18-43-40,0 0-1,-1-1 1,0 1 0,0-1 0,0 1-1,0-1 1,-1 0 0,0 0-1,1-1 1,-2 1 0,1-1 0,0 0-1,-1 0 1,-9 5 0,14-7-13,-1-1-1,0 0 1,0 1-1,1-1 1,-1 0 0,0 0-1,0 1 1,0-1 0,0 0-1,1 0 1,-1 0 0,0 0-1,0 0 1,0 0-1,0 0 1,1 0 0,-1-1-1,0 1 1,0 0 0,0 0-1,1-1 1,-1 1 0,0 0-1,0-1 1,1 1-1,-1-1 1,0 1 0,0-1-1,0-1-8,1 1 1,-1 0-1,1-1 0,-1 1 0,1 0 0,-1-1 0,1 1 0,0-1 0,0 1 0,0 0 0,-1-1 0,1 1 1,1-1-1,-1-2 0,1-2-23,0 1 1,0-1-1,1 1 1,0-1-1,0 1 1,0-1-1,5-6 1,-7 11 37,1 0 0,0-1 1,0 1-1,0 0 0,0-1 0,0 1 1,0 0-1,1 0 0,-1 0 1,0 0-1,0 0 0,1 0 1,-1 0-1,1 1 0,-1-1 0,1 0 1,-1 1-1,1-1 0,-1 1 1,1-1-1,0 1 0,-1 0 0,1 0 1,-1 0-1,1 0 0,0 0 1,-1 0-1,1 0 0,0 1 0,-1-1 1,1 0-1,-1 1 0,1-1 1,-1 1-1,3 1 0,3 3 57,0 0 0,0 0 0,0 1-1,-1 0 1,10 12 0,15 12 70,-18-22-109,1 0 0,0-2 0,1 1 1,0-1-1,0-1 0,0-1 0,29 5 1,21-4-6247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26.5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5859,'7'5'3810,"20"19"-2976,-16-14-675,0-1 0,1 0 0,0 0 0,0-1 0,1-1 0,0 0 0,23 8 0,7 0 25,51 10 1,35 10-164,-114-29 3,0 0 0,-1 1 0,0 0 0,0 1 0,-1 1 1,17 13-1,-26-18-7,0-1 0,0 1 0,0 0 0,-1 0 0,1 0 0,-1 0 0,0 1 0,0-1 1,-1 1-1,1 0 0,-1 0 0,0 0 0,-1 0 0,1 0 0,-1 0 0,0 0 0,0 0 0,0 1 0,-1-1 1,0 0-1,0 1 0,-1 4 0,-1 0 10,0-1 0,-1 0 1,0 0-1,-1 0 0,0-1 0,0 1 1,-1-1-1,0 0 0,0 0 0,-1-1 1,-11 12-1,-58 53 53,51-52-171,1 2 0,-32 39 1,53-59-548,0 1-1,1 0 1,-1-1 0,0 1 0,1 0 0,0 0-1,0 0 1,-2 5 0,1 4-6480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28.7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367 1 6451,'0'5'3295,"-8"16"-2940,-13 31-154,-3-1 1,-1-1 0,-3-2-1,-46 62 1,63-97-191,-1 0 0,0-1 0,-18 14 0,23-21-14,0 0-1,0 0 1,0-1 0,-1 0-1,1 0 1,-1-1-1,0 0 1,-14 3-1,21-5 2,-1-1 0,1 0-1,0 0 1,0 0 0,-1 0-1,1 0 1,0 0-1,0 0 1,-1 0 0,1 0-1,0 0 1,-1-1 0,1 1-1,0 0 1,0-1-1,0 1 1,0-1 0,-1 0-1,1 1 1,0-1 0,0 0-1,0 0 1,0 0-1,0 1 1,-1-3 0,0 0 1,1 1 0,0-1 0,0 1 1,0-1-1,0 0 0,1 1 0,-1-1 0,1 0 1,-1 0-1,1 1 0,0-6 0,1-1 22,-1 0-1,2-1 1,-1 1-1,1 0 1,1 0-1,4-12 0,-6 19-2,0 0 0,-1-1-1,1 1 1,0 0-1,0 1 1,0-1 0,0 0-1,1 0 1,-1 0-1,0 1 1,1-1 0,-1 1-1,1-1 1,0 1-1,-1-1 1,1 1 0,0 0-1,0 0 1,0 0 0,0 0-1,0 0 1,0 0-1,0 1 1,0-1 0,0 1-1,0-1 1,1 1-1,-1 0 1,0 0 0,0 0-1,0 0 1,0 0-1,1 0 1,-1 1 0,0-1-1,4 2 1,4 3 89,0 1 0,0-1 0,0 2 1,-1-1-1,17 16 0,-5-4-20,5 2 239,43 24 0,-16-20-1348,-44-20-375,1-2-1,-1 1 1,17 1-1,-6-3-5218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29.6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 6515,'4'7'462,"0"0"0,0 0 0,0 0 0,-1 1 0,0-1 0,0 1 0,-1 0-1,0 0 1,-1-1 0,1 13 0,0 9-272,-3 45-1,-1-40 284,8 432 506,-4-443-976,0-8 9,-1 0 0,0 0 0,-1 0 0,-1 0-1,0 0 1,-6 28 0,7-43-11,0-1 0,0 1 0,0 0 0,0 0 1,0 0-1,0 0 0,0 0 0,0 0 0,0 0 0,0 0 1,-1 0-1,1-1 0,0 1 0,0 0 0,0 0 0,0 0 0,0 0 1,0 0-1,0 0 0,0 0 0,0 0 0,0 0 0,0 0 0,0 0 1,0 0-1,0-1 0,0 1 0,-1 0 0,1 0 0,0 0 0,0 0 1,0 0-1,0 0 0,0 0 0,0 0 0,0 0 0,0 0 1,0 0-1,-1 0 0,1 0 0,0 0 0,0 0 0,0 0 0,0 0 1,0 0-1,0 0 0,0 0 0,0 0 0,0 0 0,-1 0 0,1 0 1,0 1-1,0-1 0,0 0 0,0 0 0,0 0 0,0 0 1,0 0-1,0 0 0,0 0 0,0 0 0,0 0 0,0 0 0,0 0 1,0 0-1,-1 1 0,1-1 0,-5-14 16,-1-19-37,0-35-208,5-106 0,20-71-136,-7 106 346,-11 111 42,0 5 31,1-1 0,5-24 1,-6 44-37,0-1 0,0 1 1,0-1-1,1 1 1,-1-1-1,1 1 1,0 0-1,1 0 1,-1 0-1,1 0 0,-1 0 1,1 1-1,0-1 1,1 1-1,-1 0 1,7-5-1,-7 6-13,1 0 1,-1 1-1,1 0 0,0-1 0,0 1 0,0 0 1,0 1-1,0-1 0,0 1 0,0-1 0,0 1 1,0 1-1,0-1 0,0 0 0,0 1 1,-1 0-1,1 0 0,0 0 0,0 0 0,0 1 1,-1-1-1,1 1 0,-1 0 0,1 0 0,3 3 1,-2-1-6,1 1 0,-1-1 0,0 1 0,-1 0 0,1 0 0,-1 1 0,0-1 0,0 1 0,0 0 0,-1 0 0,0 0 0,0 0 0,3 12 0,-4-7 2,0 1 0,-1-1-1,-1 0 1,1 1 0,-2-1 0,1 0-1,-2 1 1,-3 16 0,4-22 5,-1 1 1,0 0 0,0-1-1,-1 0 1,0 1 0,0-1-1,0 0 1,-1-1-1,0 1 1,0-1 0,0 1-1,-1-1 1,0 0 0,0-1-1,-7 6 1,14-10-17,1-1 0,0 1 0,0-1 0,0 1 0,-1 0 0,1 0 0,0 0-1,0 0 1,0 1 0,0-1 0,-1 1 0,1-1 0,0 1 0,-1 0 0,1 0 0,0 0 0,-1 1 0,1-1 0,-1 1 0,0-1 0,1 1 0,-1 0 0,4 4 0,-3-4 20,1 1 0,-1 0 0,1 1 0,-1-1 0,0 1 1,-1-1-1,1 1 0,0 0 0,-1 0 0,0 0 0,0 0 0,0 1 1,-1-1-1,1 0 0,-1 1 0,1 8 0,-2-9 4,0 0-1,0 0 1,-1 0-1,0 0 1,0 0 0,0-1-1,0 1 1,0 0-1,-1-1 1,0 1-1,1-1 1,-1 1 0,-1-1-1,1 0 1,0 0-1,-1 0 1,1 0-1,-1 0 1,0-1 0,0 1-1,0-1 1,-1 0-1,1 1 1,0-2-1,-1 1 1,-5 2 0,-9 2-118,0 0 0,-1-1 0,1-1 1,-26 2-1,1 1-562,40-5-1700,8-1-1337,-3 0 2733,8 0-4869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31.4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267 6 6467,'0'-1'140,"1"1"0,-1-1 1,1 1-1,-1 0 0,0-1 0,1 1 1,-1 0-1,1-1 0,-1 1 0,1 0 1,-1-1-1,1 1 0,-1 0 0,1 0 1,-1 0-1,1-1 0,-1 1 0,1 0 1,-1 0-1,1 0 0,-1 0 0,1 0 1,-1 0-1,1 0 0,-1 0 0,1 0 1,0 0-1,-1 1 0,1-1 0,-1 0 0,1 0 1,-1 0-1,1 1 0,-1-1 0,1 1 1,0 0-113,-1 1-1,0-1 1,1 1 0,-1 0 0,0-1 0,0 1-1,0 0 1,0-1 0,-1 1 0,1-1 0,0 1 0,-1 2-1,-11 34 112,-1 1-1,-2-2 0,-1 0 0,-35 58 0,43-82-128,0-2-1,0 1 0,-1-1 0,-18 18 0,23-25-8,-1 0 0,0 0 0,0-1 0,0 1 0,0-1 0,-1 0 0,1 0 0,-1-1-1,1 0 1,-1 0 0,0 0 0,0 0 0,-9 0 0,14-2-10,0 0-1,-1 0 1,1 0-1,0 0 1,0 0 0,0 0-1,-1 0 1,1 0-1,0-1 1,0 1 0,0 0-1,-1-1 1,1 1-1,0-1 1,0 1-1,0-1 1,0 0 0,0 0-1,0 1 1,0-1-1,0 0 1,1 0 0,-1 0-1,0 0 1,0 0-1,1 0 1,-1 0-1,1 0 1,-2-2 0,1 0-7,1 0 1,-1 0-1,1-1 1,0 1-1,-1 0 1,1 0-1,1 0 1,-1 0 0,0 0-1,1 0 1,0-1-1,0-2 1,1 2 6,-1-1 1,1 0-1,0 1 0,1 0 1,-1-1-1,1 1 1,-1 0-1,5-4 0,-6 7 14,0-1-1,0 1 0,1 0 0,-1 0 0,1-1 1,-1 1-1,1 0 0,-1 0 0,1 0 1,-1 1-1,1-1 0,0 0 0,0 1 0,-1-1 1,1 1-1,0-1 0,0 1 0,0 0 0,-1 0 1,3 0-1,3 2 34,0 1-1,0 0 1,0 0-1,-1 1 1,1 0 0,-1 0-1,0 0 1,-1 1 0,1 0-1,-1 0 1,6 7 0,18 15 99,6-3-164,1-2 0,0-1-1,56 22 1,-92-42-34,11 5-951,-11-6 928,1 0 0,-1 0 0,0 0 0,0 0-1,0 0 1,0 0 0,0 0 0,1 0 0,-1 0 0,0 0-1,0 0 1,0 0 0,0 0 0,0 0 0,1 1 0,-1-1 0,0 0-1,0 0 1,0 0 0,0 0 0,0 0 0,0 0 0,0 0 0,0 1-1,0-1 1,1 0 0,-1 0 0,0 0 0,0 0 0,0 0 0,0 1-1,0-1 1,0 0 0,0 0 0,0 0 0,0 0 0,0 1-1,0-1 1,0 0 0,0 0 0,0 0 0,0 0 0,0 0 0,-1 1-1,1-1 1,0 0 0,0 0 0,0 0 0,0 0 0,0 0 0,0 1-1,0-1 1,0 0 0,0 0 0,-1 0 0,1 0 0,0 0 0,0 0-1,0 0 1,0 0 0,0 0 0,0 1 0,-1-1 0,1 0-1,0 0 1,0 0 0,-1 0 0,-8 0-5756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27.06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8 157 5923,'-8'-4'5197,"9"3"-4429,9-5-653,6-5-4,-1-1 0,0-1 1,21-22-1,-23 21 133,0 1 0,1 1 1,29-21-1,-43 33-232,1 0 0,-1-1 0,1 1 0,-1 0 0,1 0 0,0-1 0,-1 1 0,1 0 0,-1 0 1,1 0-1,0 0 0,-1 0 0,1 0 0,0 0 0,-1 0 0,1 0 0,0 0 0,-1 0 0,1 0 0,0 0 0,-1 0 0,1 1 1,-1-1-1,1 0 0,0 0 0,-1 1 0,1 0 0,12 17 100,0 35-121,-11-42 53,3 11-91,1-1-1,1 0 0,16 35 1,5-9-6472,-17-35-682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33.4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4514,'12'-9'2642,"-11"8"-2400,0 0-1,0 0 1,1 0 0,-1 0 0,0 0-1,0 1 1,0-1 0,0 0-1,1 1 1,-1-1 0,0 1-1,3-1 1,-3 1-207,0 1 1,-1-1-1,1 0 0,0 1 1,0-1-1,-1 1 0,1 0 0,0-1 1,-1 1-1,1-1 0,0 1 0,-1 0 1,1 0-1,-1-1 0,1 1 1,-1 0-1,0 0 0,1 0 0,-1 0 1,0-1-1,1 1 0,-1 0 0,0 0 1,0 0-1,0 0 0,0 1 0,6 36 215,-1 0-1,-3 0 0,0 1 0,-9 75 0,2-38-179,2-15-202,-1-8-500,2-1 1,3 1 0,13 95 0,-6-115-2987,4-5-2673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36.4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44 6099,'5'-1'1264,"7"1"33,6-2-1121,2 2 16,7 0 80,6 0 48,1-2 49,4-2-1,-2 0-16,-2 0-32,-2 1-160,-8-1-224,-5 2-1233,-7-2-303,-8-2-1218,-6-1-2592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37.5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6643,'24'7'4893,"-12"-1"-4780,0-1 1,-1 2-1,1-1 0,-1 1 1,17 15-1,-26-21-88,0 1 0,-1-1 1,1 1-1,0-1 0,-1 1 0,1 0 0,-1 0 0,0 0 0,0 0 0,0 0 0,1 0 1,-2 0-1,1 0 0,0 1 0,0-1 0,0 3 0,-1-4-19,0 0-1,0-1 1,0 1 0,0 0-1,0-1 1,1 1 0,-1 0-1,0-1 1,1 1-1,-1 0 1,0-1 0,1 1-1,-1-1 1,0 1 0,1-1-1,-1 1 1,1-1 0,-1 1-1,1-1 1,0 1 0,-1-1-1,1 0 1,-1 1-1,1-1 1,0 0 0,-1 1-1,2-1 1,-1 0 4,-1 0 0,1 1 0,0-1-1,-1 0 1,1 0 0,-1 1 0,1-1 0,-1 0 0,1 1-1,0-1 1,-1 1 0,1-1 0,-1 0 0,0 1 0,1-1 0,-1 1-1,1 0 1,-1-1 0,0 1 0,1-1 0,-1 1 0,0-1 0,0 1-1,0 0 1,1-1 0,-1 1 0,0 0 0,0-1 0,0 1-1,0 0 1,0-1 0,0 2 0,-7 40 131,-2-1-1,-23 69 1,15-58-21,14-41-104,0 0-1,0 0 1,2 1 0,-1-1 0,1 0 0,1 1 0,0-1 0,1 1 0,2 16 0,1-13 3,0 1 0,1-1-1,1-1 1,0 1 0,1-1 0,12 18-1,-18-31-42,0 0-1,0 1 1,0-1-1,-1 0 1,1 1 0,0-1-1,-1 0 1,1 1-1,-1-1 1,1 1-1,-1-1 1,0 1-1,0 0 1,1-1-1,-1 1 1,0-1-1,0 1 1,-1-1-1,1 1 1,0-1-1,0 1 1,-1-1-1,1 1 1,-1-1-1,1 1 1,-1-1 0,0 0-1,0 1 1,1-1-1,-1 0 1,0 1-1,-2 0 1,-1 2-451,0-1 1,-1 0 0,0 0-1,1-1 1,-1 0-1,0 1 1,0-2 0,-9 3-1,-32 8-8406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39.2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40 7716,'-6'-20'1952,"0"1"12,11 30-1388,19 41-391,36 58 0,-31-59-105,25 61 1,-39-76-83,-3 2 1,0-1-1,-3 2 0,-1-1 1,-2 1-1,-1 1 0,-1 53 1,-6-65-298,0-1 1,-1 0-1,-2 0 0,-1 0 1,-1-1-1,-1 1 1,-1-2-1,-1 1 1,-2-1-1,0-1 0,-25 35 1,-31 27-3154,-11-4-2239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38.7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338 171 5683,'9'-78'1605,"-5"52"-1194,1-38 0,-5 64-365,0 0-1,0 1 0,0-1 0,-1 0 0,1 0 0,0 1 0,0-1 0,0 0 1,0 0-1,-1 0 0,1 1 0,0-1 0,0 0 0,0 0 0,-1 0 0,1 0 1,0 0-1,0 1 0,-1-1 0,1 0 0,0 0 0,0 0 0,0 0 0,-1 0 1,1 0-1,0 0 0,-1 0 0,1 0 0,0 0 0,0 0 0,-1 0 1,1 0-1,0 0 0,0 0 0,-1 0 0,1 0 0,0 0 0,0 0 0,-1 0 1,1-1-1,0 1 0,0 0 0,0 0 0,-1 0 0,1 0 0,0-1 0,0 1 1,0 0-1,-1 0 0,1 0 0,0-1 0,0 1 0,0 0 0,0 0 0,0-1 1,0 1-1,-1 0 0,1 0 0,0-1 0,0 1 0,0 0 0,0 0 1,0-1-1,0 1 0,0 0 0,0-1 0,-19 23 414,16-18-273,-22 29 104,2 1 0,-36 70 0,-24 84-77,55-116-252,4 1 0,2 1 0,4 0-1,3 2 1,-6 97 0,19-140 1,1-1-1,2 1 1,1-1-1,1 0 1,2 1-1,2-2 0,1 1 1,1-1-1,1 0 1,2-1-1,1 0 1,2-1-1,0 0 1,2-2-1,22 28 1,2-6-1109,2-1 1,2-3-1,2-1 0,66 47 1,7-8-5132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39.9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41 4642,'14'-15'2383,"-11"12"-1694,0-1 1,0 1-1,0 0 1,1 0-1,0 0 0,5-4 1,-6 8-662,-1 1 0,0-1 0,-1 1-1,1 0 1,0-1 0,0 1 0,-1 0 0,1 0 0,-1 0 0,1 0 0,-1 0 0,0 0 0,0 0 0,1 4 0,-1-4-7,18 39 39,-2 1 1,-2 1-1,18 81 1,9 30-6722,-31-127 789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40.2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94 7635,'-5'-14'1761,"3"-2"16,8 3-896,6 6-721,8 3-48,9 0-48,6 1-48,6 0 0,7 1 0,4-4-16,4-1 16,1 1-32,4 0-96,-2 3-176,-3 3-1489,-6 3-1473,-10 1-3761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40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1 102 6211,'122'-68'4833,"-109"62"-4705,0 0-1,1 1 1,-1 1-1,1 0 1,0 1-1,0 1 1,25-1-1,-39 2-126,1 1-1,0 0 1,-1 0-1,1 0 1,0 0-1,-1 0 1,1 1-1,0-1 1,-1 0-1,1 0 1,-1 0-1,1 0 1,0 1 0,-1-1-1,1 0 1,-1 1-1,1-1 1,-1 0-1,1 1 1,-1-1-1,1 1 1,-1-1-1,1 1 1,-1-1-1,0 1 1,1-1-1,-1 1 1,0-1-1,1 1 1,-1 0-1,1 1 2,-1 0 0,0 0 0,0 0 0,0 0 0,0-1 0,0 1 0,-1 0 0,1 0 0,-1 0 0,1-1 0,-2 3 0,-25 50 45,21-45-38,-1 1-378,0-18-5267,5 1-519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41.0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93 7732,'0'0'77,"0"-1"1,0 1 0,0 0 0,0-1 0,0 1 0,0 0 0,0-1 0,0 1 0,0 0 0,1-1-1,-1 1 1,0 0 0,0-1 0,0 1 0,1 0 0,-1 0 0,0-1 0,0 1 0,1 0 0,-1 0-1,0-1 1,0 1 0,1 0 0,-1 0 0,0 0 0,1 0 0,-1-1 0,0 1 0,1 0-1,-1 0 1,0 0 0,1 0 0,-1 0 0,0 0 0,1 0 0,-1 0 0,0 0 0,1 0 0,-1 0-1,0 0 1,1 0 0,0 1 0,14 13 680,10 31-1155,-23-43 611,40 81 202,104 150 0,-145-231-406,0 0 1,0-1-1,1 1 0,-1 0 0,1 0 0,-1-1 0,1 1 0,0-1 0,-1 1 0,1-1 0,0 0 0,0 0 1,0 1-1,4 0 0,-4-2 1,-1-1 1,0 1-1,1-1 1,-1 1-1,0-1 1,1 0-1,-1 1 1,0-1-1,0 0 1,0 0-1,0 0 1,1 0-1,-1 0 0,-1 0 1,1 0-1,0 0 1,0 0-1,0-1 1,0 1-1,-1 0 1,1-1-1,-1 1 1,1-2-1,5-10 0,0-1 0,-1 1 0,-1-1-1,0 0 1,-1 0 0,-1 0 0,0 0 0,0-1-1,-2 1 1,0-1 0,-2-15 0,-2-1 18,-1 0 1,-2 1 0,-1 0-1,-13-33 1,19 60-9,1-1 0,-1 0-1,1 0 1,0 1 0,0-1 0,1 0 0,-1 0 0,1 0 0,0 0 0,0 0 0,1-6 0,-1 8-16,1 0 0,0 1 1,0-1-1,0 0 0,0 0 1,0 1-1,1-1 0,-1 1 1,0-1-1,1 1 0,-1-1 1,1 1-1,-1 0 0,1 0 1,0 0-1,-1 0 0,1 0 1,0 0-1,0 0 0,0 1 1,0-1-1,0 1 0,0-1 1,3 1-1,31-6 2,1 3 1,-1 1-1,1 1 1,54 7-1,-24-2-76,-41-3-267,31 2-402,-22 7-4946,-20-1-1103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4:41.4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37 7908,'-1'-5'907,"0"3"-565,0 0 1,1 0-1,-1 0 0,1 1 1,0-1-1,0 0 0,-1 0 1,1 0-1,0 0 0,1 0 1,-1-2-1,1 3-314,-1 1-1,1-1 1,0 0 0,0 1-1,-1-1 1,1 1 0,0-1-1,0 1 1,0 0 0,0-1-1,0 1 1,0 0 0,0-1-1,-1 1 1,1 0 0,0 0 0,0 0-1,0 0 1,0 0 0,0 0-1,0 0 1,0 0 0,0 1-1,0-1 1,0 0 0,1 1-1,13 2-27,0 0 0,-1 1-1,0 1 1,0 0-1,0 1 1,-1 1 0,0 0-1,14 10 1,-23-15-1,0 2 1,0-1-1,-1 0 0,1 1 0,-1 0 1,1-1-1,-1 1 0,-1 1 0,1-1 1,0 0-1,-1 1 0,2 5 0,-3-7 1,0 0 0,-1 0 0,1 1 0,-1-1 0,0 1 0,0-1-1,0 0 1,0 1 0,-1-1 0,1 0 0,-1 1 0,0-1-1,0 0 1,0 0 0,-1 0 0,1 0 0,-1 0 0,1 0 0,-1 0-1,-2 3 1,-8 8 9,-1 0 0,0-1 0,0-1 0,-1 0 0,-19 13 0,11-9 20,-27 25 0,48-40-12,-1 1 1,1-1-1,0 0 0,0 1 0,-1-1 0,1 0 0,0 1 0,0-1 0,1 1 0,-1 0 1,0-1-1,0 1 0,1 0 0,-1-1 0,1 1 0,-1 0 0,1 0 0,0 2 0,0-3 2,0 0-1,1 0 1,-1 0-1,1 0 0,-1 0 1,1 0-1,-1 0 0,1 0 1,0 0-1,-1 0 1,1 0-1,0 0 0,0-1 1,-1 1-1,1 0 0,0 0 1,0-1-1,0 1 1,0-1-1,2 2 0,31 8-1241,-1-7-3280,13-4-4248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30.2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59 5218,'-9'-59'4891,"30"176"-4782,-12-83-100,-3 1 0,-1 1 0,-1-1 0,-2 61 0,-4-82 0,-1-1 0,0 0 0,-7 17-1,5-19 5,2 0-1,0 0 1,0 0-1,1 0 0,-1 16 1,3-24 2,0-1 1,0 1-1,0-1 1,0 0 0,1 1-1,-1-1 1,1 1-1,0-1 1,-1 0-1,1 1 1,0-1 0,1 0-1,0 2 1,-1-3-4,-1-1 0,0 0 0,1 1-1,-1-1 1,0 0 0,1 1 0,-1-1 0,1 0 0,-1 0 0,1 1 0,-1-1 0,0 0 0,1 0 0,-1 0 0,1 0-1,-1 0 1,1 0 0,-1 1 0,1-1 0,-1 0 0,1 0 0,-1-1 0,1 1 0,0 0 0,14-12 307,76-124 876,-89 133-1194,0 1 1,0-1-1,0 1 0,1 0 0,0-1 0,-1 1 1,1 1-1,0-1 0,0 0 0,0 0 1,0 1-1,0 0 0,0 0 0,1 0 1,-1 0-1,0 0 0,1 0 0,-1 1 1,7 0-1,-8 0-6,1 0 1,0 1-1,-1-1 1,1 1-1,-1 0 1,1 0-1,-1 0 1,0 0-1,1 0 0,-1 1 1,0-1-1,0 1 1,0-1-1,0 1 1,0 0-1,0 0 1,0 0-1,-1 0 0,1 0 1,-1 0-1,1 0 1,-1 1-1,0-1 1,0 0-1,2 6 1,3 14-13,-1 0 1,5 36-1,-8-35 34,2 0-1,9 28 1,-7-39 165,-2-12-700,2-19-3867,-5 15 3108,2-11-5035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5:49.7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6979,'3'77'6150,"26"161"-5467,1 67-232,-29-289-402,-1-7-16,0 0 0,0 1 0,1-1 0,1 0 0,0 0 0,0-1 0,1 1 0,5 13 0,-8-22-40,0 0 0,0 0 0,1 0 0,-1 0 1,0 0-1,0 0 0,0 0 0,1 0 0,-1 0 0,0 0 0,0 0 0,1 0 0,-1 0 0,0 0 0,0 0 0,0 0 0,1 0 0,-1 0 0,0 0 0,0-1 0,0 1 0,1 0 0,-1 0 0,0 0 0,0 0 0,0 0 0,0-1 0,1 1 0,-1 0 0,0 0 0,0 0 0,0 0 0,0-1 0,0 1 0,0 0 0,1 0 0,-1 0 1,0-1-1,0 1 0,0 0 0,0 0 0,0-1 0,0 1 0,0 0 0,0 0 0,0 0 0,0-1 0,0 1 0,0 0 0,0 0 0,0-1 0,4-13-773,-6-21-5494,0 13-919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5:50.1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45 5827,'0'0'179,"0"-1"1,-1 1-1,1-1 1,0 1-1,0 0 1,0-1-1,0 1 1,0-1-1,0 1 1,0 0-1,0-1 1,0 1-1,0-1 0,0 1 1,1 0-1,-1-1 1,0 1-1,0-1 1,0 1-1,0 0 1,1-1-1,-1 1 1,0 0-1,0-1 1,1 1-1,-1 0 1,0 0-1,0-1 1,1 1-1,15-10 1380,22-3-1617,-34 11 552,12-1-346,0 1 0,0 0-1,0 1 1,0 0 0,0 2-1,0-1 1,0 2 0,16 4 0,-5-2-118,48 1 0,-33-8-23,-27 1-51,0 1 1,0 1-1,0 0 1,22 4-1,-36-4-3,-1 0 0,1 0 0,0 0-1,0 0 1,-1 0 0,1 0 0,0 1-1,0-1 1,-1 0 0,1 1 0,0-1 0,-1 1-1,1-1 1,0 0 0,-1 1 0,1-1-1,-1 1 1,1 0 0,-1-1 0,1 1-1,-1-1 1,1 1 0,-1 0 0,0-1 0,1 1-1,-1 0 1,0 0 0,0-1 0,1 1-1,-1 0 1,0 0 0,0-1 0,0 2 0,0 0-517,0 1 0,-1-1 0,0 0 1,1 0-1,-1 0 0,0 0 1,0 0-1,0 0 0,0 0 1,-2 3-1,-9 9-6015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5:50.5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 6691,'10'-3'4443,"24"1"-3941,-23 2 41,10-2-606,165-9 2323,-94 14-3832,0 12-5640,-80-12 1620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5:52.0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37 5667,'0'-2'316,"0"0"1,0 1 0,-1-1 0,1 0 0,0 1 0,1-1-1,-1 0 1,0 1 0,0-1 0,1 1 0,-1-1 0,1 0 0,-1 1-1,1-1 1,0 1 0,-1-1 0,1 1 0,0-1 0,1-1-1,-1 3-279,-1 0 1,0 0-1,1-1 0,-1 1 0,0 0 0,1 0 0,-1-1 0,0 1 0,1 0 0,-1 0 0,0 0 0,1 0 0,-1 0 0,1 0 0,-1-1 0,0 1 1,1 0-1,-1 0 0,1 0 0,-1 0 0,0 0 0,1 0 0,-1 1 0,1-1 0,-1 0 0,0 0 0,1 0 0,-1 0 0,1 1-19,0 0 0,0 0 0,0 0-1,0 0 1,0-1 0,0 1 0,-1 0-1,1 1 1,0-1 0,-1 0 0,1 0-1,-1 0 1,1 0 0,-1 2 0,3 4-22,0 1-1,-1 0 1,-1-1 0,1 1 0,-1 0 0,-1 0-1,1 0 1,-1 0 0,-1 0 0,1 0-1,-4 11 1,2-12-722,0-1 0,0 1 0,-1-1 0,0 0 0,0 0 0,0 0 0,-1 0 0,-6 8 0,-8 5-6034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5:53.3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99 5907,'4'-17'3447,"-4"17"-3411,0 0-1,0 0 1,0 0 0,1 0 0,-1 0-1,0-1 1,0 1 0,0 0 0,1 0-1,-1 0 1,0 0 0,0 0-1,1 0 1,-1 0 0,0 0 0,0 0-1,0 0 1,1 0 0,-1 0 0,0 0-1,0 0 1,1 0 0,-1 0-1,0 1 1,0-1 0,0 0 0,1 0-1,-1 0 1,0 0 0,0 0 0,0 0-1,0 0 1,1 1 0,-1-1-1,0 0 1,0 0 0,2 3 14,0-1 1,0 0-1,-1 1 1,1-1-1,-1 1 1,1-1-1,-1 1 1,1 4-1,9 42 498,-3 1 0,4 86 0,-12-134-535,3 17 267,-3-19-276,0 0 0,0 0 0,0 0 0,0 0 0,0 0 0,0 0 0,0 0 0,0 0 0,0 0 1,0 0-1,0 0 0,0 1 0,0-1 0,1 0 0,-1 0 0,0 0 0,0 0 0,0 0 0,0 0 1,0 0-1,0 0 0,0 0 0,0 0 0,0 0 0,0 0 0,0 0 0,1 0 0,-1 0 0,0 0 1,0 0-1,0 0 0,0 0 0,0 0 0,0 0 0,0 0 0,0 0 0,0 0 0,0 0 0,1 0 1,-1 0-1,0 0 0,0 0 0,0 0 0,0 0 0,0 0 0,0 0 0,0 0 0,0 0 0,0 0 1,0 0-1,0 0 0,0 0 0,1-1 0,-1 1 0,0 0 0,0 0 0,0 0 0,0 0 0,0 0 1,0 0-1,0 0 0,0 0 0,0 0 0,0 0 0,0-1 0,0 1 0,0 0 0,0 0 1,0 0-1,9-31 322,-5 19-370,30-127-28,13-43 37,-44 183 48,2 13-12,3 14 4,2 9 34,-3-7 3,2 1-1,0-1 1,23 44-1,-32-74-39,0 1 0,0-1 0,0 1 0,0-1 0,0 1 0,1-1 0,-1 0 0,0 1 0,0-1 1,1 0-1,-1 1 0,0-1 0,0 0 0,1 1 0,-1-1 0,0 0 0,1 1 0,-1-1 0,0 0 0,1 0 0,-1 1 0,1-1 0,-1 0 0,1 0 0,-1 0 0,0 0 0,1 0 0,-1 0 1,1 0-1,-1 0 0,1 1 0,-1-1 0,0-1 0,1 1 0,-1 0 0,1 0 0,-1 0 0,1 0 0,-1 0 0,1 0 0,-1 0 0,0-1 0,1 1 0,-1 0 0,0 0 0,1-1 0,-1 1 1,1 0-1,-1 0 0,0-1 0,0 1 0,1 0 0,-1-1 0,0 1 0,1-1 0,-1 1 0,0 0 0,0-1 0,0 1 0,0-1 0,1 1 0,-1 0 0,0-1 0,0 1 0,0-2 0,12-34-68,-10 31 42,11-39-108,-5 12 66,2 1 0,18-39-1,-28 70 72,0 0 0,0 0-1,0 0 1,0 0-1,0-1 1,0 1-1,0 0 1,0 0-1,0 0 1,0 0-1,0 0 1,1-1-1,-1 1 1,0 0-1,0 0 1,0 0-1,0 0 1,0 0-1,0 0 1,1 0 0,-1-1-1,0 1 1,0 0-1,0 0 1,0 0-1,0 0 1,1 0-1,-1 0 1,0 0-1,0 0 1,0 0-1,0 0 1,1 0-1,-1 0 1,0 0-1,0 0 1,0 0-1,0 0 1,1 0 0,-1 0-1,0 0 1,0 0-1,0 0 1,0 0-1,0 0 1,1 1-1,-1-1 1,0 0-1,0 0 1,0 0-1,7 12 135,5 25 23,-9-28-93,0 3-68,28 74 381,-27-76-495,1 0 0,0-1 1,0 0-1,1 0 0,0 0 1,11 11-1,-17-16-4121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5:53.8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6963,'20'42'6314,"-15"-29"-6282,0 0 0,0 1 0,-1-1 1,-1 1-1,0 0 0,1 24 0,-11-92-8014,3 37 2462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5:54.1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24 5715,'24'-12'5647,"12"5"-4181,37 3-1173,95 5-747,-157 3-1390,-11-4 1615,0 1-1,0-1 1,0 1 0,0-1-1,0 1 1,0-1 0,0 1 0,0-1-1,0 1 1,0-1 0,-1 1-1,1-1 1,0 1 0,0-1-1,-1 1 1,1-1 0,0 0-1,0 1 1,-1-1 0,1 1 0,0-1-1,-1 0 1,1 1 0,-1-1-1,-8 8-4860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5:54.5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23 7299,'2'2'1681,"2"-4"48,4 2-1105,5 0-144,3 0-95,4 0-1,3-1 0,3-3-80,3 0-48,0 0-80,0 0-112,-3-1-192,-5 4-96,-4 1-1761,-8 8-1632,-5-1-4195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5:54.9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 0 7043,'2'10'795,"-1"-1"0,0 1 1,0-1-1,-1 13 0,-13 90 880,7-67-1356,-1 47-1,35 351 630,-4-143-394,-22-262-510,-2-11 6,2-1 0,0 0 0,2 0 0,11 41 0,-15-66-49,0 0 1,0 0-1,0 0 1,0 0-1,1 0 1,-1 0-1,0-1 1,0 1-1,1 0 1,-1 0-1,1 0 1,-1-1 0,1 1-1,-1 0 1,1 0-1,-1-1 1,1 1-1,0-1 1,-1 1-1,1 0 1,0-1-1,-1 1 1,1-1-1,0 0 1,0 1-1,0-1 1,0 1-1,-1-1 1,1 0-1,0 0 1,0 0-1,0 1 1,0-1-1,1 0 1,-1-1 11,1 0 1,-1 0 0,0 0 0,0 0-1,0 0 1,0 0 0,0 0 0,0-1-1,0 1 1,0 0 0,-1 0 0,1-1-1,0 1 1,-1 0 0,1-1 0,-1 1-1,1-1 1,-1 1 0,0-1 0,0-1-1,2-12-2252,0 0 0,-2-24 0,-3-8-6512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5:55.6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7619,'6'3'5140,"9"10"-3800,15 16-955,-25-25-330,0 0-1,0 0 1,1 0 0,-1-1 0,1 1-1,0-1 1,0-1 0,0 1 0,12 2-1,63 10 28,-42-10-52,120 30 11,196 69-1,-156-41-6,-177-57-29,129 45 0,-136-45-10,1 1 0,-1 1-1,0 1 1,-1 0 0,0 1-1,-1 0 1,14 13 0,-23-19 8,-1 0 1,1 0-1,-1 0 0,0 0 1,0 0-1,-1 0 1,1 1-1,-1-1 1,0 1-1,0 0 0,-1 0 1,1 0-1,-1-1 1,0 1-1,-1 1 1,1-1-1,-1 0 0,0 6 1,-1-6 12,0 1-1,0 0 1,-1-1 0,0 1 0,0-1 0,0 0-1,-1 0 1,0 0 0,0 0 0,0 0-1,0 0 1,-1-1 0,0 1 0,0-1-1,-8 7 1,-15 8 22,-1-1 0,0-2-1,-2 0 1,0-2 0,-41 14 0,24-10-25,-134 54-536,-188 81 1695,190-65-3195,9 13-4241,112-62-1881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30.7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170 22 7123,'-11'-18'4418,"10"18"-4382,0-1-1,0 1 1,0-1 0,0 1-1,0 0 1,0-1 0,-1 1 0,1 0-1,0 0 1,0 0 0,0-1-1,-1 1 1,1 1 0,0-1-1,0 0 1,0 0 0,0 0-1,-1 1 1,1-1 0,0 0 0,0 1-1,0-1 1,-1 1 0,-8 3-14,1 1 1,-1-1 0,1 1 0,0 1 0,1 0 0,-1 0-1,1 0 1,1 1 0,-1 1 0,-8 10 0,13-15-22,0 0 1,1 1-1,-1-1 1,1 0-1,0 1 1,0 0 0,0-1-1,0 1 1,1 0-1,-1 0 1,1 0-1,0 0 1,1 0-1,-1 0 1,1 0 0,-1 1-1,1-1 1,0 0-1,1 0 1,-1 0-1,1 0 1,0 0-1,0 0 1,0 0 0,0 0-1,1 0 1,-1 0-1,5 5 1,-5-7-3,1 0 0,-1 0 1,1 0-1,0 0 0,0 0 1,0-1-1,0 1 0,0-1 1,0 1-1,0-1 0,0 0 1,0 0-1,1 0 0,-1 0 1,1 0-1,-1 0 0,0-1 1,4 1-1,-1-1 0,1 0 0,-1 0 0,0 0 0,1-1 1,-1 1-1,0-1 0,0-1 0,7-1 0,1-3 19,0 1-1,0-2 1,0 0 0,-1 0 0,19-16-1,-23 16 62,-1 0-1,0 0 0,0-1 1,8-11-1,-14 17-36,1-1-1,0 1 1,-1-1-1,1 1 1,-1-1-1,0 0 1,0 1-1,0-1 1,0 0-1,0 0 1,-1 0-1,1 0 1,-1 0-1,0 0 1,0 1-1,0-1 1,0 0-1,0 0 1,-2-4-1,2 7-39,0 0-1,0 0 0,-1 0 1,1 0-1,0 0 1,0 0-1,0 0 1,-1 0-1,1 0 1,0 0-1,0 0 1,-1 0-1,1 0 1,0 0-1,0 1 0,0-1 1,-1 0-1,1 0 1,0 0-1,0 0 1,0 0-1,-1 1 1,1-1-1,0 0 1,0 0-1,0 0 1,0 1-1,0-1 0,0 0 1,0 0-1,-1 1 1,1-1-1,0 0 1,0 0-1,0 1 1,0-1-1,0 0 1,0 0-1,0 1 1,0-1-1,0 0 0,0 0 1,0 1-1,1-1 1,-6 15-44,5-10 40,0 0 0,1 0-1,-1 0 1,1 0 0,0-1-1,0 1 1,1 0 0,-1 0 0,1-1-1,0 1 1,0-1 0,1 1 0,2 4-1,-3-7-150,-1 0 0,0 0 0,1 0 0,-1 0 0,1-1 0,0 1 0,0 0 0,-1-1 0,1 1 0,0-1 0,0 1 0,1-1 0,-1 0 0,0 0 0,0 0 0,1 0 0,-1 0 0,0-1 0,1 1 0,-1-1 0,0 0 0,1 1 0,-1-1 0,1 0 0,-1 0 0,1-1 0,-1 1 0,5-1 0,-2-2-3408,1-2-2434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5:59.1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67 5587,'0'0'195,"-1"-1"-1,0 1 1,0-1 0,1 0 0,-1 0 0,0 1 0,1-1 0,-1 0 0,0 0 0,1 0 0,-1 0 0,1 0 0,0 0 0,-1 0 0,1 0 0,0 0 0,0 0 0,-1 0 0,1 0 0,0 0 0,0 0 0,0-2 0,1 2-89,-1 1 1,1-1-1,0 0 1,-1 0 0,1 0-1,0 0 1,-1 1-1,1-1 1,0 0-1,0 1 1,0-1-1,0 0 1,-1 1-1,1-1 1,0 1-1,0 0 1,0-1 0,2 1-1,8-3 99,0 1 0,0 0 0,17 0 0,-14 0 193,40-4-112,6-1-317,0 1 0,0 4 0,83 6 0,-140-4-22,-1 0-1,0 0 1,1 1-1,-1-1 1,0 1-1,0 0 0,0 0 1,0-1-1,0 1 1,0 0-1,3 3 0,-4-4-145,-1 1 0,1 0 0,-1-1 0,0 1 0,1 0 0,-1 0-1,0-1 1,0 1 0,1 0 0,-1 0 0,0 0 0,0-1-1,0 1 1,0 0 0,0 0 0,0 0 0,0 0 0,0-1 0,-1 1-1,1 0 1,0 0 0,0 0 0,-1-1 0,1 1 0,0 0 0,-1-1-1,1 1 1,-1 0 0,1 0 0,-1-1 0,1 1 0,-1-1 0,0 2-1,-7 8-5861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5:59.5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52 6115,'26'1'3522,"29"-1"-2258,152-21 142,-72 6-2255,-1 3-4828,-91 8-104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08.8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20 167 6675,'-1'0'110,"0"1"0,1-1 0,-1 0-1,0 0 1,1 0 0,-1 0 0,0 0 0,1 0-1,-1 0 1,1 0 0,-1 0 0,0 0 0,1 0 0,-1 0-1,0-1 1,1 1 0,-1 0 0,1 0 0,-1-1-1,0 1 1,1 0 0,-1-1 0,1 1 0,-1-1 0,1 1-1,-1 0 1,1-1 0,0 1 0,-1-1 0,1 1-1,-1-1 1,1 0 0,0 0-62,1 0 0,0 0 0,-1 0-1,1 1 1,0-1 0,-1 0 0,1 1 0,0-1 0,0 0 0,0 1-1,0-1 1,-1 1 0,1-1 0,0 1 0,0-1 0,0 1-1,0 0 1,0 0 0,0-1 0,2 1 0,61-12 466,95-5 0,-35 5-254,158-34 36,122-12-223,-390 57-152,0 0 1,0 1 0,0 0 0,0 1 0,0 1 0,18 4 0,-31-6 3,0 1 0,0-1 0,0 0 0,0 1 0,0-1 0,0 1 0,0 0 0,0-1 0,0 1 0,0 0 0,0-1 0,-1 1 0,1 0 0,0 0 0,0 0 0,-1 0 0,2 1 0,-2-1-138,0-1 1,0 1-1,1 0 1,-1 0-1,0-1 0,0 1 1,0 0-1,0 0 0,0-1 1,0 1-1,0 0 1,0 0-1,-1 0 0,1-1 1,0 1-1,0 0 0,-1 0 1,1-1-1,0 1 1,-1 0-1,1-1 0,-1 1 1,1 0-1,0-1 0,-2 1 1,-8 9-5324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09.4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53 4818,'-1'-1'218,"1"1"-1,0-1 1,0 0-1,0 1 0,-1-1 1,1 1-1,0-1 1,0 1-1,0-1 1,0 0-1,0 1 0,0-1 1,0 1-1,0-1 1,0 1-1,1-1 1,-1 0-1,0 1 0,0-1 1,0 1-1,1-1 1,-1 1-1,0-1 1,0 1-1,1-1 0,-1 1 1,1-1-1,-1 1 1,0-1-1,1 1 1,-1 0-1,1-1 0,25-11 1428,35 1-2187,-58 11 793,80-8-175,1 4 0,163 13-1,-218-5-31,57 12 0,-77-14-39,-1 1-1,0-1 1,0 1-1,-1 1 1,1 0-1,-1 0 0,0 0 1,0 1-1,0 0 1,0 0-1,9 10 1,-14-12-4,-1 0-1,1-1 1,-1 1 0,1 0 0,-1 0 0,0-1 0,0 1 0,0 0 0,0 0 0,-1 0 0,1 0 0,-1 1 0,0-1 0,0 0 0,0 0 0,0 0-1,0 0 1,-1 0 0,1 0 0,-1 0 0,0 0 0,0 0 0,0 0 0,0 0 0,-1 0 0,-2 4 0,-5 8 3,-1-1 1,0-1-1,-21 22 1,18-20 0,10-12-5,-177 189 33,143-156-24,-2-2 0,-2-2 0,-48 29 0,35-29 4,19-13-4,1 2 0,1 2-1,-51 43 1,83-65-3,0 0 0,0-1-1,0 1 1,0 0 0,0 0 0,1 0 0,-1 0 0,0 0-1,0 0 1,0 0 0,1 0 0,-1 0 0,1 0 0,-1 0-1,1 0 1,-1 0 0,1 1 0,0-1 0,-1 0-1,1 0 1,0 0 0,0 1 0,0-1 0,0 0 0,0 0-1,0 1 1,0-1 0,0 0 0,1 0 0,-1 1-1,0-1 1,2 2 0,0-1 16,0 0 0,0-1-1,1 1 1,-1 0 0,0-1-1,1 1 1,0-1 0,-1 0 0,1 0-1,0 0 1,-1 0 0,1-1 0,4 2-1,23 1 89,1 0 0,-1-2 0,1-1 1,-1-1-1,40-8 0,-28 4-42,92-9-621,319-27 2174,-226 34-3420,0 19-5173,-201-10-431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27.3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195 107 2977,'1'-19'3704,"-9"26"-1999,-15 33-1211,19-33-378,-95 187 818,85-162-701,2 0-1,2 1 1,1 0-1,-7 46 1,16-79-228,0 0-1,0 0 1,0 1 0,0-1-1,0 0 1,0 0 0,0 0-1,0 0 1,0 0-1,0 0 1,0 0 0,0 0-1,0 0 1,0 1 0,0-1-1,0 0 1,0 0-1,0 0 1,0 0 0,0 0-1,0 0 1,0 0 0,0 0-1,0 1 1,0-1 0,0 0-1,0 0 1,0 0-1,0 0 1,0 0 0,0 0-1,0 0 1,0 0 0,0 0-1,0 0 1,0 1-1,0-1 1,1 0 0,-1 0-1,0 0 1,0 0 0,0 0-1,0 0 1,0 0 0,0 0-1,0 0 1,0 0-1,0 0 1,1 0 0,-1 0-1,0 0 1,0 0 0,0 0-1,0 0 1,0 0 0,0 0-1,0 0 1,1 0-1,6-6 132,7-10-3,5-11-138,-1-2 1,-2 1 0,-1-2-1,-1 0 1,-2-1 0,-1-1-1,-2 1 1,0-1 0,-3-1 0,0 0-1,-2 0 1,-1-43 0,-7 32 126,4 41-95,0 1 1,-1 0-1,1 0 0,-1 0 1,0 0-1,0 0 1,0 0-1,0 0 1,0 0-1,0 0 1,0 0-1,0 0 1,-1 0-1,1 1 1,-1-1-1,1 1 0,-4-3 1,24 46-71,2 12 60,-2 1 0,21 106 0,-21-78 7,-17-76-115,0 0 0,0 0 0,1-1 0,0 1 0,6 9 0,5 3-5777,-10-14 55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27.6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97 7780,'7'-30'1680,"3"3"-15,3 8-1377,5 8-96,0 4-128,-1 4-48,1 3-32,-3 2 0,0-1 0,-2 2-16,-1-2 0,1 2-32,2-2-32,1 2-128,4 1-576,-2-1-849,6-1-1248,2-2-2946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28.2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91 3201,'17'-11'7194,"32"-5"-6694,-24 9-6,24-12-352,34-11-9,-76 28-186,1 0 1,0 0 0,0 1-1,-1 1 1,1-1-1,0 1 1,0 0-1,13 3 1,-20-3-34,0 0 0,0 0 0,0 1 0,0-1 0,0 0 1,-1 1-1,1-1 0,0 0 0,0 1 0,0-1 0,0 1 0,0 0 0,-1-1 1,1 1-1,1 1 0,-2-2-83,0 1 1,1-1-1,-1 1 1,0-1 0,0 1-1,0-1 1,0 1-1,0 0 1,0-1-1,0 1 1,0-1-1,0 1 1,0-1 0,0 1-1,0-1 1,-1 1-1,1-1 1,0 1-1,0-1 1,-1 1-1,1-1 1,0 0 0,0 1-1,-1-1 1,1 1-1,0-1 1,-1 0-1,0 1 1,-7 8-4765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28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0 6243,'-2'10'933,"0"-1"-1,0 0 1,-1 0 0,-4 9 0,1-4-893,1 1 0,0 0 0,1 0-1,-3 26 1,7-24-119,1 0-1,0-1 1,2 1-1,7 29 1,15 25-5396,-14-49 241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29.6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18 6771,'-1'-15'3229,"3"19"-2233,5 25-1056,-5 13 115,-7 61 1,2-70 24,1 1 0,2-1 1,6 50-1,5-124 91,4-68-397,11-51 278,-25 157-39,0 1 0,-1-1 0,1 0 0,0 0 0,0 1 0,1-1 0,-1 1 0,0-1 0,1 1 1,0-1-1,-1 1 0,1 0 0,0 0 0,0 0 0,0 0 0,1 0 0,-1 0 0,0 1 0,1-1 0,-1 1 0,1 0 0,-1-1 0,5 0 0,-4 1-10,1 1 0,0-1 0,-1 1 0,1 0 0,0 0 0,0 1-1,-1-1 1,1 1 0,0-1 0,0 1 0,-1 0 0,1 0 0,-1 1 0,1-1 0,-1 1 0,0 0 0,6 3 0,-6-3-2,-1 0-1,1 1 1,0-1 0,-1 0 0,1 1 0,-1 0 0,0-1 0,0 1 0,0 0 0,0 0-1,0 0 1,-1 1 0,1-1 0,-1 0 0,0 1 0,0-1 0,0 0 0,0 1 0,0 3-1,-1 0 7,0-1 0,0 1 0,-1 0 0,0-1-1,0 1 1,0-1 0,-1 1 0,0-1-1,-4 8 1,6-13-6,0-1 1,0 1-1,0-1 0,0 1 0,0-1 1,0 0-1,0 1 0,1-1 0,-1 1 0,0-1 1,0 1-1,0-1 0,0 0 0,1 1 1,-1-1-1,0 1 0,0-1 0,1 0 1,-1 1-1,0-1 0,1 0 0,-1 0 1,0 1-1,1-1 0,-1 0 0,1 0 1,-1 1-1,0-1 0,1 0 0,-1 0 0,1 0 1,-1 0-1,1 0 0,-1 1 0,1-1 1,24 6 17,-15-3-3,11 4 21,0 2-1,-1 0 1,30 19-1,-40-21-26,1 0-1,-1 1 0,0 0 1,-1 1-1,0 0 1,0 0-1,12 18 1,-19-25-9,-1 1 1,1-1-1,-1 1 1,1-1 0,-1 1-1,0 0 1,0 0-1,0-1 1,0 1 0,0 0-1,-1 0 1,0 0-1,1 0 1,-1 0 0,0 0-1,0 0 1,0 0-1,-1-1 1,1 1 0,-1 0-1,-1 5 1,-1-4 3,1 0 0,0-1 1,-1 1-1,0-1 0,0 0 1,0 0-1,0 0 0,0 0 1,-1 0-1,1-1 0,-1 0 1,1 1-1,-6 1 0,-9 3 25,0 0 1,0-1-1,0-1 0,-1-1 0,-28 3 0,30-5-1,-1 0 0,1-1 0,0-1 0,-1-1 0,1-1 0,-23-4 0,31 0-237,13 1-1222,16-3-3015,0 3-2083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31.1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286 49 3698,'-1'-4'551,"-1"0"1,0 1-1,0-1 0,0 1 1,0-1-1,-1 1 1,0 0-1,1 0 1,-1 0-1,-7-5 1,7 7-490,1 0-1,-1 0 1,0 0 0,0 0 0,1 1 0,-1-1 0,0 1 0,0 0 0,0-1 0,0 1 0,0 1 0,0-1 0,1 0-1,-1 1 1,-6 1 0,-8 3-29,0 1 0,1 1 0,-1 0 0,1 2 0,-26 17 0,40-24-3,0-1 0,0 1 0,1 0 1,-1 0-1,1 0 0,-1 0 0,1 1 0,0-1 1,0 0-1,0 0 0,0 1 0,0-1 0,1 1 1,-1-1-1,0 4 0,-3 42 135,3-36-128,-4 40 44,-3 27-66,8-71-6,0 0 0,0 0-1,1 0 1,0 0 0,1 0-1,0 0 1,2 8 0,-1-10 42,1 0 1,-1 0 0,1-1-1,0 1 1,0-1-1,0 0 1,1 0 0,7 6-1,49 34 249,-34-26-237,-21-14-50,0 0-1,1-1 1,-1 0 0,1 0-1,0-1 1,0 0 0,0 0 0,0-1-1,1 0 1,9 2 0,-11-4-10,-1 0 0,0 0-1,1 0 1,-1-1 0,0 0 0,0 0 0,0 0 0,0-1 0,0 0 0,0 0 0,0 0 0,0-1 0,-1 1-1,1-1 1,-1 0 0,4-4 0,3-3-30,-1 0 1,0 0-1,0-1 0,-2 0 0,1-1 0,-1 0 0,-1 0 0,0-1 1,-1 0-1,6-17 0,-8 20 1,0-1 1,-1 0-1,0 1 1,-1-1-1,-1 0 0,1 0 1,-2 0-1,1 0 1,-2 0-1,1-1 0,-2 1 1,1 0-1,-6-19 1,4 25 22,1 0 0,0 0 0,-1 0 0,0 0 0,-1 1 0,1-1 0,-1 1 0,1 0 0,-1 0 0,0 0 0,-1 0 0,-7-5 0,4 4 26,-1 1 0,0 0 1,0 0-1,0 0 0,0 1 0,-17-3 0,0 2 57,0 2 0,1 0 0,-1 2 0,-42 5-1,58-4-188,-1 1-1,1 0 1,0 1 0,0 0-1,0 0 1,-16 9-1,-24 21-5049,28-14-1604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31.1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123 1 3890,'-28'6'2888,"-28"7"1561,54-12-4348,-1 0 0,1 0 0,-1 0 0,1 0 0,-1 1 0,1-1 0,0 1 0,-1-1 0,1 1 0,0 0 0,0 0 0,0 0 0,1 0 0,-1 0 1,0 0-1,-1 4 0,3-5-100,0-1 1,0 1-1,0 0 1,0-1-1,0 1 1,1 0-1,-1-1 1,0 1-1,1-1 1,-1 1-1,0 0 1,1-1 0,-1 1-1,0-1 1,1 1-1,-1-1 1,1 1-1,-1-1 1,1 1-1,-1-1 1,1 0-1,0 1 1,-1-1-1,1 0 1,-1 1 0,1-1-1,0 0 1,-1 0-1,1 0 1,0 0-1,-1 1 1,1-1-1,0 0 1,-1 0-1,1 0 1,1-1-1,32 6 47,-30-5-35,0 0-5,0 1 0,0-1-1,0 1 1,-1-1 0,1 1 0,0 1-1,-1-1 1,1 0 0,-1 1 0,1 0 0,-1-1-1,4 4 1,-6-4-3,0 1-1,0-1 1,0 1-1,0-1 1,0 1-1,-1-1 1,1 1-1,0-1 0,-1 1 1,1 0-1,-1-1 1,0 1-1,0 0 1,1-1-1,-1 1 1,0 0-1,-1-1 1,1 1-1,0 0 1,0-1-1,-1 1 1,1 0-1,-1-1 1,1 1-1,-1-1 1,0 1-1,1-1 1,-1 1-1,0-1 1,-1 2-1,-4 9-24,0 0 0,-1-1 0,0 0 0,0 0 0,-1-1 0,-1 0 0,-15 15 0,28-34-7415,0 3 1728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43.4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71 91 6179,'-17'-90'3887,"24"174"-3596,45 348 237,-51-427-516,0 2 11,-1-1 0,2 1 0,-1-1 0,1 0-1,0 0 1,0 1 0,5 7 0,-7-14-21,0 1 1,0-1-1,0 0 1,0 0-1,0 0 0,0 0 1,1 0-1,-1 1 1,0-1-1,0 0 1,0 0-1,0 0 1,0 0-1,0 0 0,0 0 1,1 0-1,-1 0 1,0 1-1,0-1 1,0 0-1,0 0 0,0 0 1,1 0-1,-1 0 1,0 0-1,0 0 1,0 0-1,0 0 1,1 0-1,-1 0 0,0 0 1,0 0-1,0 0 1,0 0-1,0 0 1,1 0-1,-1 0 1,0 0-1,0 0 0,0-1 1,0 1-1,0 0 1,1 0-1,-1 0 1,0 0-1,0 0 1,0 0-1,0 0 0,0 0 1,0-1-1,0 1 1,1 0-1,4-13 48,-1-14-43,-3 13-160,-1-1 0,-1 1-1,0-1 1,-1 1-1,-1 0 1,0 0-1,-1 0 1,-7-18-1,-8-12-1963,-29-48 0,25 49 953,17 33 1742,1 0 0,1 0 0,-1 0 0,1-1 0,-4-20 0,8 27-445,-1-1 0,1 1 0,0-1 0,1 1 1,-1 0-1,1-1 0,0 1 0,0 0 0,0 0 0,1-1 0,0 1 1,-1 0-1,1 0 0,1 1 0,-1-1 0,1 0 0,-1 1 1,4-4-1,-4 5-89,1-1 0,-1 1 0,0 0 0,1 1 1,-1-1-1,1 0 0,0 1 0,-1 0 0,1-1 0,0 1 1,0 0-1,0 0 0,0 1 0,0-1 0,0 1 0,0-1 1,0 1-1,0 0 0,5 1 0,7 0 48,-1 1-1,29 8 1,-9-2-7,12-2 2,59 0 1,-66-6-130,0 3 1,57 10 0,-95-13 0,25 8-828,-13 0-3987,-13-5-1157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43.8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14 102 5859,'-1'-1'151,"0"0"0,0 1 0,0-1 0,0 0 0,0 0 0,0 0 1,1 0-1,-1 1 0,0-1 0,1 0 0,-1 0 0,0-1 0,1 1 0,-1 0 0,1 0 1,0 0-1,-1 0 0,1 0 0,0 0 0,0-1 0,-1 1 0,1 0 0,0 0 1,1-2-1,-1 1-50,1 0 0,0 1 0,-1-1 0,1 0 0,0 1 0,0-1 0,1 1 0,-1-1 0,0 1 0,0-1 0,1 1 0,-1 0 0,1 0 0,1-1 1,4-3 36,1 0 0,0 1 0,0 0 0,1 1 0,13-4 0,12-1-16,0 2 0,0 1 0,1 2 0,62 2 0,-56 3-2166,74 15 0,-88-10-1241,-6 2-1933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44.2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35 257 4162,'-15'5'1088,"4"-1"97,4 0-497,5-3-15,6-2 31,5-3 0,6-3-31,6-2-17,10-6-96,13-3-128,1 0-96,8 0-95,2 3-97,-1 4-176,-5 9-289,-9 6-1439,-9 5-1442,-5 4-3729</inkml:trace>
  <inkml:trace contextRef="#ctx0" brushRef="#br0" timeOffset="1">620 24 6499,'0'-1'137,"0"0"0,0 1 0,0-1 1,0 0-1,0 0 0,0 0 0,1 0 0,-1 0 1,0 0-1,0 1 0,0-1 0,1 0 0,-1 0 0,1 0 1,-1 1-1,0-1 0,1 0 0,0 0 0,-1 1 0,1-1 1,-1 0-1,1 1 0,0-1 0,-1 1 0,1-1 0,0 1 1,-1-1-1,1 1 0,0 0 0,0-1 0,0 1 0,0-1 1,2 1-24,0 0 0,0 0 0,0 0 0,0 0 0,0 0 1,0 1-1,0-1 0,-1 1 0,1 0 0,3 1 1,7 3-52,0 1 0,-1 0 0,17 12 0,34 31 164,-46-34-261,1 0-1,1-2 1,0 0 0,0-1-1,33 14 1,-49-25-146,0 0-1,1 0 1,-1 0-1,1-1 1,0 1 0,-1-1-1,1 0 1,0 1-1,-1-2 1,6 0 0,20-9-4602,-13 0-1007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44.5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271 4 6179,'-9'-1'603,"0"0"0,0 0 0,0 1 1,1 0-1,-1 0 0,-16 4 0,17-2-552,0 1 0,1 0 0,0 0 0,0 1 0,0-1 0,0 2 0,0-1 0,1 1 0,0 0 0,0 0 0,0 1 0,-7 8 0,1-2-151,0 1 1,1 1 0,1 0 0,0 1-1,1 0 1,1 0 0,0 1-1,-7 21 1,14-37-14,1 1 1,0-1-1,-1 1 0,1 0 0,0-1 1,0 1-1,0-1 0,0 1 1,-1 0-1,1-1 0,0 1 1,0 0-1,0-1 0,0 1 0,0 0 1,1-1-1,-1 1 0,0-1 1,0 1-1,0 0 0,1-1 0,-1 1 1,0-1-1,0 1 0,1-1 1,-1 1-1,0-1 0,1 1 1,-1-1-1,1 1 0,-1-1 0,1 1 1,-1-1-1,1 0 0,-1 1 1,1-1-1,-1 0 0,1 1 1,-1-1-1,1 0 0,0 0 0,-1 1 1,1-1-1,0 0 0,-1 0 1,1 0-1,-1 0 0,2 0 0,13-1-4534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45.1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262 61 5138,'-4'-4'320,"1"0"-1,-1 0 0,0 0 1,0 1-1,-1 0 0,1-1 0,-1 1 1,1 1-1,-1-1 0,0 1 1,0 0-1,0 0 0,0 0 1,-11-2-1,-7-1 578,-46-4 1,64 9-816,1 0 0,0 0 0,0 0 0,-1 0 0,1 0 0,0 1 0,-1 0 1,1 0-1,0 0 0,0 1 0,0-1 0,0 1 0,0 0 0,1 0 0,-8 5 0,9-5-73,0 0-1,1 0 0,-1 0 1,1 0-1,-1 0 0,1 1 1,0-1-1,0 0 0,0 1 1,0-1-1,0 0 0,0 1 1,1-1-1,-1 1 1,1 0-1,0-1 0,0 1 1,0-1-1,0 1 0,0 0 1,0-1-1,1 1 0,-1-1 1,1 1-1,0-1 0,0 1 1,2 4-1,-2-4 1,1 1 1,0-1-1,0 1 1,0-1-1,0 0 1,1 0-1,-1 0 0,1 0 1,0 0-1,0 0 1,0-1-1,0 0 1,0 1-1,1-1 0,-1 0 1,1 0-1,6 2 1,-3-2-12,0 0-1,1-1 1,-1 0 0,0 0 0,0 0 0,1-1 0,-1 0 0,0 0 0,12-3 0,-10 1-32,1 0 0,-1 0 0,0-1 0,0-1 0,-1 1 0,1-1 0,10-8 0,-14 10-12,-1-2 1,0 1 0,1 0 0,-1-1 0,-1 0 0,1 0 0,-1 0 0,1 0 0,-1-1 0,0 1 0,0-1 0,3-7-1,-4-7 33,-2 19 18,0 0 0,0-1 0,0 1 1,0 0-1,0 0 0,-1 0 0,1-1 0,0 1 0,0 0 0,0 0 0,0 0 0,0-1 0,-1 1 0,1 0 0,0 0 0,0 0 1,0 0-1,0 0 0,-1 0 0,1-1 0,0 1 0,0 0 0,0 0 0,-1 0 0,1 0 0,0 0 0,0 0 0,-1 0 0,1 0 1,0 0-1,0 0 0,0 0 0,-1 0 0,1 0 0,0 0 0,0 0 0,-1 0 0,1 1 0,-1-1 13,0 1 0,-1 0 0,1 0 0,0 0-1,0 0 1,0-1 0,0 2 0,1-1 0,-1 0 0,0 0-1,0 0 1,1 0 0,-1 0 0,0 1 0,1-1 0,0 0-1,-1 1 1,1-1 0,-1 0 0,1 1 0,0-1 0,0 2-1,0 3 4,0 0 0,1-1 0,-1 1-1,1-1 1,0 1 0,1-1-1,-1 1 1,1-1 0,0 0 0,1 0-1,-1 0 1,1 0 0,0 0-1,0 0 1,1-1 0,-1 0 0,1 1-1,0-1 1,5 4 0,-6-5-19,1 0 0,0 0 0,0-1 0,0 1 1,0-1-1,0 0 0,0 0 0,1 0 0,-1-1 0,1 0 1,-1 0-1,1 0 0,-1 0 0,1 0 0,0-1 0,-1 0 1,1 0-1,0 0 0,-1-1 0,1 0 0,0 1 0,8-4 1,-5 0-235,1 0 1,-1-1 0,0 0-1,-1 0 1,1 0 0,-1-1-1,0 0 1,11-13 0,-16 16 10,1 0 1,-1 0 0,1 0 0,-1 0-1,0-1 1,0 1 0,0-1 0,-1 1 0,1-1-1,-1 0 1,0 0 0,0 1 0,0-1-1,-1 0 1,1 0 0,-1 0 0,0 0-1,0 0 1,0 0 0,-1 0 0,0 0 0,-1-7-1,2 10 271,-1 1 0,1-1-1,0 0 1,0 0 0,-1 0 0,1 0-1,-1 1 1,1-1 0,-1 0-1,1 0 1,-1 1 0,1-1-1,-1 0 1,0 1 0,1-1 0,-1 1-1,0-1 1,1 1 0,-1-1-1,0 1 1,0-1 0,-1 0-1,1 1 48,0 1-1,1-1 0,-1 0 0,0 0 0,0 0 1,1 0-1,-1 1 0,0-1 0,0 0 0,1 1 1,-1-1-1,0 1 0,1-1 0,-1 1 0,1-1 1,-1 1-1,0-1 0,1 1 0,-1-1 0,0 2 1,0 0 95,-1 1 0,0 0 1,1-1-1,-1 1 0,1 0 1,0 0-1,0 0 0,0 0 1,0 0-1,1 0 1,-1 0-1,1 4 0,0-5-157,1 0 0,-1 0 0,1 0 0,0 0 0,0 0 0,0 0 0,0 0 1,0 0-1,1 0 0,-1-1 0,0 1 0,1 0 0,-1-1 0,1 1 0,0-1 0,-1 0 0,1 1 0,0-1 0,0 0 0,0 0 0,0 0 0,0 0 0,0-1 0,0 1 0,0 0 0,0-1 0,0 1 0,1-1 0,3 0 0,8 2 27,0-2-1,1 1 0,16-3 0,-30 2-52,27-2-4,-1-2 1,43-11-1,-55 11-120,-1 0 0,0-2 0,0 0-1,0 0 1,-1-1 0,17-13 0,-29 20 118,-1 0 0,0 0 0,1 1 0,-1-1 0,1 0 0,-1 0 0,0 0-1,1 0 1,-1 0 0,0 0 0,1 0 0,-1 1 0,0-1 0,1 0 0,-1 0 0,0 1 0,0-1 0,1 0-1,-1 0 1,0 1 0,0-1 0,1 0 0,-1 0 0,0 1 0,0-1 0,0 0 0,0 1 0,1-1 0,-1 0 0,0 1-1,0-1 1,0 1 0,8 18 172,-5-11-83,-1-5-62,0 0-1,0 0 1,0 0 0,1 0-1,-1 0 1,1 0 0,0-1-1,0 1 1,0-1 0,0 0-1,0 0 1,1 0 0,-1 0-1,7 2 1,5 1 54,1 0-1,20 3 1,8 2-78,-16-38-2207,-6 21 1445,-12 8-4547,-4 1-153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46.3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8 518 6563,'0'0'89,"0"0"0,0 0-1,-1 0 1,1 0 0,0 0 0,-1 0 0,1 0-1,0 0 1,0 0 0,-1 0 0,1 0 0,0 0-1,0 0 1,-1 0 0,1-1 0,0 1 0,0 0-1,-1 0 1,1 0 0,0 0 0,0-1 0,-1 1-1,1 0 1,0 0 0,0 0 0,0-1 0,0 1-1,0 0 1,-1 0 0,1-1 0,0 1 0,0 0-1,0 0 1,0-1 0,0 1 0,0 0 0,0-1-1,0 1 1,0 0 0,0 0 0,0-1 0,0 1-1,0 0 1,0 0 0,0-1 0,1 1-36,0 0 1,0 1-1,0-1 1,0 0-1,0 1 1,-1-1-1,1 1 1,0-1-1,0 1 1,0-1-1,-1 1 1,1-1-1,0 1 1,-1 0-1,1-1 1,0 1-1,-1 0 1,1 1-1,6 8 54,-1 1 0,-1 1 0,0-1 0,0 1 0,-1 0 0,-1 0 0,0 0 0,1 15 0,5 12 53,23 161 192,-21-112-234,-7-73-29,-1-24 16,-1-27 2,-14-86-37,7 81-118,1 0 0,2 0 0,6-79-1,-3 116 50,0 0-1,0-1 0,0 1 0,1 0 0,0 1 0,-1-1 0,1 0 0,1 0 0,-1 1 0,1-1 1,-1 1-1,1 0 0,0 0 0,0 0 0,0 0 0,0 0 0,1 1 0,-1 0 0,1-1 0,0 1 1,0 0-1,0 1 0,-1-1 0,2 1 0,-1 0 0,0 0 0,0 0 0,0 0 0,0 1 0,1-1 0,-1 1 1,5 1-1,-3-2 9,0 2 0,0-1 0,0 1 0,0-1 1,0 2-1,0-1 0,0 1 0,0 0 0,0 0 1,-1 0-1,1 1 0,-1 0 0,1 0 0,-1 0 1,0 1-1,0 0 0,-1 0 0,1 0 0,-1 0 1,0 1-1,7 9 0,-7-5-3,0 0-1,-1 0 1,0 0 0,0 0-1,-1 1 1,0-1 0,1 11-1,-4-14 6,0-7 10,3-14 11,1 10-31,1 1-1,-1-1 0,1 1 0,0 0 1,0 0-1,0 0 0,0 1 1,0 0-1,1-1 0,0 2 0,5-4 1,63-24-6,-40 17 6,-14 5 2,0 0 0,-1-2 0,0 0 0,24-18 0,-35 22-1,0 0 1,0-1-1,0 1 0,-1-2 1,0 1-1,-1-1 0,0 0 1,0 0-1,0 0 1,-1-1-1,-1 1 0,4-10 1,-3 1-5,0 0 1,-1 0-1,0 0 1,-2 0-1,0 0 1,-1 0-1,0-1 1,-2 1-1,0 0 1,-1 0 0,0 0-1,-2 1 1,0-1-1,-1 1 1,0 0-1,-1 0 1,-1 1-1,-1 0 1,-12-17-1,20 31 0,1-1 0,-1 1-1,0 0 1,0 0 0,0-1 0,0 1-1,0 0 1,0 0 0,0 0 0,0 1-1,-1-1 1,1 0 0,0 0-1,0 0 1,-1 1 0,1-1 0,-1 1-1,1-1 1,0 1 0,-1 0 0,1-1-1,-1 1 1,1 0 0,-3 0-1,2 1 1,0 0 0,0-1 0,1 1-1,-1 0 1,0 0 0,1 1-1,-1-1 1,1 0 0,-1 0 0,1 1-1,0-1 1,-1 1 0,1-1-1,0 1 1,0 0 0,-1 1 0,-3 8-2,0 0 1,0 0 0,1 0 0,-4 22-1,-1 17 4,1 0 0,0 63 0,8-89 16,1 0 1,1 0-1,1 1 1,1-1-1,1-1 1,14 41-1,-16-56-2,0 0 1,1 0-1,0-1 0,0 1 1,1-1-1,0 0 0,9 10 1,-12-15-7,1 1 1,0-1 0,0 0-1,0 0 1,0 0 0,0 0-1,1 0 1,-1-1 0,0 0-1,1 1 1,-1-1 0,1-1-1,-1 1 1,1 0 0,0-1-1,-1 0 1,1 0 0,0 0-1,5-1 1,21-3 28,-1-2 0,0-1 0,-1-1 0,1-1 0,30-16 0,-58 25-37,0 0 0,0 0 1,0-1-1,0 1 1,0 0-1,-1-1 1,1 1-1,0-1 1,0 1-1,-1-1 1,1 1-1,0-1 1,-1 1-1,1-1 1,0 0-1,-1 1 1,1-1-1,-1 0 1,1 0-1,-1 1 0,1-1 1,-1 0-1,0 0 1,1 0-1,-1 0 1,0 1-1,0-1 1,0 0-1,1-2 1,-2 2 0,0-1 0,0 0 0,0 1 0,0-1 0,0 1 0,-1-1 0,1 1 0,0 0 0,-1 0 0,-2-2 0,-5-6 0,7 7-11,-28 6-89,30-4 97,-1 1 1,1-1 0,-1 0-1,0 1 1,1-1-1,-1 0 1,1 1-1,-1-1 1,1 1 0,-1-1-1,1 0 1,0 1-1,-1-1 1,1 1-1,-1-1 1,1 1 0,0 0-1,0-1 1,-1 1-1,1-1 1,0 1-1,0 0 1,0-1 0,-1 1-1,1 0 1,0-1-1,0 1 1,0-1-1,0 1 1,0 0 0,0-1-1,1 1 1,-1 0-1,0 0 1,1 1 1,1 0 0,-1 0 0,0 0 0,1 0 0,-1-1 0,1 1 1,0-1-1,0 1 0,-1-1 0,4 2 0,5 3 17,1-1 0,21 9 1,-23-12-1,1-1 0,-1 0 0,1 0 0,0-1 0,0 0 0,-1 0 0,19-4 0,31-1 15,9 12 109,-35 4-1516,-6 9-4424,-16-9-1535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47.5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32 0 5907,'-1'0'152,"0"0"0,-1 0 0,1 1 1,0-1-1,0 0 0,0 0 0,0 1 0,0-1 1,0 0-1,0 1 0,0-1 0,1 1 0,-1 0 1,0-1-1,0 1 0,0-1 0,0 1 1,1 0-1,-1 0 0,0 0 0,1-1 0,-1 1 1,0 2-1,-1 0-34,1 0-1,0 0 1,0 0 0,0 0 0,0 0-1,0 1 1,0 5 0,1 3-48,0 1 1,1-1-1,2 14 1,18 78 404,1 3-3485,-20-90-63,1-4-2103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47.9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1 116 5955,'9'-6'1207,"0"0"0,0 1 1,18-8-1,65-15-58,-43 14-575,-15 3-689,0 2 0,1 1 0,0 2 0,1 1 0,-1 2 0,1 2 0,39 2 0,-70 0-436,-1-1 1,1 1-1,-1 0 1,0 0 0,1 0-1,-1 0 1,0 1 0,0 0-1,6 3 1,1 7-5533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48.3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1 136 6899,'1'-6'267,"0"-1"1,1 0-1,1 1 0,-1-1 0,1 1 1,0 0-1,0 0 0,1 0 0,-1 0 1,1 1-1,1-1 0,-1 1 0,1 0 1,0 1-1,0-1 0,0 1 0,1 0 1,0 0-1,-1 0 0,1 1 0,1 0 1,11-4-1,-11 4-246,1 0 0,0 1 0,-1 1 0,1-1 0,0 1 0,0 0 0,0 1-1,0 0 1,0 0 0,0 1 0,-1 0 0,1 0 0,0 1 0,0 0 0,-1 0 0,1 1 0,-1 0 0,0 0 0,11 8 0,-12-7-19,0 0 0,0 0-1,-1 1 1,0 0 0,0 0 0,-1 1 0,1-1 0,-1 1 0,0 0-1,-1 0 1,1 0 0,-1 1 0,0-1 0,2 9 0,-3-5 1,0 0 0,-1 0-1,0 0 1,0 0 0,-1-1 0,-1 1 0,0 0 0,0 0 0,-3 11 0,-7 15 9,-1-2 1,-2 1 0,-1-1-1,-26 42 1,37-69-10,1-2-3,-9 18-2,-2 0 1,-20 26-1,31-45-3,0 1 0,-1-1-1,0 0 1,1-1 0,-1 1 0,0-1-1,-1 1 1,1-1 0,-1 0 0,1-1 0,-1 1-1,0-1 1,0 0 0,0 0 0,0-1-1,0 1 1,-11 0 0,13-2-1,1 0-1,-1 0 1,1 0 0,-1-1 0,1 1-1,-1-1 1,1 1 0,-1-1 0,1 0-1,-1 0 1,1 0 0,0-1 0,0 1-1,-1 0 1,1-1 0,0 0-1,0 1 1,-3-5 0,3 2-3,-1 1-1,1-1 1,-1 0 0,1 0-1,1-1 1,-1 1-1,0 0 1,1-1 0,0 1-1,0-6 1,-1 0-4,1-1-1,1 1 1,0-1 0,1 0 0,0 1-1,0-1 1,1 1 0,5-17-1,-4 19 20,1 0 0,0 0-1,0 1 1,0-1 0,1 1 0,0 0-1,0 0 1,1 1 0,0 0-1,0 0 1,1 0 0,-1 0-1,1 1 1,0 0 0,1 1-1,-1 0 1,1 0 0,0 0-1,0 1 1,0 0 0,1 1 0,-1 0-1,0 0 1,1 1 0,0 0-1,-1 0 1,1 1 0,-1 0-1,13 2 1,85 13-1,25 2-308,-111-15-1702,0-2-1,25-3 0,-7-5-4997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51.5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95 5394,'-3'-5'387,"-1"-1"-1,2 1 0,-1-1 0,1 0 0,0 1 0,0-1 0,0 0 0,1 0 0,0-1 0,0 1 0,0 0 0,1 0 1,0-7-1,0 13-374,0 0 1,0-1-1,0 1 1,1 0-1,-1 0 0,0 0 1,0-1-1,0 1 1,0 0-1,0 0 1,0 0-1,0-1 1,0 1-1,0 0 1,0 0-1,0 0 1,1 0-1,-1-1 1,0 1-1,0 0 1,0 0-1,0 0 1,1 0-1,-1 0 1,0 0-1,0-1 0,0 1 1,0 0-1,1 0 1,-1 0-1,0 0 1,0 0-1,0 0 1,1 0-1,-1 0 1,0 0-1,0 0 1,1 0-1,-1 0 1,0 0-1,0 0 1,0 0-1,1 0 1,-1 0-1,0 0 0,12 9 162,6 15-150,-13-11-16,-1 0 0,0 0 0,-1 1 0,0-1 0,-1 1 0,-1-1 0,0 1 0,-1 20 1,-1-20-3,1 0 1,1-1 0,0 1-1,1 0 1,0-1 0,1 1 0,0-1-1,9 19 1,-9-26-1,0 0 1,1-1-1,0 0 0,1 0 1,-1 0-1,8 7 0,-10-10-9,1 0-1,-1 0 0,0 0 0,1-1 1,-1 1-1,1-1 0,-1 1 1,1-1-1,0 0 0,0 0 1,-1 0-1,1-1 0,0 1 0,0-1 1,0 1-1,6-1 0,-9 0-60,1 0-1,-1-1 1,1 1-1,-1 0 1,1 0-1,0-1 1,-1 1-1,0 0 1,1-1-1,-1 1 1,1-1-1,-1 1 0,1-1 1,-1 1-1,0 0 1,1-1-1,-1 0 1,0 1-1,1-1 1,-1 1-1,0-1 1,0 1-1,0-1 1,0 1-1,1-1 1,-1 0-1,0 1 1,0-2-1,-2-16-4624,-2 7-436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34.4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172 499 6003,'-4'-4'398,"-1"1"0,0 0 0,0 0 0,0 0 0,0 1 1,0-1-1,0 1 0,-1 0 0,1 1 0,-1 0 0,1 0 0,-1 0 0,-8 0 1,10 1-379,0 1 0,0-1 0,0 1 0,0 0 0,1 0 1,-1 1-1,0-1 0,1 1 0,-1 0 0,1 0 0,-1 0 1,1 0-1,0 1 0,0-1 0,0 1 0,0 0 0,1 0 1,-1 0-1,1 0 0,-4 5 0,4-5-14,0 1 0,0-1-1,0 1 1,0 0 0,1 0-1,-1 0 1,1 0 0,0 0 0,0 0-1,0 0 1,1 0 0,0 0 0,-1 0-1,1 0 1,1 0 0,0 8-1,0-10 2,0 0 0,0 0 0,-1 0 0,2 0-1,-1-1 1,0 1 0,0 0 0,1 0 0,-1-1-1,1 1 1,-1-1 0,1 1 0,-1-1-1,1 0 1,0 0 0,0 0 0,0 0 0,0 0-1,0 0 1,0 0 0,0 0 0,0-1 0,0 1-1,0-1 1,0 0 0,0 1 0,0-1 0,1 0-1,-1 0 1,0 0 0,0-1 0,0 1 0,4-2-1,2 1 48,1-2 0,-1 1 0,0-1 0,-1-1 0,1 1-1,0-1 1,-1-1 0,0 1 0,0-1 0,0 0 0,-1-1-1,1 0 1,-1 0 0,-1 0 0,6-8 0,0 0 18,0-1 1,-2 0-1,0-1 1,0 0-1,-2 0 0,7-20 1,-6 5-49,-3 1 1,0-1-1,-2-1 1,-1-59-1,-1 21-10,1 34 7,0 23 41,-1-1 0,0 1 0,-1 0 0,-4-26 0,4 43-68,0 1 0,-1 0 0,0 0 0,1 0 1,-2-1-1,-2 9 0,-1 5-12,-3 21 24,1 0 0,2 1 0,2 0 0,3 66-1,1 64 20,-1-3 177,0-163-188,1-1-1,-1 1 1,1 0-1,0-1 1,-1 1-1,2-1 1,-1 1-1,0 0 1,3 3-1,-4-6-8,1-1 0,0 1-1,-1 0 1,1 0 0,0-1 0,0 1-1,0-1 1,-1 1 0,1-1-1,0 1 1,0-1 0,0 0-1,0 1 1,0-1 0,0 0-1,0 0 1,0 1 0,0-1-1,0 0 1,0 0 0,0 0-1,0 0 1,0 0 0,0-1-1,0 1 1,0 0 0,0 0-1,-1-1 1,1 1 0,0 0-1,0-1 1,0 1 0,0-1-1,0 1 1,0-1 0,-1 1-1,1-1 1,1-1 0,28-19 30,-1-2 1,-1 0 0,-1-2 0,40-49-1,-44 41-20,-22 31-16,0 0 0,-1 1 1,1-1-1,0 0 0,0 0 0,-1 0 0,1 0 1,-1 0-1,1 0 0,-1 0 0,0 0 0,0-1 0,0 1 1,0 0-1,0 0 0,-1 0 0,0-2 0,0 3-1,0 0-1,0 0 1,0 0-1,0 1 1,0-1-1,0 0 1,0 1-1,0-1 1,-1 1-1,1-1 1,0 1-1,0-1 1,-1 1-1,1 0 1,0 0-1,-1 0 1,1 0-1,0 0 1,-1 0-1,1 0 1,0 0-1,0 0 0,-1 1 1,1-1-1,0 0 1,0 1-1,-2 0 1,-35 12-24,33-11 25,1 1 0,0-1-1,1 1 1,-1-1 0,0 1-1,1 0 1,-1 0-1,1 1 1,0-1 0,0 1-1,1-1 1,-1 1 0,1 0-1,-1 0 1,1 0 0,0 0-1,1 1 1,-1-1-1,-1 9 1,3-11 0,-1 1 1,1 0-1,0 0 0,1 0 1,-1-1-1,0 1 0,1 0 1,0 0-1,-1-1 0,1 1 1,0 0-1,0-1 0,1 1 0,-1-1 1,0 0-1,1 1 0,0-1 1,-1 0-1,1 0 0,0 0 1,0 0-1,0 0 0,0 0 1,1 0-1,-1-1 0,0 1 1,1-1-1,-1 0 0,1 0 0,-1 0 1,1 0-1,0 0 0,3 0 1,4 2-7,-1-1 0,1 0 0,-1-1 0,1 0 0,0 0-1,0-1 1,-1-1 0,1 1 0,0-2 0,-1 1 0,1-1 0,-1-1 0,0 0 0,1 0 0,-1-1 0,0 0 0,-1 0 0,1-1 0,-1 0 0,0-1 0,0 1 0,-1-2 0,0 1 0,9-11 0,15-21-103,-10 12-55,-1-1 1,0 0-1,24-49 0,-51 88 171,0 0 1,-15 18-1,-18 31 30,37-56-33,0 1-1,0 0 1,1 0 0,0 0 0,0 0 0,1 0 0,0 0-1,0 1 1,-1 8 0,2-15 0,0 0 0,0 0 0,0 0-1,0 1 1,0-1 0,0 0 0,0 0 0,0 0 0,1 1-1,-1-1 1,0 0 0,0 0 0,0 0 0,0 1 0,0-1-1,0 0 1,0 0 0,0 0 0,0 0 0,1 1 0,-1-1-1,0 0 1,0 0 0,0 0 0,0 0 0,0 0 0,1 0-1,-1 1 1,0-1 0,0 0 0,0 0 0,1 0 0,-1 0-1,0 0 1,0 0 0,0 0 0,1 0 0,-1 0 0,0 0-1,0 0 1,0 0 0,1 0 0,-1 0 0,0 0 0,0 0-1,0 0 1,1 0 0,-1 0 0,15-8 61,12-13-14,-22 14-48,0 1 0,0-1-1,0 0 1,-1 0-1,0 0 1,-1 0 0,1-1-1,-1 0 1,2-10-1,-7 27 0,1-1 0,0 1 0,0 0-1,1 0 1,0 0 0,0-1 0,1 1-1,0 0 1,1 0 0,0-1 0,0 1-1,5 10 1,5 8 11,1-2-1,23 37 1,-34-60-11,1 4-9,1-1-1,-1 0 1,-1 1 0,1 0 0,-1 0-1,0 0 1,0 0 0,-1 0 0,0 0 0,0 0-1,0 0 1,-1 0 0,0 1 0,0-1-1,-1 0 1,1 0 0,-4 12 0,1-9-14,-1-1 0,0 0 0,0 0 0,0 0 0,-1 0 0,0-1 0,-1 0 1,1 0-1,-1 0 0,-1-1 0,-13 11 0,-29 19-52,44-33 72,1 0-1,-1-1 1,1 0 0,-1 0 0,0 0 0,0-1-1,1 1 1,-1-1 0,-10 1 0,14-2 2,1 0 1,-1 0-1,1 0 0,-1 0 1,1 0-1,-1 0 0,1 0 0,-1-1 1,1 1-1,-1 0 0,1 0 1,-1 0-1,1 0 0,-1-1 1,1 1-1,-1 0 0,1-1 1,-1 1-1,1 0 0,-1-1 1,1 1-1,0 0 0,-1-1 1,1 1-1,0-1 0,-1 1 1,1 0-1,0-1 0,0 1 0,-1-1 1,1 1-1,0-1 0,0 1 1,0-2-1,4-21 8,20-21 2,-24 43-10,26-34 2,1 1-1,2 1 0,0 2 1,62-49-1,41-43 24,-124 114-11,-1 0-1,0 0 1,-1 0-1,7-13 0,-12 20 2,1-1-1,-1 0 0,0 1 1,1-1-1,-1 0 0,0 0 1,-1 0-1,1 0 0,-1 0 1,1 0-1,-1 0 0,0 0 1,0 0-1,0 0 0,-1 0 1,1-1-1,-1 1 0,1 0 1,-1 1-1,-1-5 0,1 6-9,0 0 0,0 0 0,1 0 0,-1 1 0,0-1 0,0 0 0,0 0 0,0 0 0,0 1 0,0-1 0,0 0-1,0 1 1,0-1 0,-1 1 0,1-1 0,0 1 0,0 0 0,0 0 0,-1-1 0,1 1 0,0 0 0,0 0 0,0 0-1,-1 0 1,1 0 0,0 0 0,0 1 0,-1-1 0,1 0 0,0 1 0,0-1 0,0 1 0,0-1 0,0 1 0,-1-1-1,1 1 1,0 0 0,-1 1 0,-3 1-5,-1 1 0,1 0 0,0 0 0,0 1 0,-8 9 1,10-10 0,0 0 0,0 1 0,1-1 0,-1 1 1,1 0-1,0-1 0,0 1 0,1 0 0,-1 0 1,1 0-1,0 0 0,1 0 0,-1 0 1,1 0-1,0 1 0,0-1 0,1 0 0,-1 0 1,1 0-1,0 0 0,1 0 0,-1 0 0,1 0 1,4 8-1,-4-10 4,0 1-1,1-1 1,-1 1 0,1-1 0,0 0 0,0 0-1,0 0 1,0-1 0,0 1 0,1-1 0,-1 1-1,1-1 1,0 0 0,0-1 0,-1 1-1,1-1 1,0 1 0,0-1 0,1 0 0,-1-1-1,0 1 1,0-1 0,0 0 0,0 0 0,1 0-1,-1 0 1,0-1 0,0 1 0,0-1-1,6-2 1,-5 1 3,0 0 0,-1 0-1,1-1 1,-1 1 0,1-1-1,-1 0 1,0 0 0,0-1-1,-1 1 1,1-1 0,-1 1-1,1-1 1,-1 0 0,3-6 0,5-10 9,0 0 1,8-22 0,10-19-27,-8 34-10,-20 26 13,0-1-1,0 1 0,0 0 1,0 0-1,0 0 0,1 0 0,-1 0 1,0 0-1,1 0 0,-1 0 0,0 1 1,1-1-1,0 0 0,-1 1 1,1-1-1,-1 1 0,1 0 0,2-1 1,-4 1 3,0 0 0,1 0 0,-1 0 1,0 1-1,0-1 0,1 0 1,-1 0-1,0 0 0,1 0 0,-1 0 1,0 0-1,0 0 0,1 1 0,-1-1 1,0 0-1,0 0 0,0 0 1,1 1-1,-1-1 0,0 0 0,0 0 1,0 0-1,0 1 0,1-1 0,-1 0 1,0 0-1,0 1 0,0-1 1,0 0-1,0 1 0,0-1 0,0 0 1,0 0-1,0 1 0,0-1 1,0 0-1,0 1 0,-6 13-22,-13 10 45,18-23-23,0 1 1,0-1 1,0 0-1,0 1 1,0-1-1,0 1 1,1-1-1,-1 1 0,0-1 1,1 1-1,0-1 1,-1 1-1,1 0 1,0-1-1,-1 1 1,1 0-1,0-1 1,0 1-1,1 0 1,-1-1-1,0 1 1,0 0-1,1 1 1,20 40-6,-18-40 15,-1 1 0,1 0-1,-1 0 1,0 0 0,0 0-1,-1 0 1,1 1 0,-1-1 0,0 1-1,0-1 1,0 1 0,0-1 0,-1 8-1,3-21-3,0 1 0,1 0 0,-1 1 0,2-1 0,-1 1 0,1 0 0,0 0 0,1 0 0,-1 0 0,1 1 0,0 0 0,1 0 0,0 1 0,0 0 0,9-5 0,-15 9-6,-1 1-1,1 0 1,0 0-1,0 0 1,-1 0 0,1-1-1,0 1 1,0 0-1,-1 0 1,1 0-1,0 0 1,-1 1-1,1-1 1,0 0 0,0 0-1,-1 0 1,1 0-1,0 1 1,-1-1-1,1 0 1,0 1-1,-1-1 1,1 1-1,-1-1 1,1 1 0,0-1-1,-1 1 1,1-1-1,-1 1 1,1 0-1,17 26 8,-6-9 16,-11-16-19,1-1 1,-1 1 0,1 0-1,0-1 1,0 1 0,0-1-1,0 1 1,0-1 0,0 0-1,0 0 1,0 0 0,1 0-1,-1 0 1,0-1 0,1 1-1,-1-1 1,0 1 0,1-1-1,-1 0 1,1 0 0,-1 0-1,0 0 1,1 0 0,-1-1-1,1 1 1,-1-1 0,0 1-1,4-2 1,3-3 15,0-1 1,0 1-1,0-1 0,-1 0 0,11-12 1,11-6 2,-9 9-18,-11 9 0,0-1 1,0 0 0,0-1-1,-1 0 1,0 0-1,-1-1 1,12-16 0,-20 25-5,0 0 1,0 0 0,0 0 0,0 0 0,1 0-1,-1 0 1,0 0 0,0-1 0,0 1-1,0 0 1,0 0 0,0 0 0,0 0-1,0 0 1,0-1 0,0 1 0,0 0-1,0 0 1,0 0 0,0 0 0,0 0-1,0-1 1,0 1 0,0 0 0,0 0-1,0 0 1,0 0 0,0-1 0,0 1-1,0 0 1,0 0 0,0 0 0,0 0 0,0 0-1,0 0 1,0-1 0,-1 1 0,1 0-1,0 0 1,0 0 0,0 0 0,0 0-1,0 0 1,0 0 0,-1 0 0,1-1-1,0 1 1,0 0 0,0 0 0,0 0-1,0 0 1,-1 0 0,1 0 0,0 0-1,0 0 1,-14 2-30,-14 9-22,17-6 42,0 0 1,0 1 0,0 0-1,1 1 1,0 1 0,0-1-1,-9 10 1,17-15 8,0 0-1,0 1 1,1-1-1,-1 1 1,1-1-1,-1 1 1,1-1-1,0 1 1,0 0 0,0 0-1,0-1 1,0 1-1,0 0 1,1 0-1,0 0 1,-1 0-1,1 0 1,0 0-1,1 0 1,-1 0 0,0 0-1,1 0 1,0 0-1,0-1 1,0 1-1,0 0 1,0 0-1,0-1 1,1 1 0,-1-1-1,1 1 1,-1-1-1,1 1 1,4 3-1,-3-2 3,1 0-1,-1 0 0,1-1 0,0 1 1,0-1-1,0 0 0,0 0 1,0 0-1,1-1 0,-1 1 1,1-1-1,0 0 0,-1-1 0,1 1 1,0-1-1,0 0 0,0 0 1,0 0-1,0-1 0,0 0 1,1 0-1,-1 0 0,0 0 0,0-1 1,0 0-1,0 0 0,0 0 1,0-1-1,9-4 0,-6 2-29,1-1-1,-1 0 1,0-1 0,0 0-1,0 0 1,-1-1-1,0 0 1,-1 0 0,1 0-1,-1-1 1,-1 0-1,1 0 1,-1-1-1,7-16 1,-8 13 10,-1 5 2,-1 0 0,1 0 1,1 0-1,-1 0 0,9-12 0,-11 18 13,0 0-1,0 1 0,0-1 1,0 0-1,0 0 1,1 0-1,-1 1 0,0-1 1,0 0-1,0 1 1,1-1-1,-1 1 0,0-1 1,1 1-1,-1 0 1,0 0-1,1 0 0,-1-1 1,0 1-1,1 0 1,-1 1-1,0-1 0,1 0 1,-1 0-1,0 1 0,1-1 1,-1 0-1,0 1 1,1-1-1,-1 1 0,0 0 1,0-1-1,0 1 1,0 0-1,0 0 0,0 0 1,0 0-1,0 0 1,1 1-1,9 7-24,-6-6-9,0 1 1,0-1-1,-1 1 1,0 0 0,0 1-1,0-1 1,0 1 0,0-1-1,3 9 1,-7-12 29,0 0 0,0 0 0,0 0 0,0-1 0,-1 1 1,1 0-1,0 0 0,-1 0 0,1 0 0,-1 0 0,1-1 0,-1 1 0,1 0 0,-1 0 0,0-1 0,1 1 0,-1 0 0,0-1 0,0 1 1,1-1-1,-1 1 0,0-1 0,0 1 0,-1 0 0,-26 12-21,23-11 19,-9 4 10,-35 17 32,46-22-27,0 1-1,1-1 0,-1 1 1,0 0-1,1 0 0,0 0 1,-1 1-1,1-1 0,0 0 1,0 1-1,1-1 0,-1 1 1,-2 5-1,3-8-4,1 1-1,0 0 0,-1 0 1,1-1-1,0 1 1,0 0-1,0 0 1,0-1-1,-1 1 1,1 0-1,0 0 1,0 0-1,0-1 1,1 1-1,-1 0 1,0 0-1,0 0 1,0-1-1,1 1 1,-1 0-1,0 0 1,0-1-1,1 1 1,-1 0-1,1-1 1,-1 1-1,1-1 1,-1 1-1,2 1 1,0-1-15,-1-1 1,1 1 0,0-1 0,-1 1 0,1-1 0,0 1 0,0-1 0,0 0-1,-1 0 1,1 0 0,0 0 0,2 0 0,50-12-390,-14-2 340,-1-2-1,0-1 1,-1-2-1,0-2 1,53-39-1,-141 91 410,31-21-292,1 1 0,-18 15 1,32-23-45,0 0-1,0 1 1,0-1 0,1 1 0,0 0 0,0 0 0,0 0 0,0 1 0,0-1-1,1 0 1,0 1 0,0 0 0,0 0 0,-1 4 0,3-7-6,0-1-1,-1 1 1,1-1 0,0 1 0,0-1 0,0 1-1,0-1 1,0 0 0,0 1 0,0-1-1,1 1 1,-1-1 0,1 1 0,-1-1 0,1 0-1,-1 1 1,1-1 0,0 0 0,-1 1-1,1-1 1,0 0 0,0 0 0,0 0-1,1 1 1,1 0 1,-1-1 0,0 1-1,1-1 1,-1 0 0,1 0-1,-1 0 1,1-1 0,-1 1-1,1-1 1,0 1 0,-1-1-1,5 0 1,0 0-2,-1 0 1,1 0-1,-1-1 1,0 0-1,1-1 1,-1 1-1,0-1 1,0 0-1,0-1 0,9-4 1,-11 4 0,-1 0-1,0 0 1,0-1-1,0 1 1,0-1 0,-1 1-1,1-1 1,-1 0 0,0 0-1,0 0 1,0 0 0,1-8-1,14-25-4,-16 38-2,0-1 1,1 1-1,-1-1 0,0 1 0,0 0 1,0-1-1,0 1 0,0 0 0,0-1 1,0 1-1,0 0 0,-1 0 1,1 0-1,0 0 0,0 0 0,-1 0 1,1 0-1,0 0 0,0 2 0,12 12-559,-11-14 176,0-1 0,0 1 0,0 0 0,0-1 0,0 1 0,0-1 0,0 0 0,0 0 0,1 0 0,-1 0 1,0 0-1,0 0 0,0 0 0,0-1 0,0 1 0,0-1 0,0 0 0,4-1 0,9-5-4621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51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84 6499,'0'0'54,"-4"-1"498,0 0 1,0 0-1,0 0 0,0 0 0,1-1 0,-1 0 0,-5-3 0,8 4-526,1 1-1,0 0 1,0 0-1,0-1 0,0 1 1,-1 0-1,1 0 1,0-1-1,0 1 1,0 0-1,0-1 0,0 1 1,0 0-1,0-1 1,0 1-1,0 0 1,0 0-1,0-1 0,0 1 1,0 0-1,0-1 1,0 1-1,0 0 1,0 0-1,0-1 0,1 1 1,-1 0-1,0-1 1,0 1-1,0 0 1,0 0-1,1-1 0,-1 1 1,0 0-1,20-14-24,-3 6 66,0 1-1,1 0 1,-1 2-1,1 0 0,1 1 1,-1 0-1,1 2 0,26-1 1,-13 3-574,36 4-1,27 12-5432,-80-13 436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52.3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469 8 3346,'-7'-2'226,"-1"0"0,0 0 0,1 1 0,-1 1 0,0-1 0,0 1 0,0 0 0,0 1 0,0 0 0,-9 2 0,-10 4 758,-41 16 1,29-8-254,27-11-520,-16 5 276,1 1-1,0 1 1,-40 25-1,61-33-438,1 0-1,-1 1 1,1-1-1,0 1 1,0 1-1,1-1 1,0 1-1,-1-1 1,1 1-1,1 0 1,-1 1-1,1-1 1,0 1-1,0-1 1,1 1-1,-1 0 1,1 0-1,0 0 1,1 1-1,0-1 1,0 0-1,0 0 1,1 7-1,2-5-3,0 0 0,0 0 1,1 0-1,0-1 0,1 1 0,0-1 0,0 0 0,0 0 0,1 0 0,0-1 0,10 10 0,20 32 142,-9 4-98,-18-35-57,0 1 1,14 20-1,-20-37-28,-1 0 0,0 1 0,1-1 0,-1 0 0,1 0 1,-1 0-1,1 0 0,0 0 0,-1-1 0,1 1 0,0 0 0,-1-1 0,1 1 0,0-1 1,0 0-1,0 1 0,0-1 0,-1 0 0,1 0 0,0 0 0,0 0 0,0-1 1,2 0-1,51-14 38,-34 8-29,54-12 24,-19 6-5,97-38 1,-146 48-30,-1 0 0,1-1 0,-1 0 0,0 0 0,-1 0 0,1-1 0,-1 1 0,1-1 0,-1-1 1,-1 1-1,1-1 0,-1 1 0,0-1 0,0-1 0,-1 1 0,5-11 0,-5 6 1,1 0 0,-2 0 0,0-1 0,0 1-1,-1-1 1,0 1 0,-1-1 0,-1 1 0,-2-20 0,2 25-3,0-1 1,0 1 0,-1 0 0,0-1-1,0 1 1,0 0 0,-1 0-1,0 0 1,0 0 0,-1 1 0,-7-10-1,8 11 1,-1 1-1,0 0 0,0 0 0,0 0 1,0 0-1,0 1 0,-1 0 0,1 0 1,-1 0-1,1 0 0,-1 1 1,0-1-1,0 1 0,0 0 0,1 1 1,-7-1-1,-13 1 2,0 0 1,0 2-1,0 1 0,0 1 1,-39 11-1,23-2 1,0 1 1,-51 27-1,73-32-34,1 0-1,0 2 1,0 0 0,-17 16 0,28-22-237,1 0 1,0 1 0,1-1-1,-1 1 1,1 0 0,-4 8-1,6-9-239,0-1 0,0 1 1,1-1-1,-1 1 0,1 0 0,0 0 0,1-1 0,-1 1 0,1 0 0,0 7 0,3 11-4943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53.1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22 4258,'-4'-20'3685,"4"18"-1731,3 12-1230,5 18-412,-1 0 0,-1 1-1,3 55 1,-9 90-1396,0-169 237,-1 1 0,0-1 1,0 1-1,0-1 1,-3 8-1,-2 3-4857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53.5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0 126 6483,'0'-20'1441,"2"0"15,3 2-1088,3 7-95,12 0-97,0 2-16,3 1 0,6 1 16,8-2 16,6 4-16,6-1-16,-5 4-32,2 2-64,1 4-144,-2 1-688,-3 3-865,-4-5-1264,-3 1-3138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53.8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161 119 7107,'1'-4'215,"0"0"1,-1-1-1,2 1 0,-1 0 0,0 0 1,1 0-1,0 0 0,0 0 0,0 0 0,0 0 1,1 0-1,-1 1 0,1-1 0,0 1 1,0 0-1,1 0 0,-1 0 0,0 0 0,1 1 1,6-4-1,0 0-193,1 0 1,0 0-1,0 1 1,0 1-1,0 0 1,19-3-1,-29 6-6,1 1 1,0 0-1,-1 0 1,1 0-1,0 0 1,-1 0-1,1 0 1,0 0-1,-1 1 0,1-1 1,-1 1-1,1-1 1,-1 1-1,1-1 1,-1 1-1,1 0 0,-1 0 1,1 0-1,-1 0 1,3 2-1,-2 0 0,1 0 0,-1 0 0,0 0-1,0 1 1,0-1 0,0 1 0,0-1-1,1 7 1,1 4 10,0 0-1,-2 0 1,2 27 0,-2-18 6,-2 1 0,0-1 0,-2 1 0,-1-1 0,-1 0 0,0 0 0,-10 26 0,8-34-20,0 0 0,-1 0 0,0-1-1,-2 0 1,1 0 0,-2-1 0,0 0-1,0-1 1,-1 0 0,-1-1-1,-16 13 1,22-19-7,0-1 0,0 0 0,-1 0 0,0-1 0,0 0 0,0 0 0,0 0 0,-1-1 0,1 0 0,0 0 0,-1-1 0,0 0-1,1-1 1,-10 1 0,12-2-2,-1 1-1,1-1 1,0 0-1,1 0 1,-1 0-1,0-1 1,0 0-1,0 0 0,1 0 1,-1 0-1,1-1 1,0 0-1,0 0 1,0 0-1,0 0 1,0-1-1,1 1 1,-1-1-1,1 0 1,0 0-1,0 0 0,-2-6 1,3 7 0,0-1 0,0 0 1,0 1-1,1-1 0,-1 0 1,1 0-1,0 0 0,0 0 0,0 0 1,1 0-1,0-1 0,0 1 0,0 0 1,0 0-1,0 0 0,1 0 0,0 0 1,0 0-1,0 0 0,0 0 1,1 0-1,-1 0 0,1 0 0,0 0 1,0 1-1,0-1 0,1 1 0,-1 0 1,1 0-1,0 0 0,0 0 1,0 0-1,0 0 0,8-4 0,-2 2 23,0-1 0,1 1-1,0 1 1,0-1 0,0 2-1,1 0 1,-1 0 0,1 0-1,-1 2 1,1-1 0,0 1-1,14 1 1,-3 2 0,1 2-1,-1 0 1,-1 1-1,1 2 1,-1 0 0,33 16-1,122 74-8,-95-48-112,-60-37-21,4 2-1459,0 0 0,1-2 0,28 10 0,-6-10-5460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57.4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68 3346,'-1'-5'532,"0"1"0,0 0 0,1 0 1,0-1-1,0 1 0,0 0 0,0-1 0,0 1 1,1 0-1,0 0 0,0 0 0,0-1 1,3-6-1,-1 10-461,-1 1 0,0 0 0,0 0 0,0 1 0,0-1 0,0 0 0,0 1 0,0-1 0,0 1 0,0 0 0,0 0 0,0 0 0,0 0-1,3 2 1,2 0 7,219 68 73,-35-13 18,-87-21-90,665 256 119,-748-283-185,1-1-1,0-1 0,1-1 0,0-1 0,0-2 0,0 0 0,0-1 1,33 0-1,-57-3 9,0 0-1,-1 0 1,1 0 0,0-1 0,-1 1 0,1 0-1,0-1 1,0 1 0,-1-1 0,1 1 0,0-1 0,0 1-1,0-1 1,0 0 0,0 0 0,0 0 0,0 1-1,0-1 1,0 0 0,0 0 0,0 0 0,0 0-1,1-1 1,-1 1 0,0 0 0,1 0 0,-1 0-1,1 0 1,-1-3 0,-5-5 21,0 0 1,0 1-1,-1-1 0,1 1 0,-2 1 1,1-1-1,-1 1 0,-1 1 1,1 0-1,-14-8 0,0 2 9,1 1 0,-1 1 1,-34-11-1,47 18-39,6 1-4,0 1 1,0 0-1,-1 0 1,1 0-1,0 0 0,0 1 1,0-1-1,-1 1 0,-3 0 1,32 15-4,87 24 5,-71-26 6,-1 1 0,57 30 1,-96-44-18,0 0 1,-1 1-1,1-1 1,0 1-1,0-1 1,0 0-1,0 1 1,-1-1-1,1 1 1,0 0 0,0-1-1,-1 1 1,1 0-1,-1-1 1,1 1-1,0 0 1,-1 0-1,1-1 1,-1 1-1,0 0 1,1 0-1,-1 0 1,0 0-1,1 0 1,-1-1-1,0 1 1,0 0-1,0 0 1,0 0-1,0 0 1,0 0 0,0 0-1,0 0 1,0 0-1,0 0 1,-1 0-1,1 0 1,0-1-1,-1 1 1,1 0-1,0 0 1,-1 0-1,1 0 1,-1-1-1,1 1 1,-1 0-1,0-1 1,1 1-1,-1 0 1,-1 0 0,-5 5-1,0 0 1,-1 0-1,0-1 1,-11 6-1,1-1 14,-9 11-671,0 0 0,-28 31 0,38-37-3634,5-8-3528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01.4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 5090,'26'-4'1137,"-1"1"-17,4 3-799,2 3-177,2 3-112,-4 3-96,-2 0-113,-1 0-239,1 2-704,-2-4-881,3 2-2065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01.8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 7459,'9'-5'1553,"4"-4"-48,5 13-1521,-1 8-801,1 5-719,-2 6-1186,-3 1-2704</inkml:trace>
  <inkml:trace contextRef="#ctx0" brushRef="#br0" timeOffset="1">880 274 6035,'20'-2'1408,"-5"-4"17,-2 5-753,-1 8-672,1 4-1360,0 5-1201,0 4-3058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56.4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44 717 5458,'-43'-6'5144,"69"-1"-5040,0-1 0,0 0 0,-1-3 1,44-22-1,-17 7-73,199-103 33,387-266 0,-540 332-26,-98 63-36,0 0 0,1 0 0,-1 0 0,0 0 0,0 0 0,0 0 0,1-1 0,-1 1 0,0 0 0,0 0-1,0 0 1,1 0 0,-1-1 0,0 1 0,0 0 0,0 0 0,0 0 0,0-1 0,1 1 0,-1 0 0,0 0 0,0 0 0,0-1 0,0 1 0,0 0 0,0 0 0,0-1 0,0 1 0,0 0 0,0 0 0,0-1 0,0 1 0,0 0 0,0 0 0,0-1 0,0 1 0,0 0 0,0 0 0,-1 0-1,1-1 1,0 1 0,0 0 0,0 0 0,0 0 0,0-1 0,-1 1 0,1 0 0,0 0 0,-17-6 69,-20 1 13,4 6 126,-1 1 0,-56 11 0,83-12-163,-56 13 31,63-14-67,0 0 1,0 0 0,0 0-1,0 0 1,0 0-1,0 0 1,0 0 0,0 0-1,0 0 1,0-1 0,0 1-1,0 0 1,0 0-1,0 0 1,0 0 0,0 0-1,0 0 1,0 0 0,0 0-1,0 0 1,0 0 0,0-1-1,0 1 1,0 0-1,0 0 1,0 0 0,0 0-1,0 0 1,0 0 0,17-10 84,28-9-90,-28 16-2,-1 0 1,0 0-1,1 2 1,23 0 0,-34 1-5,0 0 0,1 1 1,-1 0-1,0 0 1,1 0-1,-1 1 1,0 0-1,0 0 0,0 0 1,-1 1-1,1 0 1,0 0-1,-1 1 0,8 5 1,-12-7-18,-1-1 0,1 0-1,0 0 1,-1 1 0,1-1 0,-1 0 0,1 1 0,-1-1 0,0 1 0,0-1 0,0 0-1,0 1 1,0-1 0,0 1 0,0-1 0,0 0 0,0 1 0,-1-1 0,1 1-1,0-1 1,-1 0 0,1 1 0,-1-1 0,0 0 0,1 0 0,-1 0 0,0 1-1,-1 0 1,-30 41-2391,22-30 1116,-12 15-2027,0 1-1971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58.2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9 5282,'-6'-8'3016,"7"13"-1777,1 12-1206,1 55 234,10 91 725,-10-145-890,1 0-1,0 0 1,2 0 0,0-1 0,1 0 0,17 32-1,-13-34-162,13 25 398,-23-39-426,0 1 0,0 0-1,0 0 1,-1 0 0,1 0 0,0 0 0,-1 0-1,0 0 1,1 0 0,-1 0 0,0 0 0,0 1-1,0-1 1,0 0 0,0 0 0,-2 4 0,-8 4-4868,2-6-387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34.7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87 380 4434,'25'-56'1616,"-3"-1"0,-2-1 0,21-110 0,-40 136-490,-7 24-433,-7 16-257,4 2-414,1 0-1,0 1 1,1 0 0,0 0 0,1 0 0,0 1 0,1 0 0,0 1-1,1-1 1,-5 22 0,4-4-21,0 0-1,2 0 1,1 45-1,11 20-134,-5-63 4,1 35 0,-5-66 131,0 0 1,0 0 0,0-1 0,0 1-1,0 0 1,0 0 0,0 0 0,0-1-1,0 1 1,-1 0 0,1 0-1,0-1 1,0 1 0,-1 0 0,1 0-1,-1-1 1,1 1 0,-1 0 0,1-1-1,-1 1 1,1-1 0,-1 1 0,1-1-1,-1 1 1,0-1 0,1 1-1,-2 0 1,1-1 4,-1 0 0,1 1 1,-1-1-1,1 0 0,-1 0 0,1 0 0,-1 0 0,1 0 0,-1-1 0,1 1 0,-1 0 1,1-1-1,-3 0 0,-1-1 6,1 0 1,-1 0 0,0-1-1,1 0 1,0 0-1,0 0 1,-7-7-1,-10-19-22,20 28 5,-1-1 0,1 1-1,0-1 1,1 0 0,-1 0-1,0 1 1,0-1-1,1 0 1,-1 0 0,1 0-1,0 0 1,-1 0-1,1 1 1,0-1 0,0-4-1,4 6-8,1-1-1,-1 1 0,0 0 1,0 0-1,0 1 0,1-1 1,-1 1-1,0 0 1,4 2-1,-1-2-31,38 3-1258,-16-5-2740,-25 1 3187,19 0-5885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59.36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158 48 4290,'-6'-9'1028,"-20"-23"1620,26 32-2612,-1-1 1,0 0-1,1 1 0,-1-1 0,0 1 1,1 0-1,-1-1 0,0 1 0,0-1 0,1 1 1,-1 0-1,0 0 0,0-1 0,1 1 0,-1 0 1,0 0-1,0 0 0,0 0 0,0 0 0,1 0 1,-1 0-1,0 0 0,0 0 0,0 1 0,1-1 1,-1 0-1,0 0 0,0 1 0,1-1 1,-1 0-1,0 1 0,1-1 0,-1 1 0,0-1 1,1 1-1,-1-1 0,0 1 0,1 0 0,-1-1 1,1 1-1,-1 1 0,-12 17 101,2 1 0,0 0 0,1 1 0,1 0-1,1 0 1,1 1 0,1 0 0,1 0 0,1 1 0,1-1 0,1 1 0,0 29-1,3-46-121,-1 0-1,1 0 1,0-1-1,0 1 1,1 0-1,-1-1 1,1 1-1,0-1 1,1 1-1,0-1 1,-1 0-1,2 0 1,-1 0-1,7 7 1,-4-6 2,0-1 1,0 0-1,1 0 1,-1 0-1,1-1 1,0 0-1,0 0 1,1-1-1,14 5 1,-10-5-11,0 0 0,0-1 0,0 0 0,0-1 0,0 0 0,0-1 1,0-1-1,0 0 0,0 0 0,0-1 0,0 0 0,0-1 0,-1-1 0,16-6 0,-24 8-14,1 1-1,-1-1 1,0 0-1,0 0 1,0 0-1,0 0 1,-1-1-1,1 1 0,-1-1 1,1 1-1,-1-1 1,0 0-1,0 0 1,0 0-1,0 0 1,-1 0-1,1-1 1,1-5-1,-2 4 1,-1 0 1,1 1-1,-1-1 0,0 0 1,-1 1-1,1-1 0,-1 0 0,0 1 1,0-1-1,0 1 0,-1-1 1,-3-6-1,-2-3 6,-1 0 0,0 1 0,-1 0 1,-1 1-1,0 0 0,-1 0 0,-18-15 0,17 18 28,0 0 0,-1 0 0,0 1 0,-1 1 0,-24-11 1,30 16-7,0-1 0,0 1 1,0 0-1,0 0 0,0 1 1,-1 0-1,1 0 0,0 1 1,-1 0-1,1 1 0,0 0 1,-9 2-1,14-2-33,1 0-1,-1-1 1,1 1 0,0 0-1,-1 1 1,1-1-1,0 0 1,0 1 0,0-1-1,0 1 1,0 0-1,0-1 1,0 1 0,1 0-1,-1 0 1,1 0 0,-1 0-1,1 1 1,0-1-1,0 0 1,0 1 0,0-1-1,0 0 1,0 1-1,1-1 1,-1 1 0,1-1-1,0 1 1,0 0 0,0-1-1,0 4 1,1 4-716,0 0 1,1-1-1,0 1 1,1-1-1,-1 0 1,2 0-1,4 10 1,8 12-5025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8:59.7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22 5923,'0'-3'1664,"1"-1"17,-1-3-112,4 3-1089,0 1-224,1 4-128,1 1-64,-1 2-32,-1 3-16,-1 2-16,-1 6 16,-2 3 0,-2 2-96,0 5-336,-3-1-1265,0 3-1392,-3 1-3522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00.2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109 14 4898,'-12'-13'3619,"12"13"-3570,0 0 0,-1 0 0,1 0 1,0 0-1,0 0 0,-1 0 0,1 0 0,0 0 0,0 0 0,-1 0 0,1 0 0,0 0 0,0 0 0,-1 0 0,1 0 0,0 0 0,0 0 0,0 0 0,-1 0 0,1 0 0,0 0 0,0 1 0,-1-1 0,1 0 0,0 0 0,0 0 1,0 0-1,0 0 0,-1 1 0,1-1 0,0 0 0,0 0 0,0 0 0,0 1 0,-8 31 554,7-28-574,-4 31 90,1 1-1,2-1 0,1 0 1,2 1-1,2-1 1,1 1-1,9 36 0,-12-67-112,1 0 1,0-1-1,1 1 0,-1-1 0,1 0 0,0 1 0,0-1 0,0-1 0,0 1 0,1 0 0,0-1 0,0 0 0,0 0 0,0 0 0,0 0 1,0 0-1,1-1 0,-1 0 0,1 0 0,0 0 0,-1-1 0,1 1 0,0-1 0,0 0 0,0-1 0,0 1 0,0-1 0,0 0 0,0 0 1,5-1-1,-4 1-65,0-1 1,0 1-1,0-1 0,0-1 1,0 1-1,0-1 1,0 0-1,-1 0 1,1 0-1,-1-1 1,1 0-1,-1 0 1,0 0-1,0-1 1,0 0-1,-1 0 0,1 0 1,-1 0-1,0-1 1,-1 0-1,1 1 1,-1-1-1,1-1 1,3-9-1,-4 6 18,-1 0-1,-1 0 0,1-1 1,-2 1-1,1 0 0,-1 0 1,-1-1-1,1 1 0,-2 0 1,1-1-1,-1 1 1,-1 0-1,1 0 0,-2 1 1,1-1-1,-8-12 0,8 15 108,-1-1 0,0 1 0,-1 0-1,0 0 1,0 0 0,0 1-1,0-1 1,-1 1 0,0 0 0,0 1-1,0 0 1,-1 0 0,1 0-1,-1 1 1,0-1 0,0 2 0,0-1-1,0 1 1,-1 0 0,-11-1-1,4 2 55,0 1-1,0 0 0,0 1 0,-20 5 0,28-5-101,0 0-1,0 1 1,0 1 0,0-1-1,0 1 1,1 0-1,-1 0 1,1 1 0,0 0-1,-11 9 1,16-12-69,0 0 0,0 0 0,1 0 0,-1 0 0,0 0 0,0 0 0,1 0 0,-1 0 0,1 0 0,-1 1 0,1-1 0,-1 0-1,1 0 1,0 1 0,0-1 0,0 0 0,0 0 0,0 1 0,0-1 0,0 0 0,0 1 0,0-1 0,0 0 0,1 0 0,-1 1 0,0-1 0,2 2 0,-1-1-272,0-1 1,0 1-1,0-1 1,0 1-1,0-1 1,0 0-1,1 0 1,-1 1-1,0-1 1,1 0 0,-1 0-1,1 0 1,2 0-1,19 7-5733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00.7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15 6739,'-23'-13'4525,"23"13"-4496,0 0 0,0 0 0,0 0 0,0 0 0,0 0 0,0 0 0,0 0-1,0 0 1,0 0 0,0 0 0,1 0 0,-1 0 0,0 0 0,0 0 0,0-1 0,0 1 0,0 0 0,0 0 0,0 0 0,0 0 0,0 0 0,0 0 0,0 0 0,0 0 0,0 0 0,0 0 0,0 0 0,0 0 0,0 0 0,0 0 0,0 0 0,0 0 0,0 0 0,0 0 0,0 0-1,0 0 1,0 0 0,0 0 0,0-1 0,15 9 128,34 18-97,2-1-1,53 17 1,-39-18-18,-1 2-1,79 46 1,-118-57-29,0 1-1,-1 1 0,-1 1 1,26 26-1,-38-34-7,-1 2 0,-1-1 0,0 1 0,0 1 0,-1-1 0,-1 2 1,0-1-1,-1 1 0,0 0 0,3 15 0,-8-26 1,0 1 1,-1-1 0,1 0-1,-1 1 1,0-1 0,0 1 0,0-1-1,-1 0 1,1 1 0,-1-1-1,0 1 1,0-1 0,0 0 0,0 0-1,0 1 1,-1-1 0,1 0-1,-1 0 1,0-1 0,0 1 0,0 0-1,-1-1 1,1 1 0,0-1-1,-1 1 1,0-1 0,1 0-1,-7 3 1,-6 4 67,-1-1-1,0-1 1,-1 0-1,-23 5 1,18-5-1,-43 11 122,49-15-181,-1 1-1,1 1 1,0 0 0,0 2-1,1-1 1,-20 13-1,32-17-243,1 0 0,-1 0 0,1 1 1,-1-1-1,1 1 0,0-1 0,-3 6 0,-2 12-4627,9-7-2373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02.2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 6643,'43'-6'1409,"5"8"-97,1 2-2512,2 5-1233,-4 9-3298</inkml:trace>
  <inkml:trace contextRef="#ctx0" brushRef="#br0" timeOffset="1">1213 239 7988,'20'-17'1648,"-3"6"-79,-1 9-1665,1 10-656,-1 3-897,0 1-1248,2 3-2914</inkml:trace>
  <inkml:trace contextRef="#ctx0" brushRef="#br0" timeOffset="2">1995 589 5859,'42'15'1456,"2"0"33,-2-3-817,5 3-175,4-1-241,2 3-128,3-3-32,-2 3-128,1-1-1329,-2 4-128,-10 2-1088,-1-2-2417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03.3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27 178 5378,'-1'0'140,"0"0"0,0 0 0,0 0 0,0 0-1,-1 0 1,1 0 0,0 0 0,0 0 0,0 0-1,0 0 1,0-1 0,0 1 0,0 0 0,0-1-1,0 1 1,0-1 0,0 1 0,0-1 0,0 1-1,1-1 1,-1 0 0,0 1 0,0-1 0,1 0-1,-1 0 1,-1-1 0,2 1-65,0-1 1,0 1-1,0 0 0,0-1 1,0 1-1,1 0 0,-1-1 1,0 1-1,0 0 1,1-1-1,-1 1 0,1 0 1,0 0-1,-1-1 0,1 1 1,0 0-1,0-1 0,7-8 48,0 0-1,1 0 1,11-9 0,-8 8-7,1 0 0,1 1 0,0 0 0,0 2 1,1-1-1,23-8 0,-29 13-87,0 1 1,1 0-1,-1 1 0,1 0 1,-1 0-1,1 1 1,0 1-1,0 0 0,-1 0 1,1 0-1,0 1 1,16 4-1,193 67-272,-205-69-33,11 3-1174,-13 2-2619,-10-3-2088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03.7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1 102 7619,'1'-9'1665,"7"-5"-16,4 1-1281,7 2-112,2-2-96,7 1-48,4-1-16,3 4 1,1 3-17,4 5 0,4 2-48,1 7-160,4 4-1617,1 5-1473,0-3-3905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13.0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94 6003,'-1'0'136,"0"1"1,1-1-1,0 1 1,-1 0 0,1 0-1,-1-1 1,1 1-1,0 0 1,0-1-1,-1 1 1,1 0-1,0 0 1,0 0-1,0-1 1,0 1 0,0 0-1,0 0 1,0 0-1,0-1 1,0 1-1,0 0 1,0 0-1,1-1 1,-1 1 0,0 0-1,1 0 1,0 1-1,6 29 75,77 234 1520,-80-324-1766,-6 16-102,-16-85-1,1 4 555,16 122-408,1 0-1,0 0 1,-1-1 0,1 1 0,0 0-1,0 0 1,1 0 0,-1 0 0,0 0-1,1 0 1,-1 0 0,1 0 0,-1 0-1,1 0 1,0 0 0,0 1 0,0-1-1,0 0 1,0 0 0,1 1 0,-1-1-1,0 1 1,1-1 0,-1 1 0,1-1-1,0 1 1,-1 0 0,1 0 0,0 0-1,3-2 1,-2 3 1,0-1 0,0 1 0,0 0 0,0 0 1,0 0-1,0 0 0,1 0 0,-1 1 0,0-1 0,0 1 0,0 0 0,0 0 0,-1 0 0,1 0 0,0 1 0,0-1 0,-1 1 0,1 0 1,0-1-1,2 4 0,0-1 0,0 0 0,-1 1-1,1-1 1,-1 1 0,0 1 0,0-1 0,-1 0 0,1 1 0,-1 0 0,0 0 0,-1 0 0,0 0 0,0 0 0,0 0-1,0 0 1,-1 1 0,1 10 0,-2 4 43,-1 0 0,-1 0 0,-1 0 0,-5 22 0,0-1-16,12-54 23,0 0-1,1 0 1,6-12 0,9-21-30,-5-2-27,-8 25-3,0 0 0,15-29 0,-22 50 0,1 0 0,0 0 0,-1 0 0,1 1 0,0-1-1,-1 0 1,1 0 0,0 0 0,0 1 0,0-1 0,0 0 0,0 1 0,0-1 0,-1 1 0,1-1-1,1 1 1,-1 0 0,0-1 0,0 1 0,0 0 0,0 0 0,0-1 0,0 1 0,2 0 0,0 0-1,0 1 0,0-1 1,0 1-1,0 0 1,0 0-1,0 0 1,0 0-1,0 0 1,2 2-1,0 0 0,1 0 0,-1 1 1,0-1-1,-1 1 0,1 0 0,-1 0 0,0 1 1,0-1-1,5 8 0,1 12 22,-1 0 0,-1 1 0,-1 0 0,-1 1-1,4 45 1,-10-67 29,2 18-699,-6-8-4392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13.5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6547,'7'10'4223,"8"17"-4125,-12-24 325,0 4-379,0-1 1,0 1-1,-1-1 1,0 1 0,0 0-1,0 0 1,-1 0-1,0 0 1,0 10 0,-1 0 53,-1 1 1,-5 26-1,2-37-840,2-3-4545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13.8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75 6035,'1'-4'274,"-1"1"-1,1 0 1,0-1 0,0 1-1,1 0 1,-1 0 0,1 0 0,-1 0-1,1 0 1,0 0 0,0 0 0,0 0-1,1 1 1,-1-1 0,1 1 0,-1 0-1,1-1 1,0 1 0,0 0 0,0 1-1,0-1 1,0 1 0,5-3 0,2 2-298,0 0 1,-1 0-1,1 1 1,0 0-1,0 1 0,-1 0 1,13 2-1,-10-3-1629,-5-2-2934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35.2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21 173 8740,'42'-45'4131,"-32"36"-4113,0-1-1,-1 0 1,0 0 0,-1-1-1,0 0 1,0 0 0,-1-1-1,9-20 1,-16 32-9,0-1-1,0 1 1,0 0 0,1-1-1,-1 1 1,0 0 0,0-1-1,0 1 1,0 0 0,0-1 0,0 1-1,0 0 1,0-1 0,0 1-1,0 0 1,0-1 0,0 1-1,0-1 1,0 1 0,0 0-1,0-1 1,0 1 0,0 0 0,0-1-1,0 1 1,-1 0 0,1-1-1,0 1 1,0 0 0,0-1-1,-1 1 1,1 0 0,-1-1-1,-11 5 143,-19 17-66,29-19-77,-10 8-4,0 0-1,0 0 1,1 1 0,1 1 0,-18 25-1,26-35 2,0 1-1,0-1 0,1 1 0,0 0 1,-1 0-1,1-1 0,0 1 0,0 0 1,0 0-1,1 0 0,-1 0 0,1 0 1,0 1-1,-1-1 0,2 0 0,-1 0 1,0 0-1,0 0 0,1 0 0,0 0 1,-1 0-1,1 0 0,1 0 0,-1 0 1,0 0-1,1-1 0,-1 1 0,1 0 1,0-1-1,0 0 0,0 1 0,0-1 1,0 0-1,0 0 0,1 0 0,-1 0 1,3 2-1,1-1-69,-1 0 1,0 0-1,1 0 0,-1-1 1,1 1-1,0-1 0,0-1 0,0 1 1,0-1-1,0 0 0,0-1 1,0 1-1,1-1 0,7-1 1,-4 0-1285,1-1 0,-1 0 0,0 0-1,15-7 1,-1-2-4688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14.2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28 6547,'1'-1'253,"0"-1"0,0 0 0,0 1 0,0-1 0,1 0-1,-1 1 1,1 0 0,-1-1 0,1 1 0,0 0 0,-1 0 0,1 0 0,0 0 0,0 0 0,0 0-1,-1 0 1,1 1 0,0-1 0,0 1 0,0-1 0,0 1 0,4 0 0,4-2-352,0 1 0,1 0 0,14 1 0,-2 5-6298,-16-3 826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14.7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9 5939,'-7'-8'4201,"10"10"-2486,14 15-1322,-10-8-638,1 1 418,0 1 0,-1-1 0,8 16 0,-7 5-1892,-8-29 1287,0 0-1,0 1 1,0-1-1,0 0 1,-1 0 0,1 0-1,-1 0 1,0 0-1,1 0 1,-1 0-1,0 0 1,-2 3-1,-6 7-4921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21.4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 88 2961,'2'-29'3141,"-2"28"-3081,0 1 1,0-1 0,0 1-1,0-1 1,0 1 0,0-1 0,0 1-1,0-1 1,1 1 0,-1 0-1,0-1 1,0 1 0,0-1-1,1 1 1,-1-1 0,0 1-1,0 0 1,1-1 0,-1 1 0,0 0-1,1-1 1,-1 1 0,0 0-1,1-1 1,-1 1 0,1 0-1,-1 0 1,0-1 0,1 1-1,-1 0 1,1 0 0,-1 0-1,1 0 1,-1-1 0,1 1 0,-1 0-1,1 0 1,-1 0 0,0 0-1,1 0 1,-1 0 0,1 0-1,-1 1 1,1-1 0,-1 0-1,1 0 1,0 0 0,-15 34 1558,14-34-1531,29-23 555,-29 21-632,1 1-1,-1-1 1,1 0-1,-1 0 1,0 1 0,0-1-1,0 0 1,0 0-1,0 0 1,0 0-1,0 1 1,-1-1 0,0-2-1,1 3 9,0 0-1,0 0 1,0 1-1,0-1 1,-1 0-1,1 0 1,0 0-1,-1 0 1,1 1 0,-1-1-1,1 0 1,-1 0-1,1 1 1,-1-1-1,0 0 1,1 1-1,-1-1 1,0 0-1,1 1 1,-1-1 0,0 1-1,0-1 1,0 1-1,1 0 1,-1-1-1,0 1 1,0 0-1,-1-1 1,5 0 45,8-6-48,-11 7-16,0 0 1,0 0 0,-1 0 0,1 0 0,0 0 0,0 0 0,0 0 0,0 0-1,0 0 1,0 0 0,-1 0 0,1 0 0,0 0 0,0 0 0,0 0 0,0 0 0,0 0-1,0 0 1,0 0 0,0 0 0,-1 0 0,1 0 0,0-1 0,0 1 0,0 0-1,0 0 1,0 0 0,0 0 0,0 0 0,0 0 0,0 0 0,0 0 0,0-1-1,0 1 1,0 0 0,0 0 0,0 0 0,0 0 0,0 0 0,0 0 0,0 0-1,0-1 1,0 1 0,0 0 0,0 0 0,0 0 0,0 0 0,0 0 0,0 0 0,0 0-1,0-1 1,0 1 0,0 0 0,0 0 0,-1 1 14,0 0 1,1 1-1,-1-1 1,0 0-1,1 1 1,-1-1-1,1 0 1,-1 1-1,1-1 1,0 1-1,-1-1 1,1 1-1,0-1 1,0 1-1,0 2 1,-3 43 48,2-25-5,-4 18 99,-3 0 0,-18 59 1,4-22 118,21-66-179,4-18 55,6-20-33,-10-31-102,0 48-14,0-1 0,1 1 0,1-1 0,-1 0-1,2 1 1,2-15 0,3 5-12,13-54-77,-18 67 76,0 0-1,-1 1 0,0-1 1,0 0-1,0 0 1,-2-10-1,3 21 6,0 0-1,0 0 1,1 1-1,-1-1 0,1-1 1,0 1-1,0 0 1,0-1-1,0 1 1,7 4-1,-6-4 3,1 0 1,-1 0-1,0 1 1,0-1-1,-1 1 0,6 9 1,-3 2 3,-1 0 1,-1 0 0,0 1-1,-1 0 1,1 27 0,-3-27 14,1 1 1,0-1 0,2 1 0,0-1 0,7 20 0,-8-30-4,-1-2 4,0 0 0,0 0 1,0-1-1,1 1 0,-1-1 0,1 1 1,0-1-1,6 6 0,-8-10-16,-1 0 1,0 0-1,1 0 0,-1 0 0,0 0 0,1 0 0,-1-1 1,1 1-1,-1 0 0,0 0 0,1 0 0,-1 0 0,0-1 1,0 1-1,1 0 0,-1 0 0,0-1 0,1 1 0,-1 0 1,0-1-1,0 1 0,0 0 0,1-1 0,-1 1 0,0 0 1,0-1-1,0 1 0,0 0 0,0-1 0,0 1 0,1 0 1,-1-1-1,0 1 0,0 0 0,0-1 0,0 1 0,0-1 1,-1 0-1,5-16-148,-4 17 138,0-5-106,3-29-1885,-8 11-3318,0 12-982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21.85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5811,'1'-1'196,"0"-1"0,0 0 0,0 0 0,0 1 1,0-1-1,1 1 0,-1-1 0,0 1 0,1-1 0,-1 1 1,1 0-1,0 0 0,-1 0 0,1 0 0,0 0 0,0 0 1,0 0-1,-1 1 0,1-1 0,0 0 0,0 1 0,2-1 1,54-7 15,-40 7 149,20 0-484,-12 5-5122,-17-3-283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23.4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0 3282,'1'3'280,"-1"0"0,0 0 0,1 1 0,-1-1 0,0 0 1,-1 0-1,1 0 0,-1 0 0,1 0 0,-1 0 0,0 0 1,0 0-1,-2 4 0,-1 6 261,2-2-342,2 1 0,-1-1 0,2 0 0,-1 0 0,1 1 0,1-1 0,5 20 0,4 37 127,-10-62-270,-1 0 1,-1 0 0,1 0-1,-1 0 1,0 0-1,0-1 1,-1 1-1,1 0 1,-6 9 0,15-37 91,-2-1 0,-1 0 0,0-1 0,1-29 0,6-32-136,-10 81-11,-1 0 1,0 0-1,1 0 0,0 0 0,0 0 1,0 0-1,0 0 0,1 1 1,-1-1-1,1 1 0,0 0 0,4-4 1,-6 6-4,0 0 0,0 0 0,0 0 0,0 0 0,1 0 0,-1 1 0,0-1 0,1 0 0,-1 1 0,0-1 0,1 1 0,-1-1 0,1 1 0,-1 0 0,1 0 0,-1-1 1,0 1-1,1 0 0,-1 0 0,1 0 0,-1 1 0,1-1 0,-1 0 0,1 1 0,-1-1 0,0 1 0,1-1 0,-1 1 0,1-1 0,-1 1 0,0 0 0,0 0 0,0 0 0,1 0 0,-1 0 0,0 0 1,0 0-1,0 0 0,1 2 0,2 4 19,-1 0 0,-1 0 0,1 0 0,-1 0 0,0 0 0,-1 1 0,0-1 0,0 1 0,-1-1 0,1 1 0,-2 7 0,3 23 174,4 2-58,-1-2-21,2 49 0,-3-103-26,2-1 0,11-22 1,-4 5-127,0 2 12,-5 8-5,1 1 1,2 0 0,16-28-1,-27 51 34,0 0-1,0 0 0,0 0 0,0 0 0,1-1 1,-1 1-1,0 0 0,0 0 0,0 0 0,0 0 0,0 0 1,0 0-1,0 0 0,0 0 0,1 0 0,-1-1 1,0 1-1,0 0 0,0 0 0,0 0 0,0 0 1,0 0-1,1 0 0,-1 0 0,0 0 0,0 0 0,0 0 1,0 0-1,0 0 0,0 0 0,1 0 0,-1 0 1,0 0-1,0 0 0,0 0 0,0 0 0,0 0 1,0 1-1,1-1 0,-1 0 0,0 0 0,0 0 1,0 0-1,0 0 0,0 0 0,0 0 0,0 0 0,1 0 1,-1 0-1,0 1 0,0-1 0,0 0 0,0 0 1,0 0-1,0 0 0,0 0 0,0 1 0,5 12 25,0 17 19,0 34 43,-3-32-45,0 0 1,2-1-1,2 1 1,13 46-1,-13-68-733,-2-10-4711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24.3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52 5571,'-1'2'329,"0"-1"1,0 1-1,0-1 1,0 1-1,1 0 1,-1-1 0,1 1-1,-1 0 1,1-1-1,-1 1 1,1 0 0,0 0-1,0-1 1,0 1-1,0 3 1,6 35-592,-3-16 597,-2-3-173,-2-16-136,1-1-1,0 1 1,0-1 0,0 1-1,0 0 1,1-1 0,0 1-1,0-1 1,0 1 0,0-1-1,1 0 1,0 0 0,0 1-1,3 4 1,-5-16 18,0 0 0,0 0 1,0-1-1,1 1 0,3-13 1,1-13-39,-7-16 7,1 40-1,0-1 0,1 0 0,0 1 0,1-1-1,0 1 1,4-19 0,-5 27-4,0 0 0,1 0 0,-1 1 0,0-1 0,1 0 0,-1 0 0,0 0 0,1 1 0,-1-1 0,1 0 0,0 1 0,-1-1 0,1 0 0,-1 1 0,1-1 0,0 1 0,-1-1 0,1 1 0,0-1 0,0 1 0,0 0 0,-1-1 0,1 1 0,0 0 0,0 0 0,1-1 0,-1 1-2,1 0 1,0 0 0,0 1-1,-1-1 1,1 0-1,0 1 1,0-1-1,-1 1 1,1 0-1,0-1 1,-1 1-1,2 1 1,1 1-4,0-1-1,-1 1 1,1-1 0,-1 1 0,0 0-1,0 1 1,0-1 0,-1 0-1,1 1 1,2 3 0,-4-3-2,0 0 1,0-1 0,-1 1-1,1-1 1,-1 1-1,0 0 1,0 0-1,0-1 1,0 1 0,-1 0-1,1-1 1,-1 1-1,0 0 1,-2 3-1,-24 51 61,16-36-16,12-24-34,0 1 0,1-1-1,-1 1 1,1 0 0,-1 0 0,1 0 0,0 0 0,-1 0 0,1 0 0,0 1 0,0-1 0,0 0 0,0 1 0,-1 0 0,4-1 0,36-5 1,-31 5 7,1-1-14,92-7 20,-93 8-27,1 1 1,-1 1 0,0 0-1,1 0 1,-1 1 0,0 1-1,16 5 1,-25-8 1,-1 0 1,1 0-1,0 0 1,-1 1-1,1-1 0,0 0 1,-1 1-1,1-1 0,0 0 1,-1 1-1,1-1 0,-1 1 1,1-1-1,-1 1 0,1-1 1,-1 1-1,1-1 1,-1 1-1,0-1 0,1 1 1,-1 0-1,0-1 0,1 1 1,-1 0-1,0-1 0,0 1 1,0 0-1,1-1 0,-1 1 1,0 0-1,0-1 1,0 1-1,0 0 0,-1 1 1,1 0 12,-1-1 0,0 1 0,-1 0 0,1 0 0,0-1 0,-1 1 0,1 0 0,0-1 0,-1 0 0,0 1 0,-2 1 0,-6 3 88,1 0 0,-1 0 0,-18 6 0,17-9 2,0-1-1,0 0 1,0-1-1,-1 0 0,1 0 1,0-1-1,-1-1 1,-19-3-1,-17-1-1535,0 8-4355,33 0-1096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12.9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2561,'-2'2'544,"2"2"241,2-4-673,1-2 0,1 2-16,1 0-32,1 0-160,1 2-480,0 0-545,-1 3-1360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13.69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3185,'4'-5'289,"-2"1"-289,3 1-1073,2 3-1328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53.8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147 69 2929,'2'-1'186,"0"-1"-1,0 0 1,0 0-1,-1 0 1,1 0-1,-1 0 1,1 0-1,-1-1 1,1 1-1,-1 0 1,0-1-1,0 1 1,-1-1-1,1 1 1,0-1-1,-1 0 1,1 1-1,-1-1 0,0 1 1,0-1-1,0 0 1,0 1-1,-1-5 1,1-2 1755,-2 16-1734,0-1 0,0 1 0,-1-1 0,0 0 0,0 0 0,-5 7 0,-3 6-106,-14 34-35,1 1 1,3 1 0,3 0-1,1 2 1,-9 64 0,24-110-74,1 12 192,1-23-175,1 1 0,-1-1 0,1 1-1,-1-1 1,1 1 0,0-1 0,-1 0-1,1 1 1,0-1 0,-1 0 0,1 1-1,0-1 1,-1 0 0,1 0 0,0 0 0,-1 1-1,1-1 1,0 0 0,0 0 0,-1 0-1,1 0 1,0-1 0,0 1 0,-1 0-1,1 0 1,0 0 0,-1 0 0,1-1-1,0 1 1,-1 0 0,2-1 0,34-11 124,0-1 0,56-30 0,-54 24-118,73-26 1,-110 44-24,-1 1 1,1 0-1,-1-1 1,1 1-1,-1 0 1,1 0-1,-1-1 1,1 1 0,-1 0-1,1 0 1,0 0-1,-1 0 1,1 0-1,-1 0 1,1 0-1,-1 0 1,1 0 0,0 0-1,-1 0 1,1 0-1,-1 0 1,1 0-1,-1 0 1,1 1-1,-1-1 1,1 0 0,-1 0-1,1 1 1,-1-1-1,1 0 1,-1 1-1,1-1 1,-1 0-1,1 1 1,-1-1-1,0 1 1,1-1 0,-1 1-1,0-1 1,1 1-1,-1-1 1,0 1-1,0-1 1,0 1-1,1-1 1,-1 1 0,0-1-1,0 1 1,0 0-1,0-1 1,0 1-1,0-1 1,0 1-1,0 0 1,0-1 0,0 1-1,-1 0 1,-12 37-4336,11-33 2711,-5 9-4220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54.3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67 5635,'-1'-5'392,"0"1"0,0-1 0,0 1 0,0-1 0,1 1 1,0-1-1,0 0 0,0 1 0,0-1 0,1 0 1,0 1-1,2-7 0,-16 48-228,1 2 1,2 0-1,2 0 1,2 0 0,1 1-1,2 0 1,2 0-1,5 53 1,-4-92-158,0-1 1,0 1 0,0 0-1,0 0 1,0 0 0,1 0-1,-1 0 1,0 0 0,1 0-1,-1 0 1,1 0 0,-1-1-1,1 1 1,-1 0 0,1 0-1,-1 0 1,1-1 0,0 1-1,-1 0 1,1-1-1,0 1 1,0-1 0,0 1-1,1 0 1,0-1 3,-1 1-1,1-1 0,0 0 1,0 0-1,-1 0 1,1 0-1,0 0 1,0 0-1,-1 0 1,1-1-1,0 1 0,3-2 1,7-3 2,-1 0 0,1-1 0,13-10 0,-9 6-94,41-15-2229,-23 12-2975,-18 5 368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35.8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237 163 7972,'5'-10'903,"0"-1"0,-1 0 1,-1 0-1,1 0 1,1-17-1,-4 25-876,0 0-1,-1 0 1,0 0 0,0 0-1,0 0 1,0 0 0,0 0 0,0 0-1,-1 0 1,1 0 0,-1 0-1,0 0 1,0 0 0,0 0 0,-1 1-1,1-1 1,0 0 0,-1 1-1,0-1 1,0 1 0,0-1 0,0 1-1,0 0 1,0 0 0,-5-4-1,3 5-12,1 0-1,-1 0 0,0 0 0,1 1 0,-1-1 1,0 1-1,1 0 0,-1 0 0,0 0 0,0 0 0,1 1 1,-1 0-1,0-1 0,1 2 0,-1-1 0,1 0 1,-1 0-1,1 1 0,0 0 0,-6 3 0,-5 4-10,0 0 0,1 0 0,-16 16 0,19-16-3,1 1 0,1-1 0,0 1 0,0 1 0,1-1 0,0 1 0,1 1 0,-6 13 0,10-22 3,1 1-1,0-1 1,-1 1-1,1 0 1,1 0-1,-1 0 1,1-1 0,-1 1-1,1 0 1,0 0-1,0 0 1,1 0-1,-1 0 1,1 0-1,0 0 1,0-1 0,0 1-1,0 0 1,1-1-1,-1 1 1,1-1-1,0 1 1,0-1 0,1 0-1,-1 0 1,1 0-1,-1 0 1,1 0-1,0-1 1,5 5 0,3 0 10,2-1 1,-1 0-1,0-1 1,1 0-1,0-1 1,0 0-1,18 2 1,-14-2-6,0 0 0,0 1 1,25 11-1,-41-16-9,-1 0 0,1 1 0,0-1 0,0 0-1,-1 1 1,1-1 0,0 1 0,-1-1 0,1 1 0,0-1 0,-1 1 0,1-1-1,-1 1 1,1 0 0,-1-1 0,1 1 0,-1 0 0,1-1 0,-1 1 0,0 0-1,1 0 1,-1-1 0,0 1 0,0 0 0,1 0 0,-1 0 0,0-1 0,0 1-1,0 2 1,-1-2 1,1 1 0,-1-1-1,0 1 1,0-1 0,0 1 0,0-1-1,0 1 1,0-1 0,0 0-1,0 0 1,0 1 0,-1-1-1,-1 1 1,-4 3-1,-1 0-1,0 0 1,0-1-1,-11 5 1,16-8-14,-6 2-90,1 0 1,-1 0 0,1-1 0,-1-1 0,-10 2-1,31-13-6799,2 3-102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1:54.7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215 47 4450,'-1'-2'221,"0"-1"1,0 0-1,0 0 0,0 0 1,-1 1-1,0-1 0,1 1 0,-1-1 1,0 1-1,0 0 0,0 0 1,-1 0-1,1 0 0,0 0 1,-1 0-1,1 0 0,-1 1 0,0 0 1,-3-2-1,3 2-15,-1 1 0,1 0 0,-1-1 0,1 1-1,0 1 1,-1-1 0,1 0 0,0 1 0,0 0 0,-1 0 0,1 0 0,0 0-1,0 0 1,0 1 0,0-1 0,0 1 0,-4 3 0,-5 3-178,1 0 1,0 0 0,0 1-1,1 1 1,0 0-1,1 0 1,-10 14 0,17-21-22,0 0 0,0 0 0,0 0 1,0 0-1,1 1 0,0-1 1,-1 0-1,1 1 0,0-1 1,1 1-1,-1-1 0,1 1 1,-1-1-1,1 1 0,0-1 1,1 1-1,-1 0 0,0-1 1,1 1-1,0-1 0,0 1 1,0-1-1,0 0 0,1 1 0,-1-1 1,1 0-1,0 0 0,0 0 1,0 0-1,0 0 0,0 0 1,1-1-1,2 3 0,9 6 6,0-1-1,1 0 0,1-1 1,-1 0-1,1-2 1,1 0-1,0 0 0,0-2 1,17 4-1,-11-3 2,-1 1 1,-1 1-1,1 1 0,32 18 0,-52-26-13,0 0 0,0 1-1,0-1 1,0 0 0,0 0 0,-1 1 0,1-1-1,0 1 1,-1 0 0,1-1 0,-1 1 0,0 0-1,0 0 1,1 0 0,-1 0 0,0 0 0,-1 0-1,1 0 1,0 0 0,-1 1 0,1-1 0,-1 0-1,1 0 1,-1 0 0,0 3 0,-1-1 0,0-1 1,-1 0-1,1 0 1,-1 0-1,1 0 0,-1 0 1,0 0-1,0-1 1,0 1-1,-1-1 1,1 1-1,-1-1 1,1 0-1,-1 0 1,0 0-1,-4 3 0,-20 9 2,1-1 1,-2-2-1,0 0 0,0-2 0,-1-1 0,-45 7 0,103-16-6374,1-1-579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45.3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1 4434,'0'0'97,"0"0"0,0 0 0,0 0 1,-1 0-1,1 0 0,0 0 0,0 0 0,0 0 0,-1 0 0,1 0 1,0 0-1,0 0 0,0 0 0,-1 0 0,1 0 0,0 0 0,0 0 1,0 0-1,-1 0 0,1 0 0,0 0 0,0 0 0,0 0 0,0 0 1,-1 1-1,1-1 0,0 0 0,0 0 0,0 0 0,0 0 0,0 0 0,0 1 1,-1-1-1,1 0 0,0 0 0,0 0 0,0 0 0,0 1 0,0-1 1,0 0-1,0 0 0,0 0 0,0 1 0,-2 15 917,3 22-1449,0-35 710,6 84 82,17 244 1049,-22-299-1298,2 1 0,2-1 0,1 0-1,17 49 1,-22-104-1031,-1-12-3978,-3 13-1139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45.7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42 132 4754,'-20'-16'2140,"20"15"-2082,-1 1 0,1-1-1,-1 1 1,1 0-1,-1-1 1,1 1-1,-1 0 1,1-1-1,-1 1 1,1 0 0,-1 0-1,0 0 1,1-1-1,-1 1 1,1 0-1,-1 0 1,0 0-1,1 0 1,-1 0 0,0 0-1,1 0 1,-1 0-1,1 0 1,-1 1-1,0-1 1,1 0-1,-1 0 1,1 1-1,-1-1 1,1 0 0,-1 0-1,1 1 1,-1-1-1,1 1 1,-1-1-1,1 0 1,-1 2-1,0-2-14,1 1 0,0 0-1,0-1 1,1 1 0,-1 0-1,0-1 1,0 1-1,0 0 1,0-1 0,0 1-1,1-1 1,-1 1-1,0 0 1,1-1 0,-1 1-1,0-1 1,1 1-1,-1-1 1,1 1 0,-1-1-1,1 1 1,-1-1-1,1 0 1,-1 1 0,1-1-1,-1 1 1,1-1 0,-1 0-1,1 0 1,0 1-1,20 7 692,-7-9-617,0 0 0,-1-2 1,1 1-1,0-2 0,-1 0 1,0 0-1,0-1 0,18-10 1,13-3-51,14-6-32,55-19-3,-100 39-33,1 0 0,1 1 0,-1 1 0,0 0 0,29 0 0,-42 2-25,0 0-1,-1 0 0,1 0 1,0 0-1,0 0 0,-1 0 0,1 0 1,0 0-1,-1 1 0,1-1 1,0 0-1,0 0 0,-1 1 1,1-1-1,0 0 0,-1 1 1,1-1-1,-1 0 0,1 1 1,0-1-1,-1 1 0,1-1 0,-1 1 1,1 0-1,-1-1 0,0 1 1,1-1-1,-1 1 0,0 0 1,1-1-1,-1 1 0,0 0 1,1-1-1,-1 1 0,0 0 1,0 1-1,0 0-433,0 0 0,-1 1 1,1-1-1,-1 0 0,0 0 0,0 0 1,1 0-1,-1 0 0,-1 0 0,1 0 1,-2 3-1,-8 8-5356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46.1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84 7091,'0'-3'195,"1"1"0,0-1 0,0 1 0,0-1 0,0 1 0,0-1 0,0 1-1,1 0 1,-1 0 0,1 0 0,0 0 0,-1 0 0,1 0 0,0 0 0,0 0 0,0 1 0,1-1-1,-1 1 1,0-1 0,1 1 0,-1 0 0,5-2 0,9-4-228,1 1-1,18-4 1,-30 8 207,8-1-266,0 0 0,0 1 0,1 0 0,-1 1 0,1 1 0,-1 0 0,0 1 0,1 0 0,-1 1 0,0 0 0,0 1-1,0 1 1,23 9 0,-34-13-200,-1 1-1,0-1 0,0 1 1,0 0-1,1-1 0,-1 1 1,0 0-1,0 0 0,0 0 1,0 0-1,0 0 0,0 0 1,0 0-1,-1 0 0,1 0 0,1 2 1,-1 8-5092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46.87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3 6051,'0'-1'67,"0"1"0,0 0 0,0 0 0,0 0 0,-1 0 0,1 0 1,0 0-1,0-1 0,0 1 0,0 0 0,0 0 0,0 0 0,-1 0 0,1 0 1,0 0-1,0 0 0,0 0 0,0 0 0,0-1 0,-1 1 0,1 0 0,0 0 1,0 0-1,0 0 0,0 0 0,-1 0 0,1 0 0,0 0 0,0 0 0,0 0 1,0 0-1,-1 0 0,1 0 0,0 1 0,0-1 0,0 0 0,0 0 0,0 0 1,-1 0-1,1 0 0,0 0 0,0 0 0,0 0 0,0 0 0,0 1 0,0-1 0,-1 0 1,1 0-1,0 0 0,0 0 0,0 1 0,-7 12 740,-1 16-796,0 30 573,-1 64 1,-7 52 101,15-157-625,1-18-59,0 0 0,0 0-1,0 0 1,0 1-1,0-1 1,1 0 0,-1 0-1,0 0 1,0 0 0,0 0-1,0 0 1,0 0-1,0 0 1,0 1 0,0-1-1,0 0 1,0 0 0,0 0-1,0 0 1,1 0-1,-1 0 1,0 0 0,0 0-1,0 0 1,0 0 0,0 0-1,0 0 1,0 0-1,0 0 1,1 0 0,-1 0-1,0 0 1,0 0-1,0 0 1,0 0 0,0 0-1,0 0 1,0 0 0,1 0-1,-1 0 1,0 0-1,0 0 1,0 0 0,0 0-1,0 0 1,0 0 0,0 0-1,0 0 1,0 0-1,1 0 1,-1 0 0,0-1-1,0 1 1,0 0 0,0 0-1,0 0 1,0 0-1,0 0 1,16-29 62,-9 3-95,0-1 0,-2 0 0,-1-1-1,1-29 1,-2 19 6,9-43 1,-10 65 19,-1 13 4,-1-1 0,0 0 0,1 0 0,-1 0 1,1 1-1,0-1 0,1 0 0,-1 1 0,1-1 0,-1 1 0,5-7 0,-5 10 4,0 0 0,0 0 0,0 0 0,0-1 0,0 1 0,0 0 1,0 0-1,0 0 0,0 1 0,0-1 0,0 0 0,-1 0 1,1 0-1,0 1 0,0-1 0,0 0 0,0 1 0,0-1 0,0 1 1,0-1-1,-1 1 0,1 0 0,0-1 0,0 1 0,-1 0 0,1-1 1,0 1-1,0 1 0,21 24 76,-20-22-60,25 33 42,-3 2 1,-1 1-1,-2 1 0,23 61 1,-43-101-61,-1-1 0,0 0 0,0 1 1,0-1-1,0 0 0,0 1 0,1-1 0,-1 0 1,0 1-1,0-1 0,0 0 0,0 1 0,0-1 1,0 1-1,0-1 0,0 0 0,0 1 0,-1-1 1,1 0-1,0 1 0,0-1 0,0 0 0,0 1 1,0-1-1,0 0 0,-1 1 0,1-1 0,0 0 1,0 0-1,-1 1 0,1-1 0,0 0 0,0 0 1,-1 1-1,1-1 0,0 0 0,-1 0 0,1 0 1,0 0-1,-1 1 0,1-1 0,0 0 0,-1 0 1,1 0-1,0 0 0,-1 0 0,-9-1-1562,2-3-3417,3-2-1249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47.2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11 147 6051,'-7'-6'1584,"5"-1"33,0-1-480,5-1-593,2 0-128,5-2-32,5-2-63,4-4-33,5 1-32,5-2-48,2 5-48,0 2-80,2 4-160,-1 6-208,-3 2-593,-5 5-991,-5-1-1426,-5-1-3329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47.8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21 5987,'6'-8'1440,"-1"1"33,2 3-865,0 2-207,-1 4-129,0 2-80,-2 3-32,-1 3-32,-1 4-48,-2 1-16,0 1-16,0 2 0,-2-2 0,-1 2-48,-2-2-128,-1 2-1425,-2-2-1344,1 2-3474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48.9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58 5346,'-1'23'4692,"4"22"-3318,9 51-914,-10-74-342,-1-12-80,-1 0 1,2 0-1,-1-1 0,1 1 1,1-1-1,0 0 1,0 1-1,1-1 0,6 11 1,-10-20-37,0 0 0,0 0 0,0 0 0,0 0 0,0 1 0,0-1 0,0 0 0,1 0 1,-1 0-1,0 0 0,0 0 0,0 1 0,0-1 0,0 0 0,1 0 0,-1 0 0,0 0 0,0 0 1,0 0-1,1 0 0,-1 0 0,0 0 0,0 0 0,0 1 0,1-1 0,-1 0 0,0 0 0,0 0 1,0 0-1,1 0 0,-1-1 0,0 1 0,0 0 0,0 0 0,1 0 0,-1 0 0,0 0 0,0 0 1,0 0-1,1 0 0,5-10 41,2-17-17,-7 26-24,19-91-88,-14 55 59,2 1 0,2 0 0,1 1 0,16-37 0,-27 72 28,0 0 0,0 0 1,1-1-1,-1 1 0,0 0 1,0-1-1,0 1 1,0 0-1,0 0 0,0-1 1,1 1-1,-1 0 0,0 0 1,0-1-1,1 1 0,-1 0 1,0 0-1,0 0 1,1-1-1,-1 1 0,0 0 1,0 0-1,1 0 0,-1 0 1,0 0-1,0 0 0,1-1 1,-1 1-1,0 0 1,1 0-1,-1 0 0,0 0 1,1 0-1,-1 0 0,0 0 1,1 0-1,-1 0 0,0 1 1,0-1-1,1 0 0,-1 0 1,0 0-1,1 0 1,-1 0-1,0 0 0,0 1 1,1-1-1,-1 0 0,0 0 1,0 0-1,1 1 0,13 22 52,4 35 45,0 70-6,-12-71-37,30-112 73,-12-1-189,-15 34 34,0 2 0,18-29 0,-27 48 27,0 1-1,0 0 1,0 0-1,0 0 0,0 0 1,1 0-1,-1 0 0,0-1 1,0 1-1,0 0 1,0 0-1,0 0 0,0 0 1,1 0-1,-1 0 0,0 0 1,0 0-1,0 0 0,0 0 1,0 0-1,1-1 1,-1 1-1,0 0 0,0 0 1,0 0-1,0 0 0,1 0 1,-1 0-1,0 0 0,0 1 1,0-1-1,0 0 1,1 0-1,-1 0 0,0 0 1,0 0-1,0 0 0,0 0 1,0 0-1,1 0 1,-1 0-1,0 0 0,0 0 1,0 1-1,0-1 0,0 0 1,0 0-1,0 0 0,0 0 1,1 0-1,-1 1 1,0-1-1,7 14 9,2 20 62,-9-34-67,10 63-9,-7-37 265,10 39 0,-11-58-571,0-1 1,1 1 0,-1-1-1,1 0 1,1 0 0,-1 0-1,1 0 1,0-1 0,0 1-1,9 8 1,-7-10-3323,-1-2-2531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49.6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80 6259,'-1'0'155,"0"1"-1,1-1 1,-1 1 0,0 0-1,0-1 1,1 1 0,-1-1 0,0 1-1,1 0 1,-1 0 0,0 0-1,1-1 1,-1 1 0,1 0 0,-1 0-1,1 0 1,0 0 0,-1 0 0,1 0-1,0 0 1,0 0 0,-1 0-1,1 1 1,-5 30-357,4-27 466,-1 11-149,1-4-5,0 0 1,-1 0-1,-1 0 1,0 0-1,0-1 1,-2 1-1,1-1 0,-1 0 1,-9 14-1,18-29 71,3-6-218,1 0 0,-1-1 0,-1 0 1,0 0-1,0 0 0,4-15 0,12-67-55,-20 81 150,0 0 1,-1 1-1,-1-1 1,0 0-1,-1 0 1,-2-13-1,44 78 601,-20-23-552,-1 1-1,-2 1 0,-1 0 0,-2 2 1,12 35-1,-21-57-202,0 5-96,-6-17 24,0 1 1,-1-1-1,1 0 1,0 1-1,0-1 1,0 1-1,0-1 0,0 0 1,-1 1-1,1-1 1,0 0-1,0 1 1,-1-1-1,1 0 1,0 0-1,0 1 1,-1-1-1,1 0 0,0 0 1,-1 1-1,1-1 1,0 0-1,-1 0 1,1 0-1,-1 0 1,1 1-1,0-1 1,-1 0-1,1 0 0,0 0 1,-1 0-1,1 0 1,-1 0-1,1 0 1,0 0-1,-1 0 1,1 0-1,-1 0 1,0-1-1,-9 1-5632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50.0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75 6579,'11'-8'1489,"4"-3"79,3 1-1055,6 1-81,3-2-32,4 2-16,2 0-32,-2 4-64,-1 2-47,0 3-129,-3 2-176,-4 3-321,-4 3-1391,-5 4-1458,-6-2-3665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4:06.8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1087 3586,'1'0'16,"0"1"0,0 0 1,0-1-1,0 1 0,0-1 1,1 1-1,-1-1 0,0 0 1,0 1-1,0-1 0,1 0 1,-1 0-1,0 0 0,0 0 1,1 0-1,-1 0 0,0 0 1,0 0-1,0 0 1,1-1-1,-1 1 0,0 0 1,0-1-1,0 1 0,0-1 1,3-1-1,29-20 186,-32 21-176,19-16 700,-1-1-1,-1 0 1,0-1-1,-2-2 1,0 1 0,-1-2-1,21-42 1,-13 17 366,-3-1 0,28-97 1,-35 91-829,-2-2 1,-3 1-1,-2-1 0,-2 0 1,-3 0-1,-2 0 1,-3 0-1,-18-95 1,22 150-267,0 0 0,-1-1 1,1 1-1,0 0 0,0-1 1,-1 1-1,1 0 0,-1 0 1,1-1-1,-1 1 0,1 0 1,-1 0-1,0 0 0,1 0 1,-1 0-1,0 0 1,0 0-1,0 0 0,0 0 1,0 0-1,0 0 0,0 0 1,0 1-1,-1-1 0,0 0 1,0 1-3,1 0 1,-1 1-1,1-1 1,0 1-1,0-1 0,-1 1 1,1 0-1,0-1 1,0 1-1,0 0 1,0 0-1,0 0 1,0 0-1,0 0 0,0 0 1,0 0-1,0 0 1,1 0-1,-1 1 1,0-1-1,1 0 1,-1 0-1,0 3 0,-9 20-13,2 1 0,1 0 0,0 0 0,-4 48 0,0-7 9,2-17 7,-10 43-4,-6 112 0,23-177 2,2 1 0,0-1 0,2 1 0,1-1 0,1 0 0,2 0 1,0 0-1,18 44 0,-20-62-17,0 0-1,1-1 1,-1 0 0,2 1 0,-1-1 0,1-1-1,0 1 1,1-1 0,0 0 0,13 10 0,-14-14 1,-1 0 1,1 0 0,0 0-1,-1-1 1,1 1 0,0-2-1,1 1 1,-1-1 0,0 0-1,0 0 1,1 0 0,-1-1-1,0 0 1,1 0 0,-1-1-1,0 0 1,9-2-1,-1 0 11,-1-1-1,1 0 1,-1-2-1,0 1 0,0-2 1,0 1-1,-1-2 1,0 0-1,12-11 0,-8 5-12,-1 0 1,-1-2-1,-1 1 0,0-2 0,17-29 0,-6 0-113,-1-1 0,-3-1 1,-2-1-1,13-59 0,45-312-551,-72 390 676,-9 91-52,3 79 1,12 87 181,-3-117-74,0-20 248,-6 135 1,-2-215-272,0-1 1,-1 1-1,0 0 0,0-1 0,-1 1 1,0-1-1,0 0 0,-6 10 1,8-17-22,-1 0 1,1 1-1,-1-1 1,0 0-1,0 0 1,1 0-1,-1 0 1,0 0-1,-1-1 1,1 1-1,0-1 1,0 1 0,-1-1-1,1 0 1,-1 0-1,1 0 1,-1 0-1,0 0 1,1 0-1,-1-1 1,0 1-1,1-1 1,-1 0-1,0 0 1,0 0 0,1 0-1,-1 0 1,0-1-1,1 1 1,-1-1-1,0 0 1,1 0-1,-4-1 1,-1-1-12,0-1-1,1 0 1,-1 0-1,1-1 1,0 0 0,0 0-1,0 0 1,1-1 0,0 1-1,0-1 1,0-1-1,1 1 1,0-1 0,-5-10-1,5 8-1,0 1-1,0-1 1,1 0 0,0 0-1,1 0 1,0 0-1,0-1 1,1 1-1,0 0 1,1-1 0,1-14-1,-1 21 12,0 1 0,1 0 0,-1 0 0,1-1 0,0 1 0,0 0 0,0 0 0,0 0 0,0 0 0,0 0 0,0 0 0,1 0 0,-1 1-1,1-1 1,-1 0 0,1 1 0,0-1 0,-1 1 0,1-1 0,0 1 0,0 0 0,0 0 0,0 0 0,0 0 0,0 0 0,1 0 0,-1 1 0,0-1 0,0 1 0,1 0 0,-1-1 0,0 1 0,1 0 0,-1 0 0,4 1-1,9 1 13,0 0 0,0 1-1,0 1 1,21 8 0,-3-2-20,-17-7-2,-1 0 0,1-1-1,0-1 1,0 0 0,0-1 0,17-3 0,94-20 41,-85 14 32,-39 8-62,0 0 1,1 0 0,-1 0-1,1 1 1,-1 0 0,0 0 0,1 0-1,-1 0 1,1 0 0,-1 1-1,1-1 1,-1 1 0,0 0-1,1 0 1,-1 0 0,0 1-1,0-1 1,0 1 0,0 0-1,0 0 1,0 0 0,0 0-1,-1 0 1,1 0 0,-1 1-1,0-1 1,1 1 0,-1 0-1,0 0 1,0 0 0,-1 0-1,1 0 1,-1 0 0,0 0-1,1 0 1,0 6 0,7 18 30,-5-14-25,1 1 1,0-1-1,1-1 1,0 1-1,14 21 0,-18-32-4,0 1 0,1-1 0,-1 0 0,0 1 0,1-1 0,-1 0 0,1-1 0,0 1 0,0 0 0,0-1 0,0 0 0,0 1 0,0-1 0,0-1 0,0 1 0,0 0 0,0-1 0,0 1 0,1-1 0,-1 0 1,0 0-1,0 0 0,1 0 0,-1-1 0,0 0 0,0 1 0,0-1 0,0 0 0,0 0 0,6-4 0,-2 2 6,0 0 0,0-1 0,-1 0 0,1-1 1,-1 0-1,0 0 0,0 0 0,-1 0 0,0-1 1,0 0-1,0 0 0,0-1 0,-1 1 0,0-1 0,-1 0 1,1 0-1,2-10 0,-4 12 3,-1 0 0,1-1-1,-1 1 1,-1 0 0,1 0 0,-1-1-1,0 1 1,0 0 0,0-1 0,-1 1-1,0 0 1,0 0 0,0-1 0,-1 1-1,1 0 1,-1 0 0,-1 0 0,1 1-1,-1-1 1,1 1 0,-1-1 0,-1 1-1,1 0 1,-1 0 0,-7-7 0,9 9-4,0 1 0,0-1 0,-1 1 0,1-1 0,0 1 0,-1 0 0,1 0 1,-1 0-1,1 0 0,-1 0 0,0 1 0,1-1 0,-1 1 0,0 0 0,1-1 0,-1 1 1,0 1-1,-3-1 0,1 1-5,0 0 1,0 1-1,0 0 1,1-1-1,-1 2 1,0-1-1,1 0 0,-1 1 1,-3 3-1,-2 2-18,1 0-1,0 0 1,1 0-1,0 1 1,0 1-1,1-1 0,-10 18 1,16-25-8,0 0 0,0 0 0,0 0 0,0 0 1,0 0-1,1 0 0,-1 0 0,1 0 0,-1 1 0,1-1 0,0 0 0,0 0 1,0 0-1,0 0 0,0 1 0,0-1 0,1 0 0,-1 0 0,1 0 0,0 0 1,-1 0-1,3 4 0,-2-4 5,1-1 0,-1 0 0,0 0 1,1 0-1,-1 0 0,0-1 0,1 1 0,-1 0 0,1 0 1,-1-1-1,1 1 0,0-1 0,-1 0 0,1 1 1,0-1-1,-1 0 0,1 0 0,0 0 0,-1 0 0,1 0 1,0 0-1,-1-1 0,1 1 0,-1 0 0,1-1 1,0 1-1,-1-1 0,1 0 0,-1 0 0,3-1 0,36-20-50,0-1-1,-1-3 1,36-30-1,-64 47 58,23-18-4,-22 16 2,1 0 0,1 1 1,24-14-1,-37 23 11,0 1-1,0-1 1,0 1 0,0 0-1,0 0 1,0-1 0,0 1-1,0 0 1,0 0 0,0 0 0,0 0-1,0 0 1,0 0 0,0 0-1,0 1 1,0-1 0,0 0-1,0 0 1,0 1 0,0-1-1,0 1 1,-1-1 0,1 1 0,0-1-1,0 1 1,0-1 0,-1 1-1,1 0 1,0-1 0,0 1-1,-1 0 1,1 0 0,-1 0-1,1 0 1,-1-1 0,1 1 0,-1 0-1,1 0 1,-1 0 0,0 0-1,1 2 1,2 6 3,-1 1 0,0-1-1,2 16 1,-2-8 9,0-8-18,0-1 0,1 0 1,0 1-1,0-1 1,0 0-1,1 0 1,0-1-1,1 1 0,0-1 1,6 8-1,-8-13 17,0 1-1,-1-1 0,1 0 1,0 1-1,0-1 1,0 0-1,0-1 0,1 1 1,-1-1-1,0 1 1,1-1-1,-1 0 0,1 0 1,0 0-1,-1-1 1,1 1-1,-1-1 0,1 0 1,0 0-1,-1 0 1,1-1-1,0 1 0,-1-1 1,1 0-1,-1 0 1,7-2-1,-1-2 33,1-1 0,0 0 0,-1 0 0,0-1 0,-1 0 1,13-12-1,-13 10-30,0 1 0,1 1 0,1-1 0,-1 2 0,1-1 0,11-5 0,-18 11-11,1 0 1,-1 0-1,1 0 0,-1 0 1,1 1-1,-1 0 1,1-1-1,0 1 0,-1 1 1,1-1-1,-1 0 1,1 1-1,-1 0 0,1-1 1,-1 1-1,1 1 0,-1-1 1,0 0-1,0 1 1,1 0-1,-1 0 0,0 0 1,-1 0-1,5 4 1,2 3 7,0 0 1,0 1-1,-2 1 1,1-1-1,-1 1 1,0 0 0,-1 1-1,-1 0 1,0 0-1,6 23 1,4 4 10,-15-39-35,0 0 1,0 1-1,0-1 1,0 0 0,0 0-1,0 0 1,0 0-1,0 1 1,0-1-1,1 0 1,-1 0-1,0 0 1,0 1-1,0-1 1,0 0-1,0 0 1,0 0-1,1 0 1,-1 0-1,0 1 1,0-1-1,0 0 1,0 0-1,0 0 1,1 0-1,-1 0 1,0 0-1,0 0 1,0 0-1,1 0 1,-1 0-1,0 0 1,0 0-1,0 0 1,1 0-1,-1 0 1,0 0-1,0 0 1,0 0 0,1 0-1,-1 0 1,0 0-1,7-9-1402,4-20-3271,-9 24 2703,5-12-3722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36.2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144 0 7123,'-1'148'4600,"3"176"-3741,-2-321-866,1 1 24,-1-1-1,0 0 1,0 1 0,0-1 0,-1 1 0,1-1 0,-1 0-1,-1 5 1,2-8-10,0 1 0,0-1-1,-1 0 1,1 1 0,0-1 0,-1 1-1,1-1 1,0 0 0,-1 0-1,1 1 1,0-1 0,-1 0-1,1 0 1,-1 1 0,1-1 0,0 0-1,-1 0 1,1 0 0,-1 0-1,1 1 1,-1-1 0,1 0 0,-1 0-1,0 0 1,-19-7 142,9 1-126,0-1 0,0-1 0,0 0 0,1-1 0,0 1 0,1-2 0,0 0 0,0 0 0,-9-14 0,18 23-18,0 1 0,-1-1 0,1 0 0,0 0 0,-1 1 0,1-1-1,0 0 1,0 1 0,0-1 0,-1 0 0,1 0 0,0 1 0,0-1 0,0 0 0,0 0 0,0 0 0,1 1 0,-1-1 0,0 0 0,0 1 0,0-1 0,1 0 0,-1 0 0,0 1 0,1-1 0,-1 0 0,1 1 0,-1-1 0,0 1 0,1-1 0,-1 0 0,1 1 0,0-1 0,-1 1-1,1 0 1,-1-1 0,1 1 0,0-1 0,-1 1 0,1 0 0,0-1 0,0 1 0,-1 0 0,1 0 0,0 0 0,0 0 0,-1-1 0,1 1 0,0 0 0,1 1 0,52-6 26,-39 5-30,57-3-144,41-4-1744,-96 4-265,0 0 0,21-7 0,-17 2-2920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52.1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12 6531,'3'-2'382,"1"0"0,-1 1-1,0-1 1,1 1 0,-1 0 0,1 0 0,-1 1 0,1-1-1,-1 1 1,7-1 0,-9 2-374,-1-1 1,1 0-1,0 0 1,0 0-1,0 1 0,0-1 1,-1 0-1,1 1 1,0-1-1,0 1 0,-1-1 1,1 1-1,0-1 1,-1 1-1,1-1 0,-1 1 1,1 0-1,-1-1 0,2 2 1,-2 0 13,1 0-1,0-1 1,-1 1 0,1 0-1,-1 0 1,0 0 0,1 0 0,-1 0-1,0-1 1,0 1 0,0 0-1,-1 3 1,-3 15-7,-1 0 0,-1-1 0,-1 1 0,-1-1 0,0 0 0,-13 19 0,-19 48-5952,33-63 588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53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35 5106,'2'-22'3829,"0"24"-2398,1 12-1077,20 272 1426,-11-108-1573,-12-173-194,1 1 0,0-1 1,0 1-1,0-1 0,4 9 0,-5-13-9,1-1-1,-1 0 1,0 1-1,0-1 1,0 0-1,0 0 1,0 1 0,1-1-1,-1 0 1,0 1-1,0-1 1,0 0-1,1 0 1,-1 0 0,0 1-1,0-1 1,1 0-1,-1 0 1,0 0-1,1 1 1,-1-1 0,0 0-1,0 0 1,1 0-1,-1 0 1,0 0-1,1 0 1,-1 0 0,0 0-1,1 0 1,-1 0-1,0 0 1,1 0-1,-1 0 1,1 0 0,0-1 3,0 0-1,0 0 1,0 0 0,0-1 0,0 1 0,0 0 0,0 0 0,0-1 0,-1 1 0,1-1 0,0 1-1,-1-1 1,1-1 0,8-28-38,-1 0-1,-2 0 0,-1-1 1,-1 0-1,-1-60 0,6-52 30,-9 143 4,-1 0-1,1 0 1,0 0-1,0 0 1,0 0-1,1 0 1,-1 0-1,0 0 1,0 0-1,1 0 1,-1 0-1,0 0 1,1 0-1,-1 0 1,1 0-1,-1 0 1,1 0-1,-1 1 1,1-1-1,0 0 1,-1 0-1,1 1 1,0-1-1,0 0 1,0 1-1,-1-1 1,1 1-1,0-1 1,0 1-1,0-1 1,0 1-1,0 0 1,0-1-1,0 1 1,0 0-1,0 0 1,0 0-1,0 0 1,0 0-1,0 0 1,0 0-1,2 0 1,1 1 1,0 1 1,0 0 0,-1 0-1,1 0 1,0 0 0,-1 0-1,0 1 1,1 0 0,3 4 0,-1 0-2,-1-1 1,1 1 0,-2 0-1,1 0 1,-1 1 0,0-1 0,-1 1-1,0 0 1,0 0 0,0 0-1,-1 0 1,-1 1 0,2 13-1,-1 10 14,-1 0-1,-6 42 0,2-28 46,3-45-55,-1 1 0,1 0 0,0 0 1,0 0-1,0 0 0,0-1 0,0 1 0,0 0 1,1 0-1,-1 0 0,1-1 0,-1 1 1,1 0-1,0 0 0,-1-1 0,1 1 0,0-1 1,2 3-1,-2-4 0,0 1 0,1-1 0,-1 0 1,0 0-1,1 0 0,-1 0 0,1 0 0,-1 0 0,0 0 0,1 0 1,-1-1-1,0 1 0,1 0 0,-1-1 0,0 1 0,1-1 1,-1 1-1,0-1 0,0 0 0,0 0 0,0 1 0,1-1 0,-1 0 1,1-1-1,8-7 2,1 1-1,-1-1 1,-1-1 0,0 1 0,0-2-1,-1 1 1,0-1 0,9-18-1,4-13-41,17-49-1,-13 30 19,-12 31 9,-10 19 13,2-1-1,-1 1 1,2 0-1,-1 0 1,2 0-1,-1 1 0,1 0 1,1 0-1,14-14 1,-21 23-4,-1 1 0,1-1 0,0 1 0,-1 0 0,1-1 0,-1 1 0,1 0 0,0 0 0,-1-1 1,1 1-1,0 0 0,-1 0 0,1 0 0,0 0 0,-1 0 0,1 0 0,0 0 0,-1 0 0,1 0 0,0 0 0,-1 0 0,1 0 1,0 1-1,-1-1 0,1 0 0,0 1 0,15 16 18,5 32-21,-18-41 3,16 57 26,-2 1-1,13 98 1,-28-147-15,2 25-194,-7-24-6556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54.4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137 10 7299,'0'-1'107,"0"1"-1,-1 0 0,1-1 0,0 1 0,0-1 0,-1 1 1,1 0-1,0 0 0,-1-1 0,1 1 0,0 0 0,-1-1 1,1 1-1,-1 0 0,1 0 0,0 0 0,-1-1 1,1 1-1,-1 0 0,1 0 0,-1 0 0,1 0 0,0 0 1,-1 0-1,1 0 0,-1 0 0,1 0 0,-1 0 0,1 0 1,0 0-1,-1 0 0,1 0 0,-1 1 0,1-1 1,-1 0-1,-15 16 1031,-9 30-1126,23-43 245,-13 34-55,2 0 1,-16 69-1,9-27 3,17-66-109,6-11-27,12-16-1,16-30-142,-19 26 7,-1 0 1,-1-1-1,-1-1 0,-1 1 1,0-1-1,-1-1 0,-2 1 1,0-1-1,-1 0 0,2-42 1,-6 62 79,0 0 0,0 0 0,0 0 0,0 0 0,0 0 0,0 0 0,0 0 0,0 0 0,0 0 1,0 1-1,0-1 0,1 0 0,-1 0 0,0 0 0,1 0 0,-1 0 0,1 0 0,-1 0 1,1 1-1,-1-1 0,1 0 0,0 0 0,-1 1 0,1-1 0,0 0 0,-1 1 0,1-1 0,0 1 1,1-1-1,0 0-4,0 1 1,-1 1-1,1-1 1,0 0-1,-1 0 1,1 1-1,0-1 1,-1 0 0,1 1-1,0 0 1,-1-1-1,1 1 1,-1 0-1,3 2 1,6 3 28,-1 1 0,-1 1 1,16 16-1,-15-12 3,-1 1 1,0 1-1,0 0 0,-2 0 1,0 0-1,0 1 0,4 21 1,-5-18-79,1 0 0,0-1 0,1 1 0,16 26 0,-14-36-845,-7-7-1278,-5-3-2396,-3 0-1360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54.82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21 121 6051,'-2'-1'193,"1"0"1,-1 0-1,1 0 0,0 0 1,0 0-1,-1 0 1,1 0-1,0-1 1,0 1-1,0 0 0,0-1 1,0 1-1,1 0 1,-1-1-1,0 1 1,1-1-1,-1 0 0,0-2 1,1 3-108,0-1 0,1 1 0,-1 0 0,0 0 0,0 0 0,1 0 0,-1 0 0,1 0 0,-1 0 0,1-1 0,0 2 0,-1-1 0,1 0 0,0 0 0,0 0 0,0 0 0,0 0 0,0 0 0,1 0 0,7-5 118,1 1 1,-1 1 0,1 0-1,17-5 1,-18 6 14,27-10 424,63-11 0,-85 22-885,0 0-1,0 2 1,15 0-1,-21 0-620,-1 1 1,1 0-1,-1 1 1,1-1-1,-1 2 0,13 4 1,-6 1-6104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56.83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16 4274,'17'-11'1910,"-7"7"-1543,-10 4-350,0 0 1,0 0 0,0 0 0,0 0-1,0 0 1,0 0 0,1 0 0,-1 0 0,0 0-1,0 1 1,0-1 0,0 0 0,0 0 0,0 0-1,0 0 1,0 0 0,0 0 0,0 0-1,1 0 1,-1 1 0,0-1 0,0 0 0,0 0-1,0 0 1,0 0 0,0 0 0,0 0 0,0 1-1,0-1 1,0 0 0,0 0 0,0 0-1,0 0 1,0 0 0,0 0 0,0 1 0,0-1-1,0 0 1,0 0 0,0 0 0,-1 0 0,1 0-1,0 0 1,0 0 0,0 1 0,0-1-1,0 0 1,0 0 0,0 0 0,0 0 0,0 0-1,0 0 1,-1 0 0,1 0 0,0 0 59,0 0 1,0 0-1,1 0 1,-1 1-1,0-1 1,0 0-1,0 0 1,0 0-1,0 0 1,0 0 0,0 0-1,0 0 1,1 0-1,-1 0 1,0 0-1,0 0 1,0 0-1,0 0 1,0 0-1,0 1 1,0-1-1,0 0 1,0 0-1,0 0 1,0 0-1,0 0 1,0 0-1,0 0 1,0 0-1,0 1 1,0-1-1,0 0 1,0 0-1,0 0 1,0 0 0,0 0-1,0 0 1,0 0-1,0 1 1,1-2-61,-1 1 0,0 0 0,0 0 1,0-1-1,1 1 0,-1 0 0,0 0 0,0 0 1,1-1-1,-1 1 0,0 0 0,0 0 1,1 0-1,-1 0 0,0 0 0,1 0 0,-1-1 1,0 1-1,0 0 0,1 0 0,-1 0 1,0 0-1,1 0 0,-1 0 0,0 0 1,1 0-1,-1 0 0,0 0 0,1 1 0,-1-1 1,0 0-1,0 0 0,1 0 0,-1 0 1,0 0-1,0 0 0,1 1 0,-1-1 0,0 0 1,0 0-1,1 0 0,-1 1 0,0-1 1,0 0-1,0 0 0,1 1 0,-1-1 0,0 0 1,0 1-1,0-1 0,0 0 0,0 0 1,0 1-1,0-1 0,1 0 0,-1 1 1,0-1-1,0 0 0,0 1 0,0-1 0,0 0 1,0 1-1,-1-1 0,1 1 0,0-1 31,2 4 267,2 7 528,-4-11-825,0 0 0,0 0 1,0 0-1,0 0 0,0 0 0,1 0 0,-1 0 1,0 0-1,0 0 0,0 0 0,0 0 0,0 0 1,0 0-1,0 0 0,0 0 0,0 0 0,0 0 1,0 0-1,0 0 0,0 0 0,1 0 0,-1 0 1,0 0-1,0 0 0,0 0 0,0 0 0,0 0 1,0 1-1,0-1 0,0 0 0,0 0 0,0 0 1,0 0-1,0 0 0,0 0 0,0 0 0,0 0 1,0 0-1,0 0 3,-1 0-5,2 0-2,-1 1-12,0-2 12,0 2-636,-8 2-6189,3 0 512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57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21 6611,'0'-2'176,"1"1"0,0 0 0,0-1 1,0 1-1,-1 0 0,1 0 0,0 0 0,1 0 0,-1 0 0,0 0 1,0 0-1,0 0 0,1 0 0,-1 0 0,0 1 0,1-1 0,-1 0 1,0 1-1,1-1 0,-1 1 0,1 0 0,-1 0 0,1-1 0,1 1 1,-1 1-63,1-1 1,0 1 0,-1-1 0,1 1-1,-1 0 1,0 0 0,1 0 0,-1 1 0,0-1-1,1 1 1,-1-1 0,3 4 0,4 3 36,-1 1 0,0 0 0,-1 1 0,12 19 0,-12-18-105,-1 1 0,-1-1-1,0 1 1,-1 0 0,0 0-1,-1 1 1,-1-1 0,1 1 0,-2-1-1,0 1 1,-1 13 0,-1-6-83,-2 0 0,0 0 0,-1 0 0,-1-1 1,-1 1-1,-11 23 0,-20 42-1502,-6-1-3528,7-25-1880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58.9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14 78 6355,'0'-1'172,"0"0"0,0 0 1,0 1-1,0-1 0,0 0 0,0 0 0,0 0 1,0 0-1,1 0 0,-1 1 0,0-1 1,1 0-1,-1 0 0,0 0 0,1 1 0,-1-1 1,1 0-1,-1 0 0,1 1 0,0-2 1,5 17 646,-1 31-802,0 54 470,0 1 78,21 123-1,-21-195-529,8 35 106,-3-125-575,-10 10-421,-3 1 1,-15-92-1,-42-95 1708,53 218-548,6 19-269,0-1 0,1 0 1,-1 0-1,1 1 0,-1-1 1,1 0-1,-1 0 1,1 0-1,-1 0 0,1 0 1,0 0-1,0 0 1,-1 0-1,1 0 0,0 0 1,0 0-1,0 0 1,0 1-1,0-1 0,0 0 1,1 0-1,-1 0 1,0 0-1,0 0 0,1 0 1,-1 0-1,0 0 0,1 0 1,-1 0-1,1 0 1,-1 1-1,1-1 0,0 0 1,-1 0-1,1 1 1,0-1-1,-1 0 0,1 1 1,0-1-1,0 1 1,0-1-1,-1 1 0,1-1 1,0 1-1,0 0 1,0-1-1,0 1 0,0 0 1,1-1-1,22-7 4,1 0 0,-1 1 1,2 2-1,-1 0 0,45-1 0,-6 4 40,70 8-1,-117-5-86,-5-1-5,0 1 1,0 0-1,-1 1 1,1 0-1,-1 0 0,1 1 1,-1 1-1,17 7 0,-22-2-1097,-8 1-4219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59.29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30 8356,'0'0'62,"0"-1"1,0 1 0,0 0-1,1 0 1,-1 0 0,0 0-1,0 0 1,0 0 0,0-1-1,0 1 1,0 0 0,1 0-1,-1 0 1,0 0 0,0-1-1,0 1 1,0 0 0,0 0-1,0 0 1,0-1 0,0 1-1,0 0 1,0 0-1,0 0 1,0-1 0,0 1-1,0 0 1,0 0 0,0 0-1,0-1 1,0 1 0,0 0-1,0 0 1,0 0 0,0 0-1,0-1 1,-1 1 0,1 0-1,0 0 1,0 0 0,0 0-1,0-1 1,0 1 0,0 0-1,-1 0 1,1 0-1,0 0 1,0 0 0,0 0-1,0 0 1,-1-1 0,1 1-1,0 0 1,0 0 0,0 0-1,-1 0 1,1 0 0,0 0-1,0 0 1,0 0 0,-1 0-1,1 0 1,28-8 563,41-1-976,-37 7 177,1 1 0,-1 1-1,36 6 1,1 9-5614,-46-7-312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6:59.9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34 6659,'-1'-3'2152,"0"5"-863,-1 14-487,-1 26-576,7-7 283,13 53 1,1 9-297,-18-97-210,0 0-1,0 0 1,0 1-1,0-1 1,0 0 0,0 1-1,0-1 1,0 0-1,0 0 1,0 1-1,0-1 1,0 0-1,0 0 1,0 0-1,0 1 1,0-1 0,1 0-1,-1 0 1,0 1-1,0-1 1,0 0-1,0 0 1,0 0-1,1 1 1,-1-1-1,0 0 1,0 0 0,0 0-1,1 0 1,-1 1-1,0-1 1,0 0-1,0 0 1,1 0-1,-1 0 1,1 0-1,5-7 66,5-17-8,12-58-48,5-16-27,-23 87 22,-1-1 1,2 1-1,-1 0 0,1 1 0,1 0 1,8-10-1,-14 18-4,0 0 0,1 0 0,-1 1 1,1-1-1,0 1 0,-1-1 0,1 1 0,0 0 1,0 0-1,0-1 0,0 1 0,0 1 0,0-1 1,0 0-1,4-1 0,-5 2 1,1 0-1,-1 1 1,0-1-1,1 0 1,-1 0 0,0 0-1,0 1 1,1-1-1,-1 1 1,0-1 0,0 1-1,0-1 1,0 1 0,0 0-1,0 0 1,1-1-1,-2 1 1,1 0 0,0 0-1,1 1 1,1 2 9,0 1 1,-1-1-1,1 0 1,-1 1-1,0 0 0,-1-1 1,1 1-1,-1 0 1,0 0-1,0 0 0,1 10 1,-2-5 0,0 0 1,0 0-1,-1 0 1,-1 0-1,-2 12 0,3-20-7,1 0 0,-1 0-1,0 1 1,1-1-1,-1 0 1,0 0-1,-1 0 1,1 0-1,0 0 1,-1 0-1,1 0 1,-1 0-1,1-1 1,-1 1-1,0-1 1,0 1-1,1-1 1,-1 1-1,0-1 1,0 0-1,-1 0 1,1 0-1,0 0 1,0 0 0,-4 0-1,22-3-6,0 1 0,0 0-1,0 1 1,19 2 0,-29-1-3,-1 0 1,0-1-1,0 2 0,0-1 1,0 1-1,0-1 1,0 1-1,0 1 0,-1-1 1,1 1-1,-1-1 1,1 2-1,-1-1 0,0 0 1,0 1-1,6 6 1,-10-9 2,1 0 0,-1-1-1,0 1 1,1-1 0,-1 1 0,0 0 0,1-1 0,-1 1 0,0 0 0,0 0 0,0-1 0,0 1 0,1 0 0,-1-1 0,0 1-1,0 0 1,0 0 0,-1-1 0,1 1 0,0 0 0,0-1 0,0 1 0,0 0 0,-1-1 0,1 1 0,0 0 0,-1-1 0,0 2-1,-20 14 7,-32 2 19,52-17-24,-13 3 45,0-1 1,0 0-1,0-1 0,0-1 1,-1 0-1,1 0 1,-18-3-1,27-1 178,14-1-207,13-1-293,-19 5 232,4 0-1038,0 0 1,0 0-1,-1 1 1,1 0-1,12 3 1,0 4-5880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01.1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2 4210,'0'-2'1601,"-2"4"-1617,1 0-304,-1 1-161,0 0-239,-1 1-176,0-1-433,-2 1-720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36.6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190 1 5138,'1'0'92,"-1"0"0,1 1 0,-1-1 0,1 1 0,0-1 0,-1 1 0,1 0 0,-1-1 0,1 1-1,-1 0 1,0-1 0,1 1 0,-1 0 0,1-1 0,-1 1 0,0 0 0,0-1 0,0 1 0,1 0 0,-1 0-1,0 0 1,0-1 0,0 1 0,0 0 0,0 0 0,0-1 0,0 1 0,0 0 0,-1 0 0,1 0 0,0-1-1,0 1 1,-1 0 0,1-1 0,0 1 0,-1 0 0,1-1 0,-1 1 0,0 1 0,-17 29 335,9-21-321,0 0 1,-1-1 0,0 0 0,-1-1-1,0 0 1,-14 8 0,14-9-95,0 0 1,0 0-1,1 1 1,0 1 0,0 0-1,-8 11 1,17-19-4,0 0 0,0 0 0,0 0 0,1-1 1,-1 1-1,0 0 0,1 0 0,-1 0 0,1 0 1,-1 0-1,1 1 0,0-1 0,-1 0 0,1 0 0,0 0 1,0 0-1,0 0 0,0 0 0,0 1 0,0-1 1,0 0-1,0 0 0,0 0 0,1 0 0,-1 0 1,1 2-1,0-2 34,0 1 1,1-1 0,-1 0-1,0 0 1,1 0 0,-1 0 0,0 0-1,1 0 1,0 0 0,-1-1-1,1 1 1,-1 0 0,1-1-1,0 0 1,2 1 0,4 0 170,0 0 0,0 0 0,0-1 1,0 0-1,1 0 0,9-3 0,-11 1-152,0 1 1,0-2-1,-1 1 0,1-1 0,-1 0 1,0 0-1,0-1 0,0 0 0,-1 0 1,1 0-1,-1-1 0,0 1 0,0-1 1,0-1-1,-1 1 0,0-1 0,0 1 1,0-1-1,-1 0 0,4-8 0,-10 23-99,0-1 0,1 1 0,0 0 0,1 0 0,0 0 0,0 14 0,1-21 24,0 0 1,0 0 0,0 0 0,1 0 0,-1 0-1,1 0 1,-1 0 0,1 0 0,0 0 0,0 0 0,0 0-1,0 0 1,0-1 0,0 1 0,0 0 0,1-1-1,-1 1 1,1-1 0,-1 0 0,1 1 0,-1-1 0,1 0-1,0 0 1,0 0 0,-1 0 0,1 0 0,0 0-1,0-1 1,0 1 0,0 0 0,0-1 0,0 0 0,0 1-1,0-1 1,0 0 0,0 0 0,0 0 0,0-1-1,3 1 1,-2-1-152,1 1 0,-1-1 0,1 1 0,-1-1 0,0 0 0,1 0-1,-1-1 1,0 1 0,0-1 0,4-1 0,15-15-5151,-11 7-648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02.4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 6195,'4'-2'1360,"-2"2"33,0 2-1009,0 2-144,-2 1-112,0 3-32,-1 3 1,0 0-33,-2 1 0,-1 0-32,3 1-64,-1-3-241,2 1-623,0-3-545,3 1-1072,2-4-2385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03.1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4130,'10'13'1238,"0"1"1,-1 0 0,14 26-1,-20-33-1002,0 0 0,0 1 0,-1-1 0,0 0 0,-1 1 1,0-1-1,1 11 0,4 25 108,-1-43-239,2-9-63,5-10-31,12-38-108,-21 46 86,1 0 1,0 1-1,1-1 0,0 1 1,1 0-1,9-13 1,-15 23 14,0 0-1,1-1 1,-1 1 0,0 0-1,0-1 1,1 1 0,-1 0 0,0 0-1,0-1 1,1 1 0,-1 0-1,0 0 1,1-1 0,-1 1 0,0 0-1,1 0 1,-1 0 0,1-1 0,-1 1-1,0 0 1,1 0 0,-1 0-1,1 0 1,-1 0 0,0 0 0,1 0-1,-1 0 1,1 0 0,-1 0-1,0 0 1,1 0 0,-1 0 0,0 0-1,1 1 1,-1-1 0,1 0 0,-1 0-1,8 17 99,-3 24 18,-5-41-118,0 20 42,2 31 13,-2-48-51,0 0 0,1 0-1,-1 0 1,1 0 0,0 0 0,0-1 0,0 1-1,0 0 1,0 0 0,1-1 0,-1 1 0,3 3-1,-3-5-1,0-1 0,0 1 0,1 0-1,-1 0 1,0-1 0,0 1-1,0-1 1,0 1 0,1-1 0,-1 1-1,0-1 1,1 0 0,-1 0 0,0 1-1,0-1 1,1 0 0,-1 0-1,0 0 1,1-1 0,-1 1 0,0 0-1,1 0 1,-1-1 0,0 1-1,0-1 1,1 1 0,-1-1 0,0 1-1,0-1 1,0 0 0,0 0 0,0 1-1,0-1 1,0 0 0,0 0-1,0 0 1,1-2 0,5-5-14,-1 1 1,1-1 0,7-14-1,-12 19 2,12-25-44,-10 20 45,-1 1 1,1 0-1,0 1 0,1-1 0,7-8 0,-12 15 9,0 0 1,0-1-1,0 1 0,0 0 0,0 0 1,0 0-1,0 0 0,1 0 1,-1 0-1,0 0 0,0 0 0,0 0 1,0 0-1,0 0 0,0-1 1,1 1-1,-1 0 0,0 0 0,0 0 1,0 0-1,0 0 0,0 0 0,1 0 1,-1 0-1,0 0 0,0 0 1,0 0-1,0 0 0,0 1 0,1-1 1,-1 0-1,0 0 0,0 0 1,0 0-1,0 0 0,0 0 0,0 0 1,0 0-1,1 0 0,-1 0 0,0 0 1,0 1-1,0-1 0,0 0 1,0 0-1,0 0 0,0 0 0,0 0 1,0 0-1,0 1 0,4 11 102,-1 17 83,-3-28-167,0 15-81,3 30 590,-3-44-651,0 0-1,1 0 0,-1 0 1,1 1-1,0-1 0,-1 0 1,1 0-1,0 0 0,0 0 1,1 0-1,-1 0 0,0 0 1,1-1-1,-1 1 1,1 0-1,1 1 0,5 0-5125,-2 0-162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03.9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45 48 6243,'-1'10'1185,"0"-1"-1,0 1 1,-6 17 0,5-19-1062,0-1-1,0 1 1,1 0-1,0 0 1,0 0 0,1 15-1,9 22 185,-7-78-1425,-1 19 707,-1 1 0,0 0-1,-3-17 1,2 25 458,0 1-1,0-1 1,-1 0 0,0 0-1,0 0 1,0 1 0,0-1 0,-1 1-1,0 0 1,0 0 0,0 0 0,-5-6-1,8 10-8,-1-1 0,1 0 0,0 0 1,0 1-1,0-1 0,0 0 0,0 0 0,0 0 0,0 1 0,0-1 0,0 0 0,0 0 0,0 1 0,1-1 0,-1 0 0,0 0 1,0 1-1,1-1 0,-1 0 0,1 1 0,-1-1 0,0 0 0,1 1 0,-1-1 0,1 0 0,0 1 0,-1-1 0,1 1 0,-1-1 1,1 1-1,0 0 0,-1-1 0,1 1 0,0 0 0,0-1 0,33-20 146,-29 18-77,-4 2-89,0 1-1,1-1 0,-1 1 0,0-1 1,0 1-1,1 0 0,-1-1 0,1 1 1,-1 0-1,0 0 0,1 0 1,-1 0-1,0 0 0,1 0 0,-1 1 1,1-1-1,-1 0 0,0 1 0,0-1 1,1 1-1,-1-1 0,2 2 1,30 23 160,-10-6-145,-19-17-27,3 2 2,-1 0 1,0 1 0,0-1 0,0 1-1,9 10 1,-15-15-8,1 1 1,-1 0-1,1 0 0,0 0 1,-1-1-1,0 1 1,1 0-1,-1 0 0,0 0 1,1 0-1,-1 0 0,0 0 1,0 0-1,0 0 0,0 0 1,0 0-1,0 0 0,0 0 1,0 0-1,0 2 1,-1-2 0,0 1 0,0-1 1,0 0-1,0 1 1,0-1-1,-1 0 0,1 1 1,0-1-1,-1 0 1,1 0-1,0 0 1,-1 0-1,1-1 0,-1 1 1,0 0-1,-2 0 1,-50 19 77,49-18-49,0-1-1,0 0 0,0 0 1,0 0-1,0-1 0,0 1 1,0-1-1,0-1 1,-7 0-1,12 1-25,0 0 1,-1 0-1,1 0 0,0 0 1,0 0-1,-1 0 0,1 0 1,0 0-1,0 0 0,0 0 1,-1 0-1,1 0 0,0 0 1,0 0-1,-1 0 0,1-1 1,0 1-1,0 0 1,0 0-1,-1 0 0,1 0 1,0 0-1,0-1 0,0 1 1,0 0-1,0 0 0,-1 0 1,1 0-1,0-1 0,0 1 1,0 0-1,0 0 0,0-1 1,0 1-1,0 0 1,0 0-1,0 0 0,0-1 1,0 1-1,0 0 0,0 0 1,0-1-1,0 1 0,0 0 1,10-8 68,16-4-66,-16 10-10,0 0 0,0 0 1,1 1-1,-1 1 0,1-1 0,-1 2 1,1-1-1,-1 2 0,1-1 1,-1 1-1,0 1 0,11 4 1,-17-6-4,1 1 0,0 0 0,-1 0-1,1 1 1,-1-1 0,0 1 0,0 0 0,0 0 0,0 0 0,0 1 0,-1 0 0,0-1 0,1 1 0,-1 0 0,-1 1 0,1-1 0,-1 0 0,1 1 0,-1-1 0,0 1 0,-1 0 0,1 0 0,-1 0 0,0 0 0,0-1 0,-1 1 0,1 6 0,-2-10 5,1 1-1,0-1 1,-1 0 0,1 1 0,-1-1 0,0 0-1,1 1 1,-1-1 0,0 0 0,0 0-1,1 1 1,-1-1 0,0 0 0,0 0 0,0 0-1,-1 0 1,1 0 0,0 0 0,0-1 0,0 1-1,-1 0 1,1-1 0,0 1 0,-1-1-1,1 1 1,0-1 0,-3 1 0,-43 7 25,42-7-25,-4 0-15,1 0 1,-1 0 0,1-1-1,-1 0 1,1 0 0,-1-1-1,1 0 1,-1-1 0,1 0-1,-15-5 1,23 7-118,-1-1-1,1 1 0,0 0 1,0-1-1,-1 1 0,1-1 1,0 1-1,0-1 1,0 1-1,0-1 0,-1 1 1,1 0-1,0-1 0,0 1 1,0-1-1,0 1 1,0-1-1,0 1 0,0-1 1,0 1-1,1-1 0,-1 1 1,0-1-1,0 1 1,0-1-1,0 1 0,1 0 1,-1-1-1,0 1 0,0-1 1,1 1-1,-1 0 1,0-1-1,1 1 0,-1 0 1,0-1-1,1 1 0,-1 0 1,1-1-1,-1 1 1,0 0-1,1 0 0,-1 0 1,1-1-1,11-6-6694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04.5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0 7411,'3'2'1553,"-2"2"0,-1 1-1297,-1 5-144,1 2-96,-1 1-16,-1 2-32,0 2-16,-2-1-80,0 1-208,-3 1-1233,0-3-1248,3 0-3154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06.0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 6595,'0'0'86,"0"0"0,0-1-1,1 1 1,-1 0 0,0 0 0,0 0 0,1 0-1,-1 0 1,0 0 0,1 0 0,-1 0 0,0 0-1,0 0 1,1 0 0,-1 0 0,0 0 0,0 0-1,1 1 1,-1-1 0,0 0 0,0 0 0,1 0-1,-1 0 1,0 0 0,0 1 0,1-1 0,-1 0-1,0 0 1,0 0 0,0 1 0,0-1 0,1 0-1,-1 0 1,0 0 0,0 1 0,0-1 0,0 1-1,5 15 611,-3 17-631,-3 47 556,1 60-106,1-118-467,2 1-1,0 0 1,1-1-1,9 24 0,-8-60 127,0-13-17,1-62-196,-3 38-43,10-60 0,-10 96 72,0 1-1,1-1 1,1 1 0,0-1-1,1 1 1,1 1 0,0-1-1,13-17 1,-20 30 15,0 1-1,0-1 1,1 1-1,-1 0 1,0-1 0,1 1-1,-1-1 1,0 1-1,1 0 1,-1-1 0,1 1-1,-1 0 1,1-1-1,-1 1 1,1 0-1,-1 0 1,1 0 0,-1-1-1,1 1 1,-1 0-1,1 0 1,-1 0-1,1 0 1,-1 0 0,1 0-1,-1 0 1,1 0-1,-1 0 1,1 0 0,-1 0-1,1 0 1,-1 1-1,2-1 1,12 16 90,5 28 4,24 138 24,-9-30-70,-34-151-48,0 0 0,0 0 0,1 1 1,-1-1-1,0 0 0,1 0 0,-1 0 0,1 0 1,0 0-1,-1 0 0,1 0 0,0 0 0,-1 0 1,1 0-1,2 1 0,-3-2-2,1 0 0,-1 0 0,0 0 1,1 0-1,-1 0 0,1 0 0,-1 0 0,0 0 0,1 0 1,-1 0-1,1 0 0,-1-1 0,0 1 0,1 0 0,-1 0 0,0 0 1,1-1-1,-1 1 0,0 0 0,1-1 0,-1 1 0,0 0 1,0-1-1,1 1 0,-1 0 0,0-1 0,0 1 0,0 0 1,1-1-1,15-43 106,-12 33-129,17-51-52,59-146-230,-80 206 306,1 1 0,-1-1 0,1 1 0,0-1 0,-1 1 0,1 0-1,0-1 1,0 1 0,0 0 0,0 0 0,0 0 0,0 0 0,0 0 0,1 0 0,-1 0 0,0 0 0,0 0-1,1 0 1,1 0 0,-2 1-2,-1 0 0,1 0 0,0 1 0,0-1 0,0 0 0,-1 0 0,1 1 0,0-1 0,0 1 0,-1-1 0,1 0 0,0 1 0,-1-1 0,1 1 0,0 0 0,-1-1 0,1 1 0,-1 0 0,1-1 0,-1 1 0,1 0 0,-1-1 0,0 1 0,1 1 0,3 8 16,0 0 1,0 0-1,3 18 0,-7-27-16,46 242 403,-41-255-229,1-10-149,2-11-145,2 1-1,1 0 1,1 0-1,19-34 1,-28 58-1011,-3 8 1053,0-1-1,0 1 1,0 0-1,0 0 1,0 0-1,0 0 0,0 0 1,0 0-1,0 0 1,0 0-1,-1 0 1,1-1-1,0 1 1,0 0-1,0 0 1,0 0-1,0 0 1,0 0-1,0 0 1,0 0-1,0 0 1,0 0-1,0 0 1,0 0-1,-1 0 1,1 0-1,0 0 1,0-1-1,0 1 1,0 0-1,0 0 1,0 0-1,0 0 1,0 0-1,0 0 1,-1 0-1,1 0 1,0 0-1,0 0 1,0 0-1,0 0 1,0 1-1,0-1 1,0 0-1,0 0 1,-1 0-1,1 0 1,0 0-1,0 0 1,0 0-1,0 0 1,0 0-1,0 0 1,0 0-1,0 0 1,0 0-1,0 0 1,0 0-1,0 1 1,0-1-1,-1 0 1,1 0-1,0 0 1,0 0-1,0 0 1,0 0-1,0 0 1,-4 4-6255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07.03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70 6723,'-1'18'3417,"0"57"-1962,1-75-1453,-1 11 65,1-1 0,0 0 1,1 0-1,0 0 1,1 0-1,0 0 0,1 0 1,4 11-1,6-66 101,-12 22-95,-1-1 0,-2 1 0,0 0 0,-1-1 0,-1 1 0,-11-32 0,10 37 214,5 17-280,0 1-1,0 0 1,0 0 0,0 0 0,0-1 0,0 1-1,0 0 1,1 0 0,-1 0 0,0-1 0,0 1-1,0 0 1,0 0 0,0 0 0,0-1 0,0 1-1,0 0 1,0 0 0,1 0 0,-1-1 0,0 1-1,0 0 1,0 0 0,0 0 0,1 0 0,-1 0-1,0 0 1,0-1 0,0 1 0,1 0 0,-1 0-1,0 0 1,0 0 0,0 0 0,1 0 0,-1 0 0,0 0-1,0 0 1,1 0 0,15 0 51,16 5-75,-31-4 27,10 1-11,1 2 1,-1-1 0,0 2 0,-1-1 0,1 1 0,-1 1 0,11 8 0,-18-13 0,0 1 0,0 0-1,0 0 1,-1 1 0,1-1-1,-1 1 1,1-1-1,-1 1 1,0 0 0,0 0-1,0 0 1,-1 0 0,1 0-1,-1 0 1,1 0 0,-1 0-1,0 1 1,0-1-1,-1 0 1,1 1 0,-1-1-1,1 1 1,-1-1 0,0 1-1,-1-1 1,1 1 0,0-1-1,-2 5 1,0-4 3,0 0 1,0 0-1,-1-1 0,1 1 1,-1-1-1,0 1 0,0-1 1,0 0-1,0 0 0,-8 5 1,9-6 4,-1 0 1,1-1-1,-1 1 1,0 0-1,0-1 1,0 0-1,0 1 1,0-1-1,0 0 1,0-1 0,-1 1-1,1-1 1,0 1-1,0-1 1,-5 0-1,8 0-7,0 0-1,0 0 1,0 0-1,0 0 0,0 0 1,0 0-1,1 0 1,-1 0-1,0 0 0,0 0 1,0-1-1,0 1 1,0 0-1,0 0 1,0 0-1,0 0 0,0 0 1,0 0-1,0 0 1,0 0-1,0 0 1,0 0-1,0 0 0,0 0 1,0 0-1,0 0 1,0-1-1,0 1 0,0 0 1,0 0-1,0 0 1,0 0-1,0 0 1,0 0-1,0 0 0,0 0 1,0 0-1,0 0 1,0 0-1,0 0 1,0 0-1,0-1 0,0 1 1,0 0-1,0 0 1,-1 0-1,1 0 0,0 0 1,0 0-1,0 0 1,0 0-1,0 0 1,0 0-1,0 0 0,0 0 1,0 0-1,0 0 1,0 0-1,0 0 0,0 0 1,0 0-1,-1 0 1,12-5 36,13-1 11,-8 5-50,-1 1-1,1 0 1,-1 1-1,25 5 1,-32-4 0,-1 0 1,1 0-1,-1 0 1,1 1-1,-1 0 1,0 1-1,0 0 1,-1 0-1,1 0 0,11 11 1,-18-15 1,1 0 0,-1 1 0,1-1 0,-1 0 0,0 1 0,1-1 0,-1 1 0,0-1 0,1 0 0,-1 1 0,0-1 0,1 1 0,-1-1 0,0 1 0,0-1-1,1 1 1,-1-1 0,0 1 0,0 0 0,0-1 0,0 1 0,0-1 0,0 1 0,0-1 0,0 1 0,0 0 0,0-1 0,0 1 0,0-1 0,-1 1 0,1-1 0,0 2 0,-1-1 1,0 0-1,0-1 1,-1 1-1,1 0 1,0 0-1,0 0 1,0-1-1,-1 1 1,1-1-1,0 1 1,-1-1-1,-1 1 1,-46 5 21,47-6-21,-91-2 44,63-1 33,-41 3-1,71 0-96,0 0 0,0 0 0,0 0 0,-1 0 0,1 0-1,0 0 1,0 0 0,-1 0 0,1 0 0,0 0 0,0 0 0,0 0-1,-1 0 1,1 0 0,0 0 0,0 0 0,-1 0 0,1 0-1,0 0 1,0 0 0,0 0 0,-1 0 0,1 0 0,0 0 0,0 1-1,0-1 1,0 0 0,-1 0 0,1 0 0,0 0 0,0 0 0,0 1-1,0-1 1,0 0 0,-1 0 0,1 0 0,0 1 0,0-1-1,0 0 1,0 0 0,0 0 0,0 1 0,0-1 0,0 0 0,0 0-1,0 1 1,0-1 0,0 0 0,0 0 0,0 0 0,0 1-1,0-1 1,0 0 0,0 0 0,0 0 0,0 1 0,11 10-4081,-9-9 2403,9 6-5381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08.21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67 3 6147,'-1'0'101,"0"0"0,1-1-1,-1 1 1,0-1 0,0 1 0,1 0 0,-1 0 0,0-1 0,0 1 0,0 0 0,0 0-1,1 0 1,-1 0 0,0 0 0,0 0 0,0 0 0,0 0 0,1 1 0,-1-1 0,0 0-1,0 0 1,0 1 0,1-1 0,-1 0 0,0 1 0,0-1 0,1 1 0,-1-1-1,0 1 1,1-1 0,-1 1 0,1-1 0,-1 1 0,0 0 0,1-1 0,0 1 0,-1 0-1,1 0 1,-1-1 0,0 3 0,-18 31 194,15-23-167,1-1 0,0 0-1,1 1 1,0-1 0,0 1-1,1 0 1,1 16 0,9 81 805,-1-37-455,-1 39-109,40 410 449,10-64 335,-53-459-676,3-15-301,5-25-122,-12 38-153,-1 0 0,1-1 0,-1 1 0,0 0 0,0-1 0,-1 1 0,0 0 0,0 0 0,0 0 0,0 0 1,-1 1-1,1-1 0,-1 0 0,-1 1 0,1 0 0,-1 0 0,1 0 0,-1 0 0,0 1 0,0-1 0,-6-2 0,0 3-6475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13.8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15 5603,'0'-1'68,"0"1"0,1 0 1,-1 0-1,0-1 1,0 1-1,1 0 1,-1-1-1,0 1 1,0 0-1,0-1 0,1 1 1,-1 0-1,0-1 1,0 1-1,0 0 1,0-1-1,0 1 1,0 0-1,0-1 0,0 1 1,0 0-1,0-1 1,0 1-1,0-1 1,0 1-1,0 0 1,0-1-1,0 1 0,0 0 1,0-1-1,-1 1 1,1 0-1,0-1 1,0 1-1,0 0 1,-1-1-1,1 1 0,0 0 1,0 0-1,-1-1 1,1 1-1,-1-1 1,0 2-45,1-1 0,-1 0 1,0 0-1,0 0 0,1 1 1,-1-1-1,0 0 0,1 1 1,-1-1-1,0 0 1,1 1-1,-1-1 0,0 1 1,1-1-1,-1 1 0,1-1 1,-1 1-1,1 0 0,-1-1 1,1 1-1,-1 1 0,-2 4 128,0 0 0,0 1 0,1-1 0,0 1 0,0 0 0,1-1 0,-1 1 0,1 7 0,0 60 496,1-28-414,-4 33-38,4 0 0,4 0 0,17 101 0,-19-154 299,-7-18-1478,-5-12-4489,4-1-683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14.2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 7459,'14'2'3366,"26"10"-2686,31 9-438,-46-16-167,0-2-1,1-1 1,-1-1 0,45-4 0,99-23 62,2 0-91,-143 26-189,-27 0 129,-1 0 1,0 0-1,0 0 0,0 0 0,0 0 0,0 0 0,0 0 1,0 0-1,1 1 0,-1-1 0,0 0 0,0 0 1,0 0-1,0 0 0,0 0 0,0 0 0,0 0 0,0 0 1,1 0-1,-1 0 0,0 0 0,0 0 0,0 0 0,0 0 1,0 1-1,0-1 0,0 0 0,0 0 0,0 0 1,0 0-1,0 0 0,0 0 0,0 0 0,0 1 0,0-1 1,0 0-1,1 0 0,-1 0 0,0 0 0,0 0 0,0 0 1,-1 0-1,1 1 0,0-1 0,0 0 0,0 0 1,0 0-1,0 0 0,0 0 0,0 0 0,0 0 0,0 1 1,-14 7-1745,-8 2-1780,-4 3-2595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14.62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1 138 7427,'16'-15'1633,"3"0"16,5 3-1233,6 1-176,4 0-80,5 0-48,2-1-32,0 1 0,1-1-32,-1 1-16,-3 3-32,-7 3-144,-5 2-1552,-6 6-1442,-9-2-3761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37.0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229 0 8452,'1'8'5871,"-11"29"-5819,-44 92 84,32-81-140,-26 83 0,18-1-177,27-113 105,1 0 0,1 0 0,1 0-1,0 0 1,4 31 0,6-26 46,-6-22 26,-3-14-114,-3-4 35,-2 0 1,1 0-1,-2 1 0,-1 0 0,0 0 1,-1 0-1,0 1 0,-2 0 1,0 0-1,-12-16 0,52 31 195,38-4-1117,-23-3-4177,-18 3-1546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20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6051,'2'0'128,"0"0"1,0 1-1,0-1 1,0 1-1,-1 0 0,1-1 1,0 1-1,0 0 1,0 0-1,-1 0 1,1 0-1,-1 1 0,1-1 1,-1 0-1,1 1 1,-1-1-1,0 1 1,1-1-1,-1 1 0,0 0 1,0-1-1,0 1 1,0 0-1,-1 0 1,1 0-1,0-1 1,-1 1-1,1 3 0,1 4-154,0-1-1,-1 1 0,0 0 1,0-1-1,-1 10 0,-1 1-1733,-1 0 0,-10 35 0,6-28-2575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21.5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0 102 3666,'2'36'5740,"2"3"-5059,12 48 0,-8-66-247,-2-20-9,0-12-175,5-23-177,11-55 0,-16 59-99,2 0-1,17-46 1,-25 75 25,0 0 0,1 0-1,-1 0 1,0 1 0,1-1-1,-1 0 1,0 0 0,1 0 0,-1 1-1,1-1 1,0 0 0,-1 1 0,1-1-1,-1 0 1,1 1 0,0-1-1,0 1 1,-1-1 0,1 1 0,0 0-1,0-1 1,0 1 0,-1 0 0,2-1-1,-1 1 2,0 0 0,0 1 0,0-1 0,0 0 1,0 1-1,0-1 0,0 1 0,-1-1 0,1 1 0,0-1 0,0 1 0,-1-1 0,1 1 0,0 0 0,-1-1 0,1 1 0,0 0 0,0 1 0,2 2 20,0 1 0,0 0 0,-1 0 0,0 1 0,0-1 0,2 7 1,2 33 168,4 21-2,-9-62-174,0 0 1,0 0 0,1 0 0,0 0-1,-1 0 1,1 0 0,1-1 0,-1 1-1,0-1 1,1 1 0,0-1 0,4 5-1,-6-8-9,0 1 0,0 0 0,1-1 0,-1 1 0,0-1 0,0 1 0,0-1 0,0 1 0,1-1 0,-1 0 0,0 0 0,0 0 0,1 0 0,-1 1 0,0-2 0,0 1 0,1 0 0,-1 0 0,0 0 0,0 0 0,1-1 0,-1 1 0,0-1 0,0 1 0,0-1 0,0 1 0,0-1 0,0 0 0,1 1-1,-2-1 1,1 0 0,0 0 0,0 0 0,0 0 0,0 0 0,0 0 0,0-1 0,5-7-11,0 1 0,0-1 0,7-15-1,-8 13-12,20-39-58,-17 32 40,1 0 0,14-22 0,-20 41 22,0 9 21,-1 8 24,-1-1 136,0 0 0,2-1-1,0 1 1,10 31-1,-9-39-409,0 0-1,0 0 0,10 13 1,-7-12-1319,0-1 1,1 0-1,10 9 1,-8-9-4560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22.2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2 6195,'-3'14'4502,"-3"65"-3423,3-34-925,2 0 0,2 0 0,7 50 0,2-166-391,-9 61 184,2-14-322,-1 0 0,-1-31 0,-2 47 411,1 1 0,-1 0 1,-1 0-1,1 0 0,-1 0 0,0 0 1,-1 1-1,0-1 0,0 0 0,0 1 0,-1 0 1,-5-7-1,9 13-19,0-1 1,-1 1-1,1 0 1,0 0 0,0-1-1,0 1 1,-1 0-1,1-1 1,0 1-1,0 0 1,0-1-1,0 1 1,0-1-1,0 1 1,0 0-1,0-1 1,0 1-1,0 0 1,0-1-1,0 1 1,0 0-1,0-1 1,0 1-1,0 0 1,0-1-1,0 1 1,0 0 0,1-1-1,-1 1 1,0 0-1,0-1 1,0 1-1,1-1 1,13-8 193,17 0-96,-31 9-106,27-6 177,-1 2 0,49-1 1,-60 5-189,0 0 0,0 1 1,-1 1-1,1 1 0,0 0 1,23 8-1,-37-11-27,-1 0 0,0 0-1,0 0 1,0 0 0,1 1 0,-1-1 0,0 0 0,0 0-1,1 0 1,-1 0 0,0 0 0,0 0 0,0 0 0,1 1-1,-1-1 1,0 0 0,0 0 0,0 0 0,0 0 0,0 1-1,1-1 1,-1 0 0,0 0 0,0 0 0,0 1 0,0-1-1,0 0 1,0 0 0,0 1 0,0-1 0,0 0 0,0 0-1,0 0 1,0 1 0,0-1 0,0 0 0,0 0 0,0 1-1,0-1 1,0 0 0,0 0 0,0 1 0,0-1 0,0 0-1,0 0 1,0 0 0,0 1 0,-1-1 0,1 0 0,0 0-1,0 0 1,0 1 0,0-1 0,-1 0 0,1 0 0,0 0-1,0 0 1,0 0 0,0 0 0,-1 1 0,1-1 0,0 0-1,0 0 1,-1 0 0,1 0 0,0 0 0,0 0 0,-1 0-1,-21 10-3757,14-7 1887,-9 5-3326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22.5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69 7347,'4'-3'1537,"0"0"16,5-1-1281,4 0-80,3 0-64,6-3 0,2-1 16,3 0-16,2-2 16,-1 5-48,-1-2-16,-1 3-80,-3 3-96,-3 4-176,-5 1-1409,-7 1-1392,-3 6-3554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23.6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2 5234,'-3'-1'4915,"3"1"-4796,0 0 1,0 0 0,0 0 0,2 12 997,9 20-1126,-7-26 67,0-1 0,1 1 0,0-1 0,0-1 0,0 1 0,0-1 0,1 0 0,0 0 0,9 4 0,64 27 105,-33-16-108,163 90 40,-135-67-46,2-3 0,95 34 1,-120-57-17,-28-10-17,1 2 0,-1 0-1,0 2 1,-1 0 0,22 14 0,-42-23-8,0 1 1,-1-1 0,1 0 0,0 1 0,-1-1-1,1 0 1,-1 1 0,0 0 0,1-1-1,-1 1 1,0 0 0,0 0 0,0 0 0,0 0-1,0 0 1,-1-1 0,1 2 0,-1-1 0,1 0-1,-1 0 1,0 0 0,1 0 0,-1 0 0,0 0-1,-1 0 1,1 0 0,0 0 0,0 0 0,-1 0-1,0 1 1,1-1 0,-1-1 0,0 1-1,0 0 1,0 0 0,0 0 0,0 0 0,-2 1-1,-6 9 73,0-1-1,0 0 0,-1-1 0,-19 14 0,12-9-42,-29 31 124,-75 98 1,27-29-101,83-104-78,-3 5 56,0 0 0,-11 20-1,22-32-59,0 0 0,1 1-1,-1 0 1,1-1 0,0 1-1,0 0 1,1 0 0,0 0-1,0 1 1,0-1 0,0 0-1,1 0 1,0 10 0,5-1-1489,7-6-3684,1-6-1997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37.0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42 14 5250,'-2'-14'2221,"-2"16"-979,-7 22-648,6-12-713,-12 24-5206,15-30 1462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37.4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 2 5923,'-7'-2'1616,"-1"2"33,0 0-560,1 2-465,1 2-240,0 3-192,1 2-128,1 2-304,3 2-1409,2-1-1392,8 0-3570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19.8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1039 3890,'5'-1'345,"0"1"0,1-1 1,-1 0-1,0-1 1,0 1-1,0-1 0,9-5 1,51-22-380,-62 28 122,12-7 211,-1 0 0,25-20-1,-5 3 906,-27 22-1177,0 0 0,0 1 0,0 0 1,0 0-1,0 0 0,1 1 0,-1 0 1,0 1-1,1-1 0,-1 1 0,14 2 1,-10-1-23,0-1 1,0 0 0,23-3-1,-1-7 151,42-17 0,-42 14 23,43-12 0,48 1-115,-71 14-51,0-1-1,60-22 0,-2-3 73,2 4-1,189-27 1,-1-8-82,-60 10 60,-100 29 21,208-36 55,-233 48-107,121-2-1,200-4 36,-90 3-38,494-27-24,-302 14 6,874-63 5,-1081 62-16,593-36 0,-745 67 10,681-30 44,-20 5-70,-230 46 87,181 9 34,-242 16-94,-546-44-20,6 1-92,1 0 0,0 1 1,-1 0-1,0 1 0,1 0 1,-1 1-1,-1 0 0,19 10 1,-28-14 66,0 0 0,0 0 1,1 0-1,-1 0 0,0 1 1,0-1-1,0 0 0,0 0 0,0 0 1,0 0-1,1 1 0,-1-1 1,0 0-1,0 0 0,0 0 1,0 1-1,0-1 0,0 0 1,0 0-1,0 0 0,0 1 1,0-1-1,0 0 0,0 0 1,0 1-1,0-1 0,0 0 1,0 0-1,0 0 0,0 1 1,0-1-1,0 0 0,-1 0 1,1 0-1,0 1 0,0-1 1,0 0-1,0 0 0,-1 0 1,-9 8-1175,-16 3-1656,-7-8-1698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1.2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300 119 4418,'-4'-5'271,"0"1"0,0 0-1,0 0 1,0 0 0,-1 0 0,-7-4 0,11 7-259,0 1-1,0-1 1,0 1 0,0 0 0,0-1 0,0 1 0,0 0 0,0 0-1,-1 0 1,1 0 0,0 0 0,0 0 0,0 0 0,0 0 0,0 0 0,0 1-1,0-1 1,-1 0 0,1 1 0,0-1 0,0 1 0,0-1 0,0 1-1,0-1 1,0 1 0,1 0 0,-1-1 0,0 1 0,0 0 0,0 0-1,1 0 1,-1 0 0,0 0 0,1-1 0,-1 1 0,1 0 0,-1 1 0,0 0-1,-65 106 1416,-22 39-1115,74-120-164,1 2 0,1 0 1,-12 42-1,22-60-88,0 0-1,0 0 1,1 0-1,0 0 1,1 0-1,0 0 1,1 1-1,0-1 0,1 0 1,3 12-1,-3-18-38,-1-1 0,0 0 0,1 0 0,0 0 0,0-1 0,0 1 0,0 0-1,1-1 1,-1 1 0,1-1 0,0 0 0,0 0 0,0 0 0,0 0 0,1 0-1,-1-1 1,1 0 0,-1 1 0,1-1 0,0-1 0,0 1 0,0 0 0,0-1-1,0 0 1,1 0 0,-1 0 0,0-1 0,0 1 0,6-1 0,6-1 4,0-1 1,-1-1-1,1 0 1,-1-1 0,0 0-1,0-2 1,0 0-1,-1 0 1,1-1-1,-2-1 1,1 0-1,17-15 1,9-9 66,-2-2 0,51-58 0,-77 78-105,-1-1 0,-1 0 0,0-1 0,-1 0 0,0 0-1,-2-1 1,0 0 0,-1-1 0,0 1 0,-2-1 0,0 0 0,-1 0 0,-1-1 0,0 1 0,-2-1-1,0 1 1,-1-1 0,-1 1 0,-1 0 0,0 0 0,-9-28 0,10 40 20,0 0 0,0 0 0,-1 1 0,0 0 0,1-1-1,-2 1 1,1 0 0,-1 0 0,-7-7 0,10 11-3,-1-1 0,1 1 0,-1 0-1,0 0 1,1-1 0,-1 2 0,0-1 0,0 0 0,0 0 0,0 0-1,0 1 1,0-1 0,0 1 0,0 0 0,0-1 0,0 1-1,0 0 1,0 0 0,0 1 0,0-1 0,0 0 0,0 0-1,0 1 1,0 0 0,0-1 0,0 1 0,0 0 0,0 0-1,0 0 1,1 0 0,-4 2 0,-2 3 0,1 0 0,-1 0 1,1 1-1,0 0 0,1 0 0,0 0 1,0 1-1,0 0 0,1 0 0,0 0 1,1 0-1,0 1 0,0-1 0,1 1 0,-3 14 1,1 4 7,1 0 1,1 0 0,2 0-1,2 27 1,6 104 70,10 92 10,-17-239-87,0 0 0,1 0 0,1 0 0,0-1 0,8 21 1,-10-29-3,0 0 0,1 0 0,-1 1 0,1-1 0,-1 0 0,1 0 0,0 0 0,0-1 0,0 1 0,0 0 0,0-1 0,0 1 0,1-1 0,-1 0 0,0 0 0,1 0 0,-1 0 0,1 0 0,-1 0 0,1-1 0,-1 1 0,1-1 0,-1 1 0,1-1 0,0 0 0,-1 0 0,1 0 0,-1-1 0,5 0 0,6-2 1,-1 0-1,-1 0 0,1-1 0,0-1 1,-1 0-1,0 0 0,0-1 1,0-1-1,-1 0 0,0 0 1,-1-1-1,1 0 0,-1-1 1,-1 0-1,0 0 0,0-1 0,-1 0 1,0 0-1,-1-1 0,0 0 1,0 0-1,-1 0 0,-1-1 1,0 0-1,3-13 0,-3 9 12,9-41 31,-12 54-40,-1 0 1,0 1 0,0-1-1,0 0 1,0 1 0,0-1-1,0 0 1,-1 1 0,1-1-1,-1 1 1,0-1 0,0 1-1,0-1 1,0 1 0,0-1-1,0 1 1,-1 0 0,-1-3-1,2 5-7,0 0 0,0 0 0,1-1 0,-1 1 0,0 0-1,0 0 1,0 0 0,0 0 0,0 0 0,0 0 0,1 0-1,-1 1 1,0-1 0,0 0 0,0 0 0,0 1 0,1-1 0,-1 0-1,0 1 1,0-1 0,1 1 0,-1-1 0,0 1 0,1-1-1,-2 2 1,-18 14-12,17-12 18,0-1-1,1 0 1,-1 1-1,1-1 0,-1 1 1,1 0-1,0 0 1,1 0-1,-1 0 0,1 0 1,-1 0-1,1 0 1,1 1-1,-1-1 0,0 0 1,1 1-1,0-1 1,0 0-1,0 1 0,1-1 1,0 1-1,-1-1 1,2 0-1,-1 0 0,0 0 1,1 0-1,-1 0 1,5 7-1,-3-5 4,1-1 1,-1 1-1,1-1 0,0 0 1,1 0-1,-1-1 0,1 1 1,0-1-1,0 0 0,0 0 0,0 0 1,1-1-1,0 0 0,0 0 1,0 0-1,0-1 0,0 0 1,11 2-1,3-1-41,0-2 0,0 0 0,0-1 0,0-1 0,37-7 0,-47 6-1185,0-1 1,1 0-1,-1-1 1,10-5-1,-3-2-4511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1.87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21 1 6035,'-6'33'2865,"0"0"-3038,0 25 447,4 0-1,1 1 1,4-1 0,1 0 0,17 72 0,-20-123-244,1 0 0,0 1 1,1-1-1,0 0 0,0 0 0,0 0 0,1-1 1,7 10-1,-10-14-22,0-1 1,0 0 0,0 1 0,1-1-1,-1 0 1,0 0 0,1 0-1,-1 0 1,1 0 0,-1-1-1,1 1 1,-1 0 0,1-1 0,0 1-1,-1-1 1,1 1 0,0-1-1,-1 0 1,1 1 0,0-1-1,0 0 1,-1 0 0,1-1-1,0 1 1,-1 0 0,1 0 0,0-1-1,-1 1 1,1-1 0,0 0-1,-1 1 1,1-1 0,-1 0-1,1 0 1,-1 0 0,0 0 0,1 0-1,-1 0 1,0 0 0,0-1-1,1 1 1,0-3 0,14-13 53,-1-2-1,24-39 1,-26 37 72,1 2 0,31-37 0,-45 56-129,1 0 1,0 0-1,-1-1 1,1 1-1,0 0 1,-1 0-1,1 0 1,0 0-1,-1 0 1,1 0-1,0 0 1,-1 0-1,1 0 1,0 0-1,-1 0 1,1 1-1,0-1 1,-1 0-1,1 0 1,-1 1-1,1-1 1,0 0-1,-1 1 1,1-1-1,-1 1 1,1-1-1,-1 0 1,1 1-1,-1-1 1,1 1-1,-1 0 1,0-1-1,1 1 1,-1-1-1,1 2 1,18 26-11,-15-23 22,1 4-2,1 0 0,-1 1-1,-1-1 1,0 1 0,3 11 0,-5-16-8,-1 1 1,0-1-1,0 0 1,0 1-1,-1-1 1,0 1-1,0-1 1,0 1 0,-1-1-1,0 1 1,-2 7-1,2-11-1,0-1 0,0 1 0,0 0 1,0-1-1,0 1 0,-1-1 0,1 0 0,-1 0 0,1 1 0,-1-1 0,1 0 0,-1 0 0,0 0 0,1 0 1,-1-1-1,-2 2 0,-2-1-28,21-5-172,70-21-2178,-29 7-2011,-20 6-742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37.5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18 259 7619,'12'-8'1090,"1"-1"-1,-1-1 1,15-15-1,-16 14-901,0-2-1,-1 1 1,0-2-1,-1 1 1,-1-1-1,0 0 0,-1-1 1,0 0-1,9-31 1,-16 45-188,1-1 1,-1 0 0,1 1 0,-1-1 0,0 0-1,0 1 1,0-1 0,1 0 0,-2 1-1,1-1 1,0 0 0,0 1 0,0-1-1,-1 0 1,1 1 0,-1-1 0,1 1 0,-2-3-1,1 3 0,0 1 0,1-1-1,-1 0 1,0 1-1,0-1 1,0 1 0,0-1-1,0 1 1,0 0-1,1-1 1,-1 1-1,0 0 1,0 0 0,0 0-1,0 0 1,0 0-1,0 0 1,0 0 0,0 0-1,0 0 1,0 0-1,-2 1 1,-2 0-3,-1 1 0,0 0 0,1 0 0,0 1 0,-1 0 0,1 0 0,0 0 0,-8 7 0,2 1 23,0 0 0,1 1 0,0 0 0,0 0 0,-8 16 0,14-21-8,1 0-1,-1 0 0,1 0 1,0 1-1,1-1 0,-1 1 1,1 0-1,1-1 0,0 1 1,0 0-1,0 15 0,2-21-5,-1 1 0,0-1 0,1 0-1,-1 1 1,1-1 0,-1 0-1,1 0 1,0 0 0,0 0-1,0 0 1,0 0 0,0 0-1,1 0 1,-1 0 0,1 0 0,-1-1-1,1 1 1,0 0 0,-1-1-1,4 2 1,-1-1-11,-1 0 1,1-1-1,-1 0 0,1 0 1,0 0-1,0 0 0,-1 0 1,1-1-1,0 0 0,0 0 1,5 0-1,4-2-108,0 0 0,0 0 0,-1-2-1,1 1 1,-1-2 0,15-6 0,-4 0-521,-1-2 0,33-23 0,-44 27-945,-1 0-1,0 0 1,14-18-1,-12 10-3558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2.2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110 11 6067,'-2'-2'231,"1"1"-1,-1 0 1,1 0 0,-1 0-1,0 0 1,1 1 0,-1-1 0,0 0-1,1 1 1,-1-1 0,0 1 0,0 0-1,0-1 1,1 1 0,-1 0 0,0 0-1,0 0 1,0 0 0,1 1 0,-5 0-1,2 0-153,0 0-1,0 1 0,-1-1 1,1 1-1,1 0 1,-1 0-1,0 0 0,0 1 1,-4 3-1,6-4-135,-1 1 0,1-1 0,0 0 1,0 1-1,0-1 0,0 1 0,0 0 0,1-1 0,-1 1 1,1 0-1,0 0 0,-2 6 0,3-7 70,-1-1 0,1 1-1,0 0 1,0 0 0,0 0 0,0-1 0,1 1 0,-1 0-1,0 0 1,1 0 0,-1-1 0,1 1 0,0 0-1,-1-1 1,1 1 0,0 0 0,0-1 0,0 1-1,0-1 1,1 0 0,-1 1 0,0-1 0,3 2-1,2 1-8,0 0-1,0 0 0,1-1 0,-1 0 0,1-1 0,-1 0 0,13 3 0,-14-4 3,1 1-1,-1-1 1,1 1 0,-1 0 0,0 0-1,1 0 1,-1 1 0,0 0 0,-1 0-1,1 0 1,5 6 0,-9-9-2,-1 1 0,0-1 0,1 0 0,-1 1 0,0-1 0,0 1 0,1-1 0,-1 1 0,0-1-1,0 0 1,0 1 0,1-1 0,-1 1 0,0-1 0,0 1 0,0 0 0,0-1 0,0 1 0,0-1 0,0 1 0,0-1 0,0 1 0,0-1 0,0 1 0,-1-1 0,1 1 0,0-1 0,0 1 0,0-1 0,-1 1 0,1 0 0,-17 11 40,-25 1 24,41-12-64,1-1-1,-6 2 12,-1-1 0,0 1 1,1-1-1,-1 0 0,0-1 0,0 1 1,1-1-1,-1-1 0,-10-1 1,17 2-20,0 0 1,0 0-1,0 0 1,0 0-1,0 0 1,-1 0-1,1 0 1,0 0-1,0 0 1,0 0-1,0 0 1,0-1-1,0 1 1,0 0-1,0 0 1,-1 0-1,1 0 1,0 0-1,0 0 1,0 0-1,0 0 1,0-1-1,0 1 1,0 0-1,0 0 1,0 0-1,0 0 1,0 0-1,0 0 1,0-1-1,0 1 1,0 0-1,0 0 1,0 0-1,0 0 1,0 0 0,0 0-1,0 0 1,0-1-1,0 1 1,0 0-1,0 0 1,0 0-1,0 0 1,0 0-1,0 0 1,0 0-1,1-1 1,-1 1-1,0 0 1,0 0-1,0 0 1,0 0-1,0 0 1,0 0-1,0 0 1,0 0-1,1 0 1,11-7-455,14-3-1007,-26 10 1466,50-18-4687,-19 7 97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2.62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83 6307,'4'-28'1361,"0"7"-1,-3 4-1152,1 8-304,0 4-464,0 3-785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2.9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110 49 6083,'0'-1'112,"1"-1"1,0 1-1,-1-1 1,0 1-1,1 0 1,-1-1-1,0 1 1,0-1-1,0 1 1,0-1-1,0 1 1,0-1-1,0 1 1,0-1-1,-1 1 1,1-1-1,0 1 1,-1-1-1,0 1 1,1 0-1,-1-1 1,0 1-1,1 0 1,-1 0-1,0-1 1,0 1-1,0 0 1,0 0-1,0 0 1,0 0-1,-1 0 1,1 0-1,0 1 1,-2-2-1,1 1-107,0 1-1,-1 0 0,1-1 0,0 1 0,0 0 1,-1 0-1,1 0 0,0 0 0,-1 0 0,1 1 0,0-1 1,0 1-1,-1-1 0,1 1 0,0 0 0,0 0 1,0 0-1,0 0 0,0 0 0,0 0 0,0 1 0,-1 1 1,-2 1 5,0 1 0,1-1 0,0 1 0,0 0 0,0 1 1,-3 5-1,5-9-6,1 1 0,0-1 0,0 0 0,0 1 0,0-1 0,0 0 0,1 1 0,-1-1 0,1 1 0,-1-1 0,1 1 0,0-1-1,0 1 1,0 0 0,1-1 0,-1 1 0,0-1 0,2 4 0,-1-5 2,-1 0 0,1 0 0,0 0 0,0-1 0,0 1-1,-1 0 1,1-1 0,0 1 0,0 0 0,0-1-1,0 1 1,0-1 0,0 0 0,1 1 0,-1-1 0,0 0-1,0 1 1,0-1 0,0 0 0,0 0 0,0 0 0,1 0-1,-1 0 1,0 0 0,0-1 0,0 1 0,0 0 0,2-1-1,35-10 10,-34 9-28,6-2-296,0 0-1,-1-1 0,1 0 1,12-10-1,14-15-3483,-14 8-1300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3.38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36 6595,'7'-29'2897,"-3"23"-1837,-1 21-1007,-6 184-103,-1-147 77,2 0 1,3 0 0,2 0-1,10 55 1,20 40 105,-33-146-128,0-1 1,0 0-1,0 0 0,0 1 0,1-1 0,-1 0 1,0 0-1,0 0 0,1 1 0,-1-1 0,0 0 0,0 0 1,1 0-1,-1 0 0,0 0 0,0 0 0,1 0 1,-1 1-1,0-1 0,1 0 0,-1 0 0,0 0 0,0 0 1,1 0-1,-1 0 0,0 0 0,1 0 0,-1 0 1,0-1-1,0 1 0,1 0 0,-1 0 0,0 0 0,1 0 1,-1 0-1,0 0 0,0-1 0,1 1 0,-1 0 1,0 0-1,0 0 0,0-1 0,1 1 0,-1 0 1,0 0-1,0 0 0,0-1 0,0 1 0,0 0 0,1-1 1,-1 1-1,17-18 107,-13 14-67,23-27 114,-18 19-120,1 1-1,0 0 1,0 0-1,2 1 1,-1 1-1,1 0 1,15-9-1,-26 17-29,0 1 0,0 0 0,0-1 0,0 1 0,0 0 0,0 0 0,0 0 0,0 0 0,0 0 0,0 0-1,0 0 1,0 0 0,0 0 0,0 1 0,0-1 0,0 0 0,0 1 0,0-1 0,0 0 0,0 1 0,0-1 0,0 1 0,0 0 0,0-1 0,-1 1 0,1 0 0,0-1 0,0 1 0,-1 0-1,1 0 1,0 0 0,-1 0 0,1-1 0,-1 1 0,0 0 0,1 0 0,-1 0 0,0 0 0,1 0 0,-1 0 0,0 0 0,0 2 0,3 8 13,0 1 1,-1 0 0,1 12-1,-1-5 29,-1-14-57,0 0 0,0 0 1,0 0-1,1 0 0,0 0 1,0 0-1,1 0 0,-1 0 1,4 4-1,-4-7-264,-1-1 0,1 1 0,0 0 0,-1-1 0,1 1 0,0-1 0,0 0 0,0 1 0,0-1 0,1 0 0,-1 0 0,0-1 0,0 1 0,1 0 0,-1-1 0,0 1 0,1-1 0,-1 0 0,0 0 0,1 0 0,-1 0 0,4-1 0,19-3-5709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3.78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68 4418,'-9'-22'528,"1"2"-528,3 6-1600,1 3-1746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4.1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311 11 6259,'-3'-2'109,"-1"0"0,0 1 0,1 0 0,-1 0 0,0 0 0,0 0 0,0 0 0,0 1 0,0-1 0,0 1 0,0 0 0,0 1 0,1-1 0,-1 1 0,0-1 0,0 1 0,0 0 0,0 1 0,-6 2 0,-8 4 431,1 1 0,-28 18 0,41-25-530,-7 6 17,0 1 0,0 0 0,1 1 1,0 0-1,1 0 0,0 1 0,1 0 1,0 1-1,1 0 0,0 0 0,1 0 1,0 1-1,1 0 0,0 0 1,-5 25-1,6-19 14,1 0 0,1 0 0,1 0 0,0 0 0,2 0 0,0 0 0,1 1 0,1-1 0,0 0 0,2-1 0,6 19 0,-6-26-19,1 0-1,0-1 1,0 1 0,1-1-1,1-1 1,-1 0 0,1 0-1,1 0 1,0-1 0,0 0-1,1-1 1,-1 0 0,2 0-1,-1-1 1,1 0-1,0-1 1,0 0 0,17 4-1,-7-3-49,1 0-1,0-1 0,0-1 0,0-2 0,0 0 0,1-1 0,-1-1 0,0-1 1,27-5-1,-45 6-14,-1-1 0,0 0 0,1 0 0,-1 0 0,0 0 0,0-1 0,0 1 0,3-3 0,-6 4 33,1 0 1,-1 0 0,0 0 0,0 0-1,1-1 1,-1 1 0,0 0-1,0 0 1,0-1 0,0 1 0,1 0-1,-1 0 1,0-1 0,0 1 0,0 0-1,0-1 1,0 1 0,0 0 0,0-1-1,1 1 1,-1 0 0,0 0 0,0-1-1,0 1 1,0 0 0,-1-1 0,1 1-1,0 0 1,0-1 0,0 1 0,0 0-1,0-1 1,-17-10-136,-40-9 147,41 16 164,0-1 1,1-1-1,0-1 1,0 0-1,-28-18 1,30 13 55,13 6-210,24 2-747,-17 4 459,63-5-6394,-54 6 2834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4.8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5 5955,'0'0'77,"0"0"0,0 0 0,0 0 0,0 0 1,0 0-1,-1 0 0,1 1 0,0-1 0,0 0 0,0 0 1,0 0-1,0 0 0,0 0 0,0 0 0,0 0 0,0 0 1,0 0-1,0 0 0,-1 0 0,1 0 0,0 0 0,0 0 1,0 0-1,0 0 0,0 0 0,0 0 0,0 1 0,0-1 1,-1 0-1,1-1 0,0 1 0,0 0 0,0 0 0,0 0 1,0 0-1,0 0 0,0 0 0,0 0 0,-1 0 0,1 0 1,0 0-1,0 0 0,0 0 0,0 0 0,0 0 0,0 0 1,0 0-1,0 0 0,0 0 0,0-1 0,-1 1 0,1 0 1,0 0-1,-10 18 722,-10 26-1043,4-4 301,-20 58 26,33-88-79,0 1 1,1-1-1,0 1 1,1 0-1,0 0 1,1-1-1,1 16 1,-1-25 2,0 1-1,0-1 1,1 1 0,-1 0 0,0-1-1,1 1 1,-1-1 0,1 1 0,-1-1-1,1 1 1,0-1 0,0 0 0,-1 1-1,1-1 1,0 0 0,0 1-1,0-1 1,1 0 0,-1 0 0,0 0-1,0 0 1,1 0 0,-1 0 0,0 0-1,3 1 1,-1-2 1,0 0 0,-1 1 0,1-1 0,0 0 0,0-1 0,-1 1 0,1 0 0,0-1 0,-1 1 0,1-1 0,0 0 0,-1 0 0,5-2 0,3-2-19,-1-1-1,-1 1 1,1-1 0,-1-1 0,0 0-1,14-15 1,-19 19 7,0-1 0,-1 0 0,1 0 0,-1 0 0,0 0 0,0-1 1,-1 1-1,1 0 0,-1-1 0,0 1 0,0-1 0,-1 0 0,1 1 0,-1-1 0,0 0 0,0 1 0,-1-1 0,1 1 0,-3-9 0,2 10 17,0 0-1,0 0 0,0 1 1,-1-1-1,0 0 0,1 1 1,-1-1-1,0 1 0,0-1 1,0 1-1,0 0 1,-1 0-1,1 0 0,-1 0 1,1 0-1,-1 1 0,0-1 1,1 1-1,-1 0 0,0-1 1,0 1-1,0 0 0,0 1 1,0-1-1,0 1 0,0-1 1,0 1-1,0 0 0,-1 0 1,-3 1-1,2-1 13,0 2 0,0-1 0,0 1-1,0-1 1,0 1 0,0 1 0,0-1-1,1 1 1,-1-1 0,-4 5 0,8-6-22,0-1 0,0 1 0,-1 0 0,1 0 0,0-1 0,0 1 0,0 0 0,1 0 0,-1 0 0,0 0 0,0 0 0,0 0 0,1 0 0,-1 1 0,0-1 0,1 0 0,-1 0 0,1 0 0,0 1 0,-1-1 0,1 0 0,0 1 0,0-1 0,0 0 0,0 0 0,0 1 0,0-1 0,0 0 0,0 1 0,0-1 0,1 0 0,-1 1 0,1-1 0,-1 0 0,1 0 0,-1 0 0,1 0 0,-1 1 0,1-1 0,0 0 0,0 0 0,0 0 0,0 0 0,-1 0 0,1-1 0,2 2 0,0 0 4,1 0 1,0 0 0,0 0-1,0-1 1,0 1 0,0-1-1,0 0 1,0 0 0,0-1-1,1 1 1,-1-1-1,0 0 1,0 0 0,8-2-1,62-12-7,-68 13-8,18-5-65,-1-1 0,0-1 0,-1-1 0,30-17-1,-42 20 41,0 0-1,0-1 0,-1 1 0,0-2 1,0 0-1,-1 0 0,0 0 0,0-1 1,-1 0-1,0-1 0,6-11 0,-7-9-3,-6 30 37,0 0 0,0-1 0,0 1 0,0-1 0,0 1 0,1 0 0,-1-1 0,0 1 0,0-1 0,0 1 0,0 0 0,0-1 0,0 1 0,-1-1 0,1 1 0,0 0 0,0-1 0,0 1-1,0 0 1,0-1 0,0 1 0,-1-1 0,1 1 0,0 0 0,0-1 0,-1 1 0,1 0 0,0 0 0,0-1 0,-1 1 0,1 0 0,0 0 0,-1-1 0,1 1 0,0 0 0,-1 0 0,1 0 0,-1-1 0,1 1 0,0 0 0,-1 0-1,1 0 1,-1 0 0,1 0 0,0 0 0,-1 0 0,1 0 0,-1 0 0,1 0 0,0 0 0,-1 0 0,1 0 0,-1 0 0,1 1 0,0-1 0,-1 0 0,1 0 0,0 0 0,-1 1 0,1-1 0,0 0 0,-1 0 0,1 1 0,0-1 0,0 0-1,-1 0 1,1 1 0,-1 0-1,1-1 0,-1 1 0,1-1 1,-1 1-1,1-1 0,0 1 0,-1-1 0,1 1 0,0 0 0,-1-1 0,1 1 0,0 0 0,0-1 0,0 1 0,-1 0 0,1-1 0,0 1 0,0 0 0,0-1 0,0 1 0,0 0 0,0 0 0,0-1 0,1 1 0,-1 0 0,0-1 0,0 1 0,0 0 0,1-1 0,-1 1 0,0-1 0,1 1 0,-1 0 0,1-1 0,-1 1 0,1-1 0,-1 1 1,1-1-1,-1 1 0,1-1 0,-1 0 0,1 1 0,-1-1 0,1 1 0,1-1 0,28 18 3,-21-14 7,1 0 0,-1 0 1,0 0-1,0 2 1,0-1-1,11 10 0,-18-13-5,0 0 0,0 0 0,0 0 0,-1 1-1,1-1 1,-1 1 0,1-1 0,-1 1 0,0 0 0,0-1 0,0 1-1,0 0 1,0 0 0,-1 0 0,1 0 0,-1 0 0,0 0 0,0 0-1,0 0 1,0-1 0,0 1 0,-1 0 0,1 0 0,-1 0 0,0 0-1,0 0 1,-1 2 0,-4 7 18,0-1 1,0 1-1,-1-2 0,-1 1 0,0-1 0,0 0 1,-1 0-1,0-1 0,-12 9 0,-34 38-209,55-51-418,8-4-166,11-4-1017,-18 3 1638,21-5-2870,4-2-1886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5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198 582 7379,'-8'-9'1234,"6"6"-942,-1 0 1,1 0-1,-1 0 0,0 0 1,0 0-1,0 0 0,-5-2 1,7 5-283,-1-1 0,1 1 0,-1-1 0,1 1 0,-1 0 0,1-1 0,-1 1 0,1 0 0,-1 0 0,1 0 0,0 1 0,-1-1 0,1 0 0,-1 0 0,1 1 0,-1-1 0,1 1 0,-1-1 0,1 1 0,0 0 0,0-1 0,-1 1 0,1 0 0,-2 1 0,-11 8 9,-1 0-1,1 2 0,1-1 1,0 1-1,1 1 1,0 1-1,-14 20 0,25-32-8,0 0 1,0 0-1,1 0 0,-1 0 0,0 0 1,1 0-1,-1 0 0,1 0 0,-1 0 0,1 3 1,0-4-4,0 0-1,0 0 1,0-1 0,1 1 0,-1 0 0,0-1 0,0 1 0,0 0 0,1-1-1,-1 1 1,0 0 0,1-1 0,-1 1 0,1-1 0,-1 1 0,1-1 0,-1 1 0,1-1-1,-1 1 1,1-1 0,0 1 0,1 0 4,0 0 0,0-1 0,0 1-1,0-1 1,1 0 0,-1 0 0,0 0 0,0 0-1,0 0 1,0 0 0,0-1 0,0 1 0,0 0 0,0-1-1,0 0 1,0 1 0,0-1 0,0 0 0,2-2-1,10-5-15,0-2 0,0 0 0,-1 0 0,-1-1 0,0-1 0,0 0 0,-1 0-1,-1-1 1,0-1 0,0 0 0,-2 0 0,9-18 0,4-14-115,-2-2 0,21-81 0,-10-8 41,-27 122 115,-2 0 0,0-1 0,0 1 0,-2-1 0,0 1 0,-6-30 0,7 44-33,0-1 12,0 0 1,-1 0-1,1 0 1,-1 0-1,0 0 1,1 0-1,-1 0 1,0 0-1,0 0 1,0 0-1,-1 1 1,1-1-1,0 0 1,-1 1-1,-2-3 1,3 33-56,5 103 50,12 129-11,-12-233-28,1 1 0,2-1 0,0-1-1,2 1 1,1-1 0,27 50 0,-10-39-1825,-5-16-2223,-4-7-1584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5.7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106 78 7267,'2'-12'1082,"0"4"-543,0 0-1,-1 0 0,-1 1 1,1-1-1,-1 0 0,-1-8 1,1 16-531,0 0 0,0 0 0,0-1 0,0 1 0,-1 0 0,1 0 1,0 0-1,0 0 0,0 0 0,0 0 0,0 0 0,0-1 0,0 1 0,-1 0 1,1 0-1,0 0 0,0 0 0,0 0 0,0 0 0,0 0 0,-1 0 1,1 0-1,0 0 0,0 0 0,0 0 0,0 0 0,0 0 0,-1 0 1,1 0-1,0 0 0,0 0 0,0 0 0,0 0 0,-1 0 0,1 0 0,0 0 1,0 0-1,0 0 0,0 0 0,0 0 0,0 0 0,-1 0 0,1 0 1,0 1-1,0-1 0,0 0 0,0 0 0,0 0 0,-1 0 0,-10 10 100,-9 13-110,-7 5 11,21-22-10,0 1 0,0-1-1,0 1 1,1 0 0,0 0-1,-7 13 1,11-19 1,1-1 0,0 1 0,0-1 0,0 1 0,-1 0 0,1-1 0,0 1 0,0-1 1,0 1-1,0-1 0,0 1 0,0-1 0,0 1 0,0 0 0,0-1 0,0 1 0,1-1 0,-1 1 0,0-1 0,0 1 1,0-1-1,1 1 0,-1-1 0,0 1 0,1-1 0,-1 1 0,0-1 0,1 1 0,-1-1 0,0 0 0,1 1 1,-1-1-1,2 1 0,22 4-20,26-10-129,-38 1 82,0 0-1,0 0 0,-1-1 0,0-1 1,0 0-1,15-11 0,54-51-177,-54 45 279,-21 20-3,-4 5-7,-7 14 8,-14 24 21,19-37-44,-5 7 19,-12 25 43,17-33-69,0-1-1,0 1 0,1 0 1,-1 0-1,0-1 0,1 1 0,0 0 1,-1 0-1,1 0 0,0 0 1,0-1-1,0 1 0,0 0 1,1 0-1,0 3 0,-1-4-10,1-1 0,0 1 0,-1 0 0,1-1 0,0 1 0,0-1 0,-1 1 0,1-1 0,0 0 0,0 1 0,0-1 0,0 0 0,0 1 0,0-1 0,-1 0 0,1 0 0,0 0 0,0 0 0,0 0 0,0 0 0,0 0 0,0 0 0,0 0 0,0-1 0,0 1 0,0 0 0,1-1 0,27-10-556,-27 10 502,9-4-143,1-2 1,-1 1-1,-1-1 0,1-1 1,-1 0-1,0 0 0,-1-1 1,0 0-1,-1-1 0,1 0 1,-2 0-1,9-15 1,11 69 767,-24-39-953,1-1 0,1 0 0,-1 0-1,0 0 1,1-1 0,0 0-1,0 0 1,0 0 0,0 0 0,0-1-1,12 4 1,4-1-3971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6.1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 7219,'0'0'55,"0"0"-1,0 0 0,0 0 1,0 0-1,0-1 1,0 1-1,0 0 0,0 0 1,0 0-1,1 0 1,-1 0-1,0 0 0,0 0 1,0-1-1,0 1 1,0 0-1,1 0 0,-1 0 1,0 0-1,0 0 0,0 0 1,0 0-1,1 0 1,-1 0-1,0 0 0,0 0 1,0 0-1,0 0 1,1 0-1,-1 0 0,0 0 1,0 0-1,0 0 1,0 0-1,1 0 0,-1 0 1,0 0-1,0 0 0,0 0 1,0 1-1,0-1 1,1 0-1,-1 0 0,0 0 1,0 0-1,0 0 1,0 0-1,0 0 0,0 1 1,0-1-1,0 0 1,1 0-1,-1 0 0,0 0 1,0 1-1,7 16 698,2 28-1377,-7-39 891,-2-4-273,0-1-1,0 0 0,0 1 1,0-1-1,1 1 0,-1-1 1,1 0-1,-1 1 0,1-1 0,-1 0 1,1 1-1,0-1 0,-1 0 1,1 0-1,0 1 0,0-1 1,0 0-1,0 0 0,0 0 1,0 0-1,0-1 0,1 1 1,-1 0-1,0 0 0,0-1 1,3 2-1,0-2-9,-1 0 1,1 0-1,-1-1 1,0 1-1,1-1 0,-1 0 1,1 0-1,-1 0 0,4-2 1,8-2 26,-11 4-3,0-1 0,0 1 0,0 1 0,1-1 0,-1 1 0,0-1 0,0 1 0,0 0 0,1 1 0,-1-1 0,0 1 0,0 0 0,5 1 0,-8-1 17,1 0 0,0 0 0,-1 0 0,1 0 0,-1 0 0,1 0 0,-1 0 0,0 1 0,0-1 0,1 0 0,-1 1 0,0-1 1,0 1-1,0-1 0,-1 1 0,1 0 0,0-1 0,0 1 0,-1 0 0,1 0 0,-1-1 0,0 1 0,1 0 0,-1 0 0,0 0 0,0 0 0,0-1 0,-1 1 0,1 0 0,0 0 0,0 0 0,-2 2 0,1-1 4,1 0-1,-1 0 0,1 0 0,0 0 1,-1 0-1,1 0 0,1 0 0,-1 0 0,1 6 1,0-8-301,0 0 1,-1 1 0,1-1-1,0 1 1,0-1-1,0 0 1,0 0 0,0 0-1,0 1 1,0-1-1,1 0 1,-1 0 0,0-1-1,1 1 1,-1 0 0,0 0-1,1-1 1,-1 1-1,1 0 1,2 0 0,12 1-5467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7:37.8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259 27 7988,'1'0'140,"-1"-1"1,1 1 0,0-1 0,-1 1-1,1 0 1,-1-1 0,1 1-1,-1-1 1,1 0 0,-1 1 0,0-1-1,1 1 1,-1-1 0,0 0 0,1 1-1,-1-1 1,0 0 0,0 1-1,0-1 1,1 0 0,-1 1 0,0-1-1,0 0 1,0 1 0,0-1-1,0 0 1,0 1 0,0-1 0,-1 0-1,1 0 1,-1 0-76,0 0 0,0 0 1,0 1-1,0-1 0,0 0 0,0 1 0,0-1 1,0 1-1,0 0 0,-1-1 0,1 1 0,0 0 0,0 0 1,0 0-1,-2-1 0,-6 1-104,1 0 1,-1 0-1,-15 4 0,8 0 78,0 1-1,0 1 1,0 0 0,1 1-1,-23 15 1,31-18-21,1 1-1,-1-1 0,1 1 1,1 0-1,-1 1 1,1-1-1,0 1 1,0 0-1,0 0 0,1 1 1,0 0-1,0-1 1,1 1-1,-4 10 1,6-13-9,1-1 0,0 0 0,-1 1 0,1-1 0,0 0 1,1 1-1,-1-1 0,0 1 0,1-1 0,0 0 0,0 0 0,0 1 1,0-1-1,1 0 0,-1 0 0,1 0 0,0 0 0,-1 0 1,1-1-1,1 1 0,-1-1 0,0 1 0,1-1 0,-1 0 0,1 1 1,0-1-1,-1-1 0,4 3 0,11 6 37,-1-1 0,2-1 0,30 11 0,-37-15-31,15 5 0,-18-7-18,0 0-1,0 1 1,0 0 0,0 1 0,-1 0 0,1 0 0,-1 0 0,8 7-1,-15-10 4,1 0-1,-1 0 1,1 0-1,-1 0 1,1 0-1,-1 0 1,0-1-1,1 1 1,-1 1-1,0-1 1,0 0-1,0 0 1,0 0-1,0 0 0,0 0 1,0 0-1,0 0 1,0 0-1,-1 0 1,1 0-1,0 0 1,0 0-1,-1 0 1,1 0-1,-1 0 1,1-1-1,-1 1 0,0 0 1,1 0-1,-1 0 1,0-1-1,1 1 1,-1 0-1,0 0 1,0-1-1,0 1 1,1-1-1,-3 2 1,-36 23-515,39-24 488,-45 18-6155,19-11-1256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6.9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363 86 5426,'-8'-17'2376,"5"9"-1714,-1 1-1,0 0 1,0 0-1,-9-12 1,11 17-636,0 0 1,1 0-1,-1 1 1,-1-1-1,1 1 1,0-1-1,0 1 1,0 0-1,-1 0 1,1 0-1,-1 0 1,1 0-1,-1 0 1,1 1-1,-1-1 1,1 1-1,-1 0 1,1-1-1,-5 2 1,-3 0-1,0 1-1,0 0 1,0 1 0,0 0 0,0 0-1,1 1 1,0 0 0,0 1 0,0 0-1,0 1 1,1-1 0,0 2 0,0-1-1,0 1 1,1 0 0,0 1-1,1 0 1,-11 15 0,3-1 10,0 0 1,2 1-1,0 1 1,2 0-1,1 0 1,-8 32-1,12-39-24,2 0-1,0 0 0,1 0 1,1 0-1,0 0 1,1 0-1,5 31 0,-4-42-4,0 0-1,1 0 0,-1 0 0,1-1 1,0 1-1,1 0 0,0-1 0,-1 0 1,2 1-1,-1-1 0,1-1 0,-1 1 1,1 0-1,1-1 0,-1 0 0,0 0 1,1 0-1,0 0 0,0-1 0,0 0 1,1 0-1,-1 0 0,1-1 0,-1 0 1,7 2-1,1-1-23,0-1 0,0-1 0,0 0 0,0 0 1,0-1-1,0-1 0,-1-1 0,1 1 0,24-8 0,-26 6-10,-1 0 0,1-1-1,-1-1 1,0 1 0,0-1-1,0-1 1,-1 0 0,0-1 0,0 1-1,0-2 1,13-13 0,-14 9 288,-10 15-40,1 0-212,-1-1-1,1 0 0,0 0 1,0 1-1,1-1 1,-1 0-1,0 1 1,1-1-1,-1 1 1,1-1-1,0 4 1,1-2-10,0 0 1,1 0-1,-1-1 1,1 1-1,0 0 1,0 0-1,0-1 1,0 1-1,1-1 1,-1 0-1,1 0 1,0 0-1,0 0 1,0 0 0,1-1-1,-1 1 1,1-1-1,-1 0 1,1 0-1,0 0 1,-1 0-1,1-1 1,0 0-1,8 2 1,-7-1-28,0-1 0,0 1 0,0-1 0,0 0 0,0-1 0,0 1 0,0-1 0,0 0 0,0-1 0,0 1 0,0-1 0,0 0 0,0 0 1,0 0-1,0-1 0,0 0 0,0 0 0,-1 0 0,9-6 0,-9 5 17,-1 0 1,0-1-1,0 0 1,-1 1-1,1-1 1,-1 0 0,0 0-1,0-1 1,0 1-1,-1 0 1,1-1-1,-1 1 1,0-1-1,0 1 1,-1-1-1,1 1 1,-1-1-1,0 1 1,0-1-1,-1 0 1,1 1-1,-1-1 1,0 1-1,0-1 1,-1 1-1,-1-6 1,0 4 16,0-1 0,0 1 1,-1 0-1,1 0 0,-1 0 1,0 1-1,-1 0 0,0-1 0,1 1 1,-1 1-1,-1-1 0,1 1 1,-1 0-1,0 0 0,0 1 1,-11-6-1,7 6 27,0 1-1,1 0 1,-1 1 0,0 0 0,0 0 0,0 1 0,0 0-1,0 1 1,0 0 0,0 1 0,-10 3 0,11-3-8,0 0 1,1 1-1,-1 0 1,1 1-1,0 0 1,0 0-1,0 1 1,0 0-1,1 1 1,0-1-1,0 1 1,-8 9-1,13-13-30,0 0 0,1 0 0,-1 0 0,1 0 0,-1 1 0,1-1 0,0 0-1,0 1 1,0-1 0,0 1 0,0-1 0,1 1 0,-1-1 0,1 1 0,-1-1-1,1 1 1,0 0 0,0-1 0,0 1 0,1 0 0,-1-1 0,1 1 0,-1-1-1,1 1 1,0-1 0,0 1 0,0-1 0,0 1 0,0-1 0,1 0-1,-1 0 1,1 0 0,-1 0 0,1 0 0,0 0 0,0 0 0,0 0 0,0 0-1,0-1 1,0 1 0,3 0 0,2 3-288,0-1 0,0 0-1,1 0 1,0 0 0,10 2-1,-9-3-724,0-1 1,0 0-1,0-1 0,10 1 0,18-3-4622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7.3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393 295 6627,'2'-3'162,"-1"1"-1,1 0 1,-1 0-1,0-1 1,0 1-1,0-1 0,0 1 1,-1-1-1,1 1 1,-1-1-1,1-3 1,-1 5-275,-1 0 0,1 0 0,-1 0 0,1 0 0,-1 0 0,1 0 0,-1 0 0,0 0 0,1 0 0,-1 0 0,0 0-1,0 1 1,0-1 0,0 0 0,1 1 0,-1-1 0,0 1 0,0-1 0,0 1 0,0-1 0,0 1 0,0-1 0,0 1 0,-1 0 0,1 0 0,0 0 0,-2-1 0,-7-1 797,0 0 0,1-1 1,-1 0-1,0-1 0,1 0 1,0 0-1,-14-10 0,23 14-657,0-1-1,-1 0 0,1 1 0,0-1 1,-1 1-1,1-1 0,0 1 0,0-1 1,0 0-1,-1 1 0,1-1 0,0 0 1,0 1-1,0-1 0,0 1 0,0-1 1,0 0-1,0 1 0,0-1 0,1 0 1,-1 1-1,0-1 0,0 1 1,0-1-1,1 0 0,-1 1 0,0-1 1,1 1-1,-1-1 0,0 1 0,1-1 1,-1 1-1,1-1 0,20-23-91,-11 13 99,-7 6-34,1 0-1,0 0 1,-1-1 0,0 0-1,0 0 1,-1 0 0,0 0-1,0 0 1,2-13 0,-3 17 0,-1-1 0,0 1 0,-1-1 0,1 1 0,0-1 0,-1 1 0,1 0 0,-1-1 0,1 1 0,-1 0 0,0-1 0,0 1 0,0 0 0,-1 0 0,1 0 0,0 0 0,-1 0 0,0 0 0,1 0 0,-1 0 0,0 1 0,0-1 0,0 1 0,0-1 0,0 1 0,0 0 0,0 0 0,0 0 0,-4-2 0,-8-2-2,1 1 0,-1 0 0,-1 1 0,1 1 0,0 0 0,-1 0 0,-25 2 0,28 0-1,1 1 1,0 1-1,-1-1 0,1 2 0,0-1 0,0 2 0,1 0 0,-1 0 0,1 0 0,-15 10 0,22-13 0,0 1-1,1 0 0,-1 0 1,1 0-1,-1 0 0,1 1 1,0-1-1,-1 1 0,1-1 0,1 1 1,-1 0-1,0 0 0,1-1 1,-1 1-1,1 0 0,0 1 1,0-1-1,0 0 0,0 0 1,1 0-1,-1 1 0,1-1 1,0 0-1,0 0 0,0 1 0,0-1 1,1 0-1,-1 0 0,1 1 1,0-1-1,0 0 0,0 0 1,0 0-1,0 0 0,1 0 1,0 0-1,-1 0 0,4 3 1,4 6 0,0-1 0,1 0-1,0-1 1,0 0 0,1-1 0,1 0 0,19 12 0,16 6-368,57 25-1,-71-38-2179,41 10 0,-29-12-3121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7.6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77 6195,'9'-18'1392,"6"-2"-223,-1 3-1729,3 6-1953,-4 0-3170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8.0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293 91 6227,'-13'-16'2228,"-27"-30"201,37 43-2364,-1 0 1,1 0-1,0 0 0,-1 1 1,0-1-1,0 1 0,1 0 1,-1 0-1,-1 0 0,-5-1 1,9 3-64,1 0 0,-1 0 0,0 0-1,1 1 1,-1-1 0,0 0 0,1 0 0,-1 1 0,1-1 0,-1 1 0,1-1 0,-1 0 0,1 1 0,-1-1 0,1 1 0,-1-1 0,1 1 0,-1-1 0,1 1 0,0 0 0,-1-1 0,1 1 0,0 0 0,0-1 0,-1 1 0,1-1 0,0 1 0,0 0 0,0-1-1,0 1 1,0 0 0,0 0 0,0-1 0,0 1 0,0 1 0,0 31 109,0-30-92,36 631 314,-35-621-659,-2 58-156,1-68 91,0 1-1,-1 0 1,1-1 0,-1 1-1,0 0 1,0-1 0,-1 1-1,1-1 1,-1 0-1,1 1 1,-1-1 0,0 0-1,0 0 1,-1 0 0,-3 4-1,-8 1-4674</inkml:trace>
  <inkml:trace contextRef="#ctx0" brushRef="#br0" timeOffset="1">1 573 7267,'0'-20'1745,"0"0"32,3 6-1073,6 1-240,4 0-191,5 4-113,6 0-80,3 2-48,6 3-32,3 0-144,1 6-497,1 0-1151,4 2-1410,-1-4-3521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8.4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408 64 6595,'1'-13'1315,"-2"-17"251,0 29-1563,1 0 1,0 0-1,-1 0 0,1 0 0,-1 1 1,1-1-1,-1 0 0,1 0 0,-1 0 1,1 0-1,-1 1 0,0-1 1,0 0-1,1 1 0,-1-1 0,0 0 1,0 1-1,0-1 0,0 1 0,1 0 1,-1-1-1,0 1 0,0-1 1,0 1-1,0 0 0,-1 0 0,-3-1 74,0 0 0,0 0 0,0 1-1,0 0 1,0 0 0,1 0-1,-1 1 1,0-1 0,0 1 0,0 1-1,1-1 1,-1 0 0,0 1-1,-4 3 1,6-3-41,-1 0 0,1 0-1,0 1 1,0 0 0,0 0 0,1-1-1,-1 2 1,1-1 0,0 0 0,-1 0-1,1 1 1,1-1 0,-1 1 0,0 0 0,1-1-1,0 1 1,0 0 0,-1 5 0,-1 19 34,1 0 0,2 0 1,0 0-1,8 48 1,0 5 9,-5-2-157,-3-40-240,1 1 1,3-1-1,1 0 0,2 0 1,18 59-1,-25-98 291,0 0 1,0 1 0,0-1-1,0 0 1,0 0-1,1 0 1,-1 0-1,0 0 1,0 0 0,0 0-1,0 1 1,0-1-1,0 0 1,0 0 0,0 0-1,0 0 1,0 0-1,0 0 1,0 1-1,0-1 1,0 0 0,0 0-1,0 0 1,0 0-1,0 0 1,0 0-1,0 0 1,0 1 0,0-1-1,0 0 1,0 0-1,-1 0 1,1 0-1,0 0 1,0 0 0,0 0-1,0 0 1,0 1-1,0-1 1,0 0 0,0 0-1,0 0 1,-1 0-1,1 0 1,0 0-1,0 0 1,0 0 0,0 0-1,0 0 1,0 0-1,0 0 1,-1 0-1,1 0 1,0 0 0,0 0-1,0 0 1,0 0-1,0 0 1,0 0 0,-1 0-1,1 0 1,0 0-1,0 0 1,0 0-1,-14-6-711,-13-13 198,-63-61 183,-64-53 2651,152 131-2226,-2-1 224,-1-1 0,1 1 1,0-1-1,0 0 0,-4-7 1,7 10-259,1 1 0,-1-1 1,1 0-1,0 0 0,-1 0 1,1 0-1,0 1 0,-1-1 1,1 0-1,0 0 0,0 0 0,0 0 1,0 0-1,0 0 0,0 1 1,0-1-1,0 0 0,0 0 1,0 0-1,1 0 0,-1 0 0,0 0 1,1 1-1,-1-1 0,0 0 1,1 0-1,-1 0 0,1 1 1,0-1-1,-1 0 0,1 1 1,-1-1-1,1 0 0,0 1 0,-1-1 1,1 1-1,0-1 0,0 1 1,0-1-1,1 1 0,12-8 34,1 2 0,0 0 0,0 0 0,0 2 0,1 0 0,19-2 0,2 1-137,58 0 0,16 11-1722,-37 4-2487,-18-2-2139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8.8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1 262 8420,'5'-9'1809,"2"4"16,-1 6-1457,-1 8-144,3 6-272,-3 7-128,1 1-112,-3 7-193,-3-1-239,-2 0-304,-1-2-529,-5-3-176,1-6-848,0-4-1473</inkml:trace>
  <inkml:trace contextRef="#ctx0" brushRef="#br0" timeOffset="1">33 6 6179,'-3'-4'1296,"3"2"-1296,9 8-1344,5 5-4787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9.22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133 93 7443,'4'-7'460,"3"-4"559,0-1 0,0 0 0,7-22 0,-13 34-1006,-1-1 1,0 1-1,0 0 0,0-1 1,0 1-1,0-1 0,0 1 1,0-1-1,0 1 0,0-1 1,0 1-1,0-1 1,0 1-1,0-1 0,0 1 1,0-1-1,0 1 0,0 0 1,0-1-1,-1 1 0,1-1 1,0 1-1,0-1 0,-1 1 1,1 0-1,0-1 1,-1 1-1,1 0 0,0-1 1,-1 1-1,1 0 0,-1-1 1,-18-2 99,-17 11-142,29-5 27,1 0-1,0 1 0,-1 0 0,2 0 0,-1 1 1,0-1-1,1 1 0,0 0 0,0 1 0,0-1 1,1 1-1,-7 11 0,6-8 4,0 2 1,1-1-1,0 0 1,0 1-1,1 0 1,1 0-1,-3 22 0,3-23 0,2 1-1,-1 0 0,2-1 0,-1 1 0,2 0 1,-1-1-1,1 1 0,1-1 0,0 0 0,0 0 1,1 0-1,0 0 0,1 0 0,0-1 0,1 0 0,-1 0 1,2 0-1,10 11 0,-10-15-33,-1 0-1,1 0 1,0 0-1,0-1 1,0-1-1,1 1 1,0-1-1,-1 0 1,1-1-1,0 0 1,0 0-1,0 0 1,0-1 0,1-1-1,-1 1 1,0-1-1,0-1 1,15-2-1,-15 2-425,-1-1 0,1 0 0,-1-1-1,0 0 1,0 0 0,0 0 0,0-1-1,-1 0 1,1 0 0,-1-1 0,0 0 0,10-10-1,8-17-5417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9.61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1 271 5154,'13'-2'1121,"-1"2"31,3 4-863,-2-1-129,-1 5 32,-1 1 48,-5-2 80,-1 2 48,-3 2-16,0-2 0,-4 4-31,0-2-49,0 2-176,1 1-480,-3 2-1089,-2-1-1248,-1 0-3090</inkml:trace>
  <inkml:trace contextRef="#ctx0" brushRef="#br0" timeOffset="1">35 9 7876,'4'-7'1664,"7"5"-15,2 8-1521,-1 6-1633,3 6-1536,5 2-3730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29.9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39 484 8244,'24'-42'2963,"14"-24"-2368,-22 36-2698,18-45-1,-29 59 1273,0 1 1,-1-1-1,0 0 0,2-31 0,-6 35 970,0 0-1,0-1 0,-1 1 0,-4-15 1,5 24 96,-1 1 1,1-1 0,-1 1 0,0 0 0,1-1 0,-1 1 0,0 0 0,0-1 0,-1 1 0,1 0-1,0 0 1,-1 0 0,1 0 0,-1 0 0,0 1 0,0-1 0,0 0 0,1 1 0,-1-1 0,-1 1-1,1 0 1,0-1 0,-4 0 0,3 1-178,0 1 0,0 0 0,0 0 0,0 0 0,0 0 0,0 1 0,0-1 0,0 1 0,0-1 0,0 1 0,0 0 0,0 0 0,0 1 0,0-1 0,0 1 0,1-1 0,-1 1 0,-3 3 0,0-1-50,1 0 0,-1 0 1,1 1-1,0 0 0,0 0 1,1 0-1,-1 0 0,1 1 1,1 0-1,-1 0 0,1 0 1,0 0-1,0 1 0,0-1 1,1 1-1,0-1 1,1 1-1,-1 0 0,1 0 1,1 0-1,-1 0 0,1-1 1,0 1-1,1 0 0,0 0 1,0 0-1,0 0 0,1 0 1,0-1-1,0 1 0,1-1 1,0 1-1,0-1 0,0 0 1,1 0-1,0-1 0,0 1 1,5 5-1,1-1 12,0-1-1,0 0 1,1-1-1,0 0 1,0 0 0,1-1-1,0-1 1,0 0-1,1-1 1,-1 0-1,1-1 1,0 0 0,1-1-1,-1-1 1,0 0-1,1-1 1,21 0-1,-22-1-60,-1-1 0,1 0 0,0-1 0,0-1 0,-1 0 0,1 0 0,-1-2 0,0 1 0,0-1 0,0-1 0,-1 0 0,0-1 0,0 0 0,-1-1 0,1 0 0,-2 0 0,1-1 0,11-14 0,-10 7-105,-1 1 1,0-1-1,-1-1 0,14-33 0,-19 39 156,-1 0-1,0-1 0,0 1 1,-1-1-1,0 1 1,-1-1-1,-1 0 1,0 0-1,-1-12 0,1 22 23,0 1 1,0-1-1,0 0 0,-1 0 0,1 1 0,0-1 0,-1 0 0,1 1 0,-1-1 1,0 0-1,1 1 0,-1-1 0,0 1 0,0-1 0,0 1 0,0 0 0,0-1 1,0 1-1,0 0 0,-1 0 0,1-1 0,0 1 0,-1 0 0,1 0 0,-1 1 1,1-1-1,-1 0 0,1 0 0,-1 1 0,0-1 0,1 1 0,-1-1 1,0 1-1,1 0 0,-1 0 0,-3 0 0,2 0 3,-1 1 1,1 0-1,-1 0 0,1 1 1,0-1-1,-1 1 0,1-1 1,0 1-1,0 0 0,0 0 1,0 1-1,0-1 0,1 0 1,-1 1-1,1 0 0,-1 0 1,-1 3-1,-2 3-24,1 1 0,0 1 0,0-1 0,1 0 0,1 1 0,-1 0 0,2 0 0,0 0 0,0 0 0,1 1 0,0 17 0,1-14-15,1 0 1,0-1 0,2 1-1,-1 0 1,2-1 0,0 1-1,1-1 1,8 19 0,-12-31-6,0 0 0,0 0 0,0 0 0,0 0 0,1 0 1,-1 0-1,0 0 0,1 0 0,0 0 0,-1 0 0,1-1 1,0 1-1,0-1 0,0 1 0,0-1 0,0 0 0,0 0 1,0 0-1,0 0 0,1 0 0,-1-1 0,0 1 0,1 0 1,-1-1-1,0 0 0,1 0 0,-1 1 0,1-1 0,-1-1 1,0 1-1,1 0 0,-1-1 0,0 1 0,4-2 1,6-3-127,0 0 0,-1-1 0,0 0 1,0-1-1,14-12 0,4-2-287,-4 5 132,79-46-773,-90 55 1143,1 0-1,0 1 1,1 0 0,-1 1-1,22-3 1,-21 8 416,-12 8-82,-17 17 90,4-9-461,5-8 15,-3 7 35,0 0 0,-5 20 0,11-32-92,0-1 1,0 1 0,0 0-1,1 0 1,-1 0 0,1 0-1,0-1 1,0 1-1,0 0 1,0 0 0,0 0-1,1 0 1,-1 0-1,1-1 1,0 1 0,0 0-1,0 0 1,0-1-1,0 1 1,3 3 0,-3-5-44,0 0 1,1 0-1,-1-1 1,0 1-1,0 0 1,1-1-1,-1 1 1,0-1-1,1 1 0,-1-1 1,0 0-1,1 0 1,-1 1-1,1-1 1,-1 0-1,1 0 1,-1 0-1,0 0 1,1-1-1,-1 1 1,1 0-1,-1-1 1,0 1-1,1-1 1,-1 1-1,0-1 1,0 0-1,1 1 1,-1-1-1,0 0 1,0 0-1,0 0 1,0 0-1,2-1 1,5-5-1081,-1-1 1,1 1-1,7-11 1,8-12-4439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30.34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262 15 7668,'1'-13'1898,"1"11"-756,6 18-443,7 33-813,13 71 128,-5 0-1,-5 1 0,3 234 1,-21-343-10,0-3-2,0 0 0,0 0 0,-1 0 0,0 0 1,0 0-1,-1 0 0,0 0 0,-6 13 1,8-21-10,-1-1 1,1 1-1,-1 0 1,1 0 0,-1-1-1,1 1 1,-1-1 0,1 1-1,-1 0 1,0-1 0,1 1-1,-1-1 1,0 1 0,1-1-1,-1 0 1,0 1 0,0-1-1,1 0 1,-1 0 0,0 1-1,0-1 1,0 0 0,1 0-1,-1 0 1,0 0 0,0 0-1,0 0 1,1 0-1,-1 0 1,0 0 0,0 0-1,0-1 1,1 1 0,-1 0-1,0 0 1,0-1 0,1 1-1,-1-1 1,0 1 0,0 0-1,1-1 1,-1 1 0,1-1-1,-1 0 1,0 1 0,1-1-1,-1 0 1,0 0 0,-28-38-388,27 36 368,-93-163-882,64 107 1625,-3 1 0,-74-97 0,99 145-479,-11-16 1103,20 25-1322,0 1-1,0 0 1,0 0-1,0-1 1,0 1-1,0 0 1,0-1-1,0 1 1,0 0-1,0 0 1,0-1-1,0 1 1,0 0-1,0 0 1,0-1-1,0 1 1,0 0-1,0 0 1,0-1-1,0 1 1,1 0-1,-1 0 1,0-1-1,0 1 1,0 0-1,0 0 1,1 0-1,-1-1 1,0 1-1,0 0 1,0 0-1,1 0 1,-1 0-1,20-2 279,243 30-291,-89-4-3004,-53-6-1880,-37-7-1640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8:32.4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0 6435,'-23'1'2192,"10"0"-958,34 5-874,46 9 593,70 13-430,-120-26-512,0 0 1,0-1-1,0-1 0,0-1 1,33-6-1,-75 16-846,11-3-519,-1-1-1,-27 7 1,6-7-2509,16-4 859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55.98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92 4274,'-1'-2'165,"1"1"0,-1-1 0,1 0 1,-1 0-1,1 0 0,0 0 0,0 0 0,0 1 0,0-1 0,0 0 1,0 0-1,0 0 0,1 0 0,-1 0 0,1 1 0,-1-1 0,1 0 0,0 0 1,-1 1-1,1-1 0,0 0 0,0 1 0,0-1 0,1 1 0,-1-1 1,0 1-1,0 0 0,1-1 0,-1 1 0,1 0 0,-1 0 0,1 0 1,0 0-1,-1 0 0,1 0 0,3 0 0,7-4-135,1 0 0,-1 1 1,1 1-1,14-2 0,-21 4 160,25-4-69,0 2 1,0 1-1,47 3 1,92 17-1,-119-10-141,1-3-1,-1-1 1,101-7-1,-137 1-31,10-1-566,50-1 0,-74 4 577,-1 0-90,1 0 0,-1 0 0,1 0 0,-1 0 0,1 0 0,0 0 0,-1 0 0,1 0 0,-1 0 0,1 0 0,-1 0 0,1 0 0,0 0 0,-1 0 0,1 1 0,-1-1 0,1 0 0,-1 0 0,1 1 0,-1-1 0,1 0 0,-1 1 0,0-1 0,1 1 0,-1-1 0,1 0 0,-1 1 0,0-1 0,1 1 0,-1-1 0,0 1 0,0-1 0,1 1 0,-1-1 0,0 2 0,-1 10-5074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9:56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11 3954,'-18'-1'1135,"-27"3"1849,69-6-2486,0 1 0,0 0 0,0 2 0,0 1 0,0 1 0,47 8 0,-58-7-506,1 1 0,-1 1 0,1 1 0,-1 0 0,-1 0-1,1 1 1,-1 1 0,0 0 0,0 1 0,-1 0 0,0 1 0,0 0-1,15 18 1,-22-21 19,-1-1 0,0 0 0,-1 1 0,1-1 0,-1 1-1,0 0 1,0 0 0,-1 0 0,0 0 0,0 0 0,0 0-1,-1 0 1,0 0 0,0 0 0,-1 0 0,1 1 0,-1-1 0,-1 0-1,1 0 1,-4 7 0,-5 16 62,-1-1 0,-26 47 0,30-61-61,-19 32 49,-2-1 0,-2-1-1,-46 51 1,70-87-43,0 0 0,0-1 0,1 2 0,0-1-1,0 1 1,-6 16 0,10-23-12,1-1-1,-1 1 1,1 0-1,0-1 1,-1 1-1,1 0 0,0-1 1,0 1-1,0 0 1,0 0-1,1-1 1,-1 1-1,0 0 0,1-1 1,-1 1-1,1 0 1,0-1-1,1 3 1,-1-2 4,1-1 1,-1 1-1,1-1 0,0 0 1,0 0-1,0 1 1,0-1-1,-1 0 1,1-1-1,1 1 0,-1 0 1,0-1-1,0 1 1,0-1-1,0 1 1,0-1-1,0 0 1,1 0-1,1 0 0,57-2 167,0-2 0,120-26 0,-59 9-121,-15 4-68,148-3 0,-247 20-28,38 2-80,-43-2 78,-1 1 1,0-1 0,1 0 0,-1 1 0,0 0 0,1 0 0,-1-1-1,0 1 1,0 1 0,0-1 0,0 0 0,0 0 0,0 1 0,0-1-1,2 3 1,-4-4-38,0 1-1,1 0 1,-1 0-1,0 0 1,1 0-1,-1 0 1,0 0-1,0-1 1,0 1-1,0 0 1,0 0-1,0 0 1,0 0-1,0 0 1,0 0-1,0 0 1,-1 0-1,1-1 1,0 1-1,-1 0 1,1 0-1,0 0 1,-1 0-1,1-1 1,-1 1-1,1 0 1,-1-1-1,-1 2 1,-21 22-2956,18-19 1871,-22 20-4660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08.05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4450,'1'1'288,"0"0"1,0 0-1,0 1 1,0-1-1,0 0 1,-1 0-1,1 1 1,0-1-1,-1 1 1,1-1-1,-1 0 1,1 1-1,-1-1 0,0 1 1,1 1-1,5 29 225,-3-3-76,-1 50 1,2 16-262,-2-93-26,2-6-51,7-18-16,10-30-82,-9-3-38,-11 44 46,1 0 1,1 0-1,0 1 0,0-1 1,9-19-1,-11 30-2,-1-1 0,1 1 0,-1 0 1,1 0-1,-1 0 0,1 0 0,-1-1 0,0 1 0,1 0 0,-1 0 1,1 0-1,-1 0 0,1 0 0,-1 0 0,1 0 0,-1 0 1,1 1-1,-1-1 0,1 0 0,-1 0 0,1 0 0,-1 0 0,0 1 1,1-1-1,-1 0 0,1 0 0,-1 1 0,0-1 0,1 0 0,-1 1 1,0-1-1,1 0 0,-1 1 0,0-1 0,0 1 0,1-1 0,-1 0 1,0 1-1,18 20 137,-15-17-119,14 18 23,0 1 0,-1 0 0,15 33 0,-26-64-25,-1 0-1,0 1 0,0-2 1,2-7-1,-5 13-19,-1 3-4,2-5 10,-1 0 0,1 1-1,0 0 1,1-1 0,-1 1-1,1 0 1,3-4 0,-5 7 0,0 1 1,0-1 0,0 1-1,-1-1 1,1 1 0,0 0-1,0-1 1,0 1 0,0 0-1,0 0 1,0-1 0,0 1-1,0 0 1,1 0 0,-1 0-1,0 0 1,0 0 0,0 1-1,0-1 1,0 0 0,0 0-1,0 1 1,0-1 0,0 0-1,0 1 1,-1-1 0,1 1-1,0-1 1,0 1 0,0 0-1,0-1 1,-1 1 0,1 0-1,0 0 1,-1-1 0,1 1-1,0 0 1,0 1 0,21 22 152,-2 2 1,35 53 0,-31-41-307,-15-27-1304,-1-6-3128,-3-1-1926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08.6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 72 7011,'-1'0'109,"0"0"0,1 0-1,-1 0 1,0 0 0,1 0 0,-1 0-1,0 0 1,0 0 0,1 0 0,-1 0-1,0 0 1,0 0 0,1 0-1,-1 0 1,0 1 0,1-1 0,-1 0-1,0 1 1,1-1 0,-1 0 0,0 1-1,1-1 1,-1 1 0,1-1 0,-1 1-1,1-1 1,-1 1 0,1-1-1,-1 1 1,1 0 0,0-1 0,-1 1-1,1 1 1,-8 29-118,0 0 51,-6-13 31,23-29 46,8-8-116,-1 0 0,20-31 0,2-5-12,-38 55 10,0-1 1,1 1-1,-1-1 0,0 1 1,0-1-1,1 1 0,-1-1 0,0 1 1,1-1-1,-1 1 0,0 0 1,1-1-1,-1 1 0,1 0 1,-1-1-1,1 1 0,-1 0 0,1 0 1,-1-1-1,1 1 0,-1 0 1,1 0-1,-1 0 0,1-1 1,-1 1-1,1 0 0,-1 0 0,1 0 1,-1 0-1,1 0 0,-1 0 1,1 0-1,0 1 0,-1-1 1,1 0-1,-1 0 0,1 0 1,-1 0-1,1 1 0,-1-1 0,1 0 1,-1 0-1,0 1 0,1-1 1,-1 0-1,1 1 0,-1-1 1,0 1-1,1 0 0,14 32 269,-4-9-82,23 14 30,-27-33-317,-2 1 0,1-1 0,-1 1 0,0 1 0,8 12 0,-12-14-1306,-1-1-2956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09.00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59 6387,'-4'-7'1537,"4"-2"63,2 0-895,4 1-225,5 3-112,3-2-80,3 1-64,3 1-32,-2 3-64,2 2-48,2 2-80,-1 1-128,-1 5-176,2-3-480,-2-1-945,0 1-1296,4-1-2994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09.3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66 5715,'-8'-7'1488,"3"0"33,3 1-352,4-1-801,1 0-144,7 1-64,0-1-48,3 0-48,4 1-64,1 2-80,2 3-80,0 2-144,-4 3-177,2 2-303,-5 1-769,-2 2-1024,-4 2-2305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09.7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86 6051,'-9'-4'1649,"7"0"-1,0-3-63,8 2-1185,3-3-144,5 1-80,3-2-48,6 0-32,1-2-15,1 4-97,3 1-225,-3 3-1487,1-1-1442,-3 2-3745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0.6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57 31 4402,'-13'2'2544,"16"-10"-1109,21-13-57,-20 17-863,-5 5-478,-1 0 0,1-1 0,0 1 0,-1-1 1,1 1-1,-1-1 0,1 1 0,-1-1 0,1 0 0,-1 0 0,1 0 0,-3 0 0,-21 5 652,25-5-675,-1 1-1,0-1 1,0 1 0,0 0-1,0-1 1,1 1-1,-1 0 1,0-1-1,1 1 1,-1 0-1,1 0 1,-1 0-1,1 0 1,-1-1-1,1 1 1,-1 0 0,1 0-1,0 0 1,0 0-1,-1 0 1,1 0-1,0 0 1,0 0-1,0 0 1,0 2-1,1 15 12,-1-14-12,0 0-1,1 0 1,-1 0 0,-1 0-1,1 0 1,-1 1-1,0-1 1,0 0 0,0 0-1,0-1 1,-2 6-1,0 23 126,2-6-1,-1-12-57,0-1-1,1 1 1,1-1-1,0 1 1,1-1-1,0 1 1,4 14-1,3 5 153,22 53-1,-25-72-160,0-1-1,1 0 1,1 0-1,0-1 1,16 21-1,-20-30-73,0 1 0,0-1 0,0 0 0,1 0-1,-1 0 1,1 0 0,0-1 0,0 0 0,0 1-1,0-2 1,0 1 0,1 0 0,-1-1 0,0 0-1,1 0 1,-1 0 0,1 0 0,-1-1 0,1 1 0,-1-1-1,1-1 1,7 0 0,-4 0-338,3-1-1703,-4 1-2182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1.3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 11 6051,'-11'-11'3148,"7"18"-1741,4 29-1132,0-23-50,-4 42-57,1-32-136,1 1-1,2 0 1,0 0 0,1 0-1,6 29 1,-7-53-69,0 1 1,0-1-1,0 1 0,0-1 1,0 1-1,1-1 1,-1 1-1,0-1 0,0 0 1,0 1-1,1-1 1,-1 1-1,0-1 0,1 0 1,-1 1-1,0-1 1,1 0-1,-1 1 0,1-1 1,-1 0-1,0 1 0,1-1 1,-1 0-1,1 0 1,-1 0-1,1 1 0,-1-1 1,1 0-1,-1 0 1,1 0-1,-1 0 0,2 0 1,13-7-4868,-4-1-448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2.1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33 5058,'-4'-5'1377,"-1"1"80,-1-1-673,4 3-80,2-4-159,0 4-129,4-1-96,1 1-96,1 0-96,1 2-48,2-2-48,0 4-48,-1 0-48,1 0-144,0 0-384,0 1-1009,-2-1-1232,-1 2-2978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8:32.85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75 0 4674,'-15'7'1228,"10"-5"-894,-1 0-1,1 0 1,1 1-1,-1-1 0,0 1 1,1 0-1,-1 1 1,1-1-1,0 1 0,0-1 1,-5 7-1,9-10-305,0 1-1,1 0 0,-1-1 1,0 1-1,0-1 0,0 1 1,0 0-1,1-1 0,-1 1 1,0-1-1,0 1 0,1-1 1,-1 1-1,0-1 0,1 1 1,-1-1-1,1 1 0,-1-1 1,1 1-1,-1-1 0,1 0 1,-1 1-1,1-1 0,-1 0 1,1 1-1,-1-1 0,1 0 1,0 0-1,-1 0 0,1 0 1,-1 1-1,1-1 0,0 0 1,0 0-1,24 5 219,105 3 314,-14-2-431,-107-5-567,17 2 932,-13-7-7015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2.6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166 0 5923,'-2'1'2833,"-6"7"-2097,-12 28-152,-45 59-1,1-1-522,58-79-245,6-15 42,0 0 0,0 1 1,0-1-1,0 0 0,0 1 0,0-1 0,0 1 0,1-1 0,-1 0 1,0 1-1,0-1 0,0 0 0,0 0 0,1 1 0,-1-1 1,0 0-1,0 1 0,1-1 0,-1 0 0,0 0 0,1 0 0,-1 1 1,0-1-1,1 0 0,-1 0 0,0 0 0,1 0 0,-1 1 1,0-1-1,1 0 0,-1 0 0,0 0 0,1 0 0,-1 0 0,1 0 1,0 0-1,9 1-5146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2.9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41 6771,'-53'-18'4079,"53"18"-4070,0 0 0,0 0-1,0 0 1,0 0-1,0 0 1,0 0 0,-1 0-1,1 0 1,0 0 0,0 0-1,0 0 1,0 0 0,0 0-1,0 0 1,0 0-1,0-1 1,0 1 0,0 0-1,-1 0 1,1 0 0,0 0-1,0 0 1,0 0-1,0 0 1,0 0 0,0 0-1,0 0 1,0-1 0,0 1-1,0 0 1,0 0 0,0 0-1,0 0 1,0 0-1,0 0 1,0 0 0,0 0-1,0 0 1,0-1 0,0 1-1,0 0 1,0 0 0,0 0-1,0 0 1,0 0-1,0 0 1,0 0 0,0 0-1,0 0 1,0-1 0,0 1-1,0 0 1,0 0-1,1 0 1,-1 0 0,0 0-1,0 0 1,0 0 0,0 0-1,0 0 1,0 0 0,0 0-1,0 0 1,11-6 158,10-2-132,-19 7-33,0 0-1,1 1 0,-1-1 1,1 1-1,-1-1 0,0 1 1,1 0-1,-1 0 0,1 0 1,-1 0-1,1 0 0,-1 1 1,1-1-1,-1 1 0,0 0 1,1-1-1,-1 1 1,0 0-1,0 0 0,0 0 1,1 1-1,2 2 0,-2-1-1,-1 0 1,0 0-1,0 0 0,0 0 0,0 1 0,0-1 1,-1 1-1,1-1 0,-1 1 0,0-1 0,0 1 1,-1 0-1,2 5 0,-2 3 8,1 0 1,-1 0-1,-1 0 1,0-1-1,-1 1 0,0 0 1,-1 0-1,-7 18 1,10-30-7,0 1-1,-1-1 1,1 1 0,0-1 0,0 1 0,0-1 0,-1 1 0,1-1-1,0 1 1,0-1 0,0 1 0,0-1 0,0 1 0,0-1 0,0 1 0,0 0-1,0-1 1,0 1 0,0-1 0,0 1 0,0-1 0,0 1 0,1-1-1,-1 1 1,0-1 0,0 1 0,1-1 0,-1 0 0,0 1 0,1-1 0,-1 1-1,0-1 1,1 1 0,21 2 235,36-15-3400,-48 10 543,9-4-3612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15 4082,'5'-14'2840,"-1"13"-554,-2 22 323,0 0-2682,1 9 98,-2 58 0,-2-50-278,-3 13-1487,-3-18-3344,4-18 367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4.3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95 6243,'7'-7'1537,"2"-3"63,4 1-927,2-3-145,1 1-160,4-2-96,0 2-80,2 4-64,1 0-80,3 1-80,-1 4-128,-1 2-224,0 4-752,-3-2-529,-4 1-1169,1 3-2544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4.73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66 4386,'3'-5'409,"0"0"-1,1 1 1,-1-1-1,1 1 1,0 0-1,0 0 1,1 0 0,-1 1-1,1-1 1,0 1-1,0 0 1,0 1-1,0-1 1,7-1 0,-9 2-402,1 1 1,0-1 0,0 1 0,0 0-1,0 0 1,0 1 0,0-1-1,0 1 1,0 0 0,1 0 0,-1 0-1,0 1 1,0-1 0,0 1 0,0 0-1,0 0 1,0 1 0,-1-1-1,1 1 1,5 3 0,-8-5-10,-1 1 0,1 0 0,-1 0 1,1-1-1,-1 1 0,1 0 0,-1 0 0,1 0 1,-1 0-1,0 0 0,0 0 0,1-1 0,-1 1 0,0 0 1,0 0-1,0 0 0,0 0 0,0 0 0,0 0 0,0 0 1,0 0-1,-1 0 0,1 0 0,0 0 0,0 0 1,-1-1-1,1 1 0,-1 0 0,1 0 0,-1 0 0,1 0 1,-2 1-1,-23 30 83,20-26-49,-6 5 41,8-8-38,0 1-1,-1-1 1,1 1 0,0-1-1,1 1 1,-1 0-1,1 0 1,-1 0 0,1 0-1,0 1 1,-2 7-1,4-11-26,1 0-1,-1 0 0,0 0 0,1-1 0,-1 1 0,1 0 0,-1-1 0,1 1 0,-1 0 1,1-1-1,0 1 0,-1 0 0,1-1 0,0 1 0,0-1 0,-1 1 0,1-1 0,0 0 1,0 1-1,0-1 0,-1 0 0,1 1 0,0-1 0,0 0 0,0 0 0,0 0 0,0 0 1,-1 0-1,1 0 0,2 0 0,32-1-999,-30 1 365,39-4-4228,-21 1-110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5.0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0 7379,'31'30'3453,"72"78"-897,-91-94-2550,0 1 0,-1 1-1,-1 0 1,-1 1-1,0 0 1,8 24-1,-12-27-5,-1 0-1,-1 0 1,-1 1-1,0 0 0,0-1 1,-2 1-1,0 0 1,-1 0-1,0-1 0,-1 1 1,0-1-1,-2 1 1,-7 21-1,2-14-366,0-1-1,-2-1 1,-1 1 0,0-2 0,-1 0 0,-1 0-1,-1-2 1,-18 18 0,-9 6-3357,-2-1-2666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6.2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5346,'10'23'4211,"6"14"-3878,-2 13 181,-2-8-264,2 0 0,20 44 0,-33-85-238,-1 1-1,1 0 1,0 0-1,0 0 1,1-1-1,-1 1 1,0 0-1,0-1 1,1 1-1,-1-1 0,1 0 1,0 1-1,2 1 1,-3-3-10,0 0 1,0 0 0,-1 0-1,1 0 1,0-1-1,0 1 1,0 0 0,-1 0-1,1-1 1,0 1-1,0 0 1,-1-1-1,1 1 1,0-1 0,-1 1-1,1-1 1,0 1-1,-1-1 1,1 1 0,-1-1-1,1 0 1,-1 1-1,1-1 1,-1 0-1,1 1 1,-1-1 0,0 0-1,1 0 1,-1 1-1,0-1 1,0 0 0,1 0-1,-1 0 1,0 1-1,0-2 1,26-87-167,-19 59 142,2 0 0,21-48 0,-30 77 34,1 0 0,-1 1-1,0-1 1,1 1 0,-1-1-1,0 0 1,1 1-1,-1-1 1,1 1 0,-1-1-1,0 1 1,1-1-1,-1 1 1,1 0 0,0-1-1,-1 1 1,1 0-1,-1-1 1,1 1 0,0 0-1,-1-1 1,1 1 0,-1 0-1,1 0 1,0 0-1,-1 0 1,2 0 0,-1 0 9,1 0 1,-1 1-1,0-1 1,0 1 0,1 0-1,-1-1 1,0 1-1,0 0 1,0-1 0,0 1-1,0 0 1,0 0 0,1 2-1,31 43 394,-25-32-364,0 0-14,0 0 1,-1 1-1,9 24 0,-7-17-23,-9-22-17,0 0 1,1 0-1,-1 0 0,1 0 1,-1 0-1,1 0 1,-1 0-1,1 0 0,-1 0 1,1 0-1,-1 0 0,1 0 1,-1 0-1,0 0 0,1 0 1,-1-1-1,1 1 0,-1 0 1,1 0-1,-1 0 0,0-1 1,1 1-1,-1 0 1,0 0-1,1-1 0,-1 1 1,0-1-1,1 1 0,-1 0 1,0-1-1,1 1 0,-1 0 1,0-1-1,0 1 0,0-1 1,0 1-1,1-1 1,15-21-35,-15 20 33,5-6-6,3-6 1,0 1 0,1 1 0,20-21 0,-30 33 12,0-1 0,1 1 0,-1 0-1,0 0 1,0 0 0,0 0 0,0-1 0,1 1-1,-1 0 1,0 0 0,0 0 0,0 0-1,1 0 1,-1 0 0,0 0 0,0-1 0,1 1-1,-1 0 1,0 0 0,0 0 0,1 0-1,-1 0 1,0 0 0,0 0 0,1 0 0,-1 0-1,0 0 1,0 0 0,0 1 0,1-1-1,-1 0 1,0 0 0,0 0 0,1 0 0,-1 0-1,0 0 1,0 0 0,0 1 0,1-1-1,-1 0 1,4 13 104,-3 23 84,-1-30-144,0 9 30,0 0-1,1 0 1,1-1-1,7 27 1,8-1-6548,-14-33-148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6.8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56 4 7091,'-5'3'329,"1"1"1,0 0-1,0 0 0,0 0 0,0 1 0,0-1 0,1 1 0,0 0 1,0 0-1,1 0 0,-1 0 0,1 1 0,0-1 0,-2 8 1,3-8-308,0 0 1,0-1-1,0 1 1,1 0-1,0 0 1,0 0 0,0-1-1,0 1 1,1 0-1,0 0 1,0 0 0,0-1-1,0 1 1,1-1-1,0 1 1,0-1-1,4 8 1,-6-12-23,1 1 0,-1-1 0,0 1 0,1-1-1,-1 0 1,0 1 0,1-1 0,-1 1 0,1-1 0,-1 0 0,1 1 0,-1-1-1,1 0 1,-1 1 0,1-1 0,-1 0 0,1 0 0,-1 0 0,1 1 0,-1-1 0,1 0-1,-1 0 1,1 0 0,0 0 0,-1 0 0,1 0 0,-1 0 0,1 0 0,-1 0-1,1 0 1,0-1 0,-1 1 0,1 0 0,-1 0 0,1 0 0,-1-1 0,1 1-1,-1 0 1,1-1 0,-1 1 0,1 0 0,-1-1 0,0 1 0,1 0 0,-1-1-1,0 1 1,1-1 0,-1 1 0,0-1 0,1 1 0,-1-1 0,0 1 0,0-1 0,1 1-1,-1-1 1,0 0 0,0 0 0,15-40-97,-14 36 89,26-114 107,-27 118-96,0 1 0,0 0 0,0 0 0,0 0 1,0 0-1,0 0 0,0 0 0,0-1 1,0 1-1,0 0 0,0 0 0,0 0 0,1 0 1,-1 0-1,0 0 0,0 0 0,0 0 0,0 0 1,0-1-1,0 1 0,0 0 0,0 0 0,1 0 1,-1 0-1,0 0 0,0 0 0,0 0 0,0 0 1,0 0-1,1 0 0,-1 0 0,0 0 0,0 0 1,0 0-1,0 0 0,0 0 0,0 0 0,1 0 1,-1 0-1,0 0 0,0 0 0,0 0 0,0 0 1,0 1-1,0-1 0,0 0 0,1 0 0,-1 0 1,0 0-1,0 0 0,0 0 0,0 0 0,0 0 1,0 0-1,0 1 0,0-1 0,0 0 0,9 12 57,3 14-17,-8-11-24,6 18 42,-10-32-61,0-1 0,0 1 0,1 0 0,-1-1 0,0 1 0,0-1 0,1 1 0,-1-1 0,1 1 0,-1-1 0,0 1 0,1-1 0,-1 1 0,1-1 0,-1 1 0,1-1 0,-1 0 0,1 1 0,-1-1 0,1 0 0,0 1 0,-1-1 0,1 0 0,0 0 0,-1 0 0,1 0 0,-1 1 0,1-1 0,0 0 0,-1 0 0,1 0 0,0 0 0,-1-1 0,1 1 0,0 0 0,-1 0 0,1 0 0,-1 0 0,2-1 0,0 0-5,0 0 0,0 0 0,0 0 0,0 0 0,0 0 1,0 1-1,0-1 0,0 0 0,0 1 0,0 0 0,1 0 0,-1-1 0,0 1 0,0 1 0,0-1 1,1 0-1,-1 0 0,0 1 0,0-1 0,0 1 0,0 0 0,0 0 0,0 0 0,0 0 1,3 1-1,-4 0 5,0 0-1,0-1 1,0 1 0,0 0 0,0 0 0,0 0 0,0 0 0,0 0 0,-1 0-1,1 0 1,-1 0 0,1 0 0,-1 0 0,0 0 0,0 0 0,0 0 0,0 0-1,0 0 1,0 0 0,-1 0 0,1 0 0,-1 0 0,1 0 0,-1 0 0,0 0-1,0 0 1,-1 2 0,0 1 9,-1 1 0,0-1 0,0 0-1,-1 0 1,1 0 0,-1 0 0,0-1 0,0 1 0,-1-1-1,1 0 1,-1 0 0,-10 5 0,39-28-1300,5 7-4141,-10 9-619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7.7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1 6787,'-11'49'4562,"-5"100"-3812,15-136-664,1 0 1,0 0 0,0 0-1,2 0 1,-1 0-1,2 0 1,5 18-1,-6-26-194,0 0-1,0 0 1,1 0-1,0 0 1,0 0-1,0-1 1,1 1-1,4 4 1,-4-6-458,0 1 1,1-1-1,0 1 1,-1-1-1,1-1 1,0 1-1,0-1 1,0 0 0,8 2-1,1 2-5594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8.0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20 7075,'-4'-5'1585,"2"1"16,6 3-1137,0-3-192,5 2-96,3 2-48,3-2-48,3 0-96,0 2-144,0 0-656,1 0-817,-3 2-1264,2-2-2962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8:33.20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97 8404,'-1'-17'1581,"2"-27"640,-1 42-2177,0-1 0,0 1 1,1-1-1,-1 1 0,1-1 0,0 1 0,-1 0 0,1-1 1,0 1-1,1 0 0,-1 0 0,0 0 0,2-3 1,-2 5-46,-1 0 0,1 0 0,-1 0 0,1 0 0,-1-1 0,1 1 1,-1 0-1,0 0 0,1 0 0,-1 0 0,1 1 0,-1-1 1,1 0-1,-1 0 0,1 0 0,-1 0 0,1 0 0,-1 0 1,0 1-1,1-1 0,-1 0 0,1 0 0,-1 1 0,0-1 0,1 0 1,-1 1-1,0-1 0,1 0 0,-1 1 0,0-1 0,0 0 1,1 1-1,-1-1 0,0 1 0,0-1 0,0 0 0,1 1 1,-1-1-1,0 1 0,0-1 0,0 1 0,0 0 0,11 25-24,-10-22 20,3 5 4,-1-1 1,2 0 0,-1 1-1,1-1 1,0-1 0,1 1-1,-1-1 1,1 0 0,1 0-1,0-1 1,0 0-1,0 0 1,0-1 0,13 7-1,-2-3 5,1-1 0,0 0 0,0-2 0,1 0 0,30 5 1,-12-5 3,-23-5-6,0 1 1,-1 1 0,1 0-1,-1 1 1,0 0 0,0 2-1,0-1 1,16 10 0,-29-14-1,1 0 0,-1 0 0,0 0 0,1 0 1,-1 1-1,0-1 0,0 0 0,0 0 0,0 1 1,0-1-1,0 1 0,-1-1 0,1 1 1,0-1-1,-1 1 0,1-1 0,-1 1 0,1-1 1,-1 1-1,0 0 0,0-1 0,1 3 1,-2-1 1,0 0 0,1 0 0,-1 0 0,0 0 0,0 0 0,-1-1 0,1 1 0,0-1 0,-1 1 0,0-1 0,-3 5 0,-6 5 18,-1-1 0,0-1 1,-24 17-1,27-21-8,-67 45 73,-8 6-559,32-14-5311,43-35-1060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8.4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39 1 6355,'-11'5'1617,"4"2"31,1 1-399,-1 4-881,3 3-144,2 1-64,1 2-32,1 2-16,1 4-32,3 0-48,0-1-64,-1 1-80,3 0-144,1-4-320,0-2-929,1-5-223,1-1-1090,5-1-2128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8.8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237 1 6131,'-16'20'3645,"-2"18"-2737,2-7-558,-24 31-656,-72 87-1,91-122-1131,12-15-1860,4 0-2387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9.1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22 6659,'0'-1'210,"0"0"-1,0 0 1,0 0-1,0 0 1,0 0-1,0 0 1,0 0-1,0 0 1,0 0-1,1 0 1,-1 0-1,0 0 1,1 0-1,-1 0 0,0 0 1,1 1-1,-1-1 1,1 0-1,0 0 1,0-1-1,0 2-155,0 0-1,-1 0 0,1 0 1,-1 0-1,1 0 0,-1 0 0,1 0 1,0 0-1,-1 0 0,1 0 1,-1 0-1,1 1 0,-1-1 0,1 0 1,-1 0-1,1 1 0,-1-1 1,1 0-1,-1 1 0,1-1 0,-1 1 1,0-1-1,1 0 0,-1 1 0,1 0 1,1 1-44,0 1 1,0-1-1,0 1 0,0 0 1,-1 0-1,1 0 1,-1 0-1,0 0 0,1 0 1,-2 0-1,1 0 1,1 4-1,-3 1 3,0-1 0,0 0 0,-1 0 0,0 0 0,0 0 0,-1 0 0,1-1 0,-5 9-1,3-8-2,0 1 0,1 1 0,0-1 0,-3 15 0,6-22-10,0 0 0,0 0 1,0 0-1,0-1 1,1 1-1,-1 0 1,0 0-1,0-1 0,1 1 1,-1 0-1,1-1 1,-1 1-1,0 0 1,1-1-1,-1 1 0,1-1 1,0 1-1,-1-1 1,1 1-1,-1-1 1,1 1-1,0-1 0,-1 0 1,1 1-1,0-1 1,0 0-1,-1 1 1,1-1-1,0 0 0,0 0 1,-1 0-1,1 0 1,0 0-1,0 0 1,-1 0-1,1 0 1,0 0-1,0 0 0,-1 0 1,2-1-1,41-4-298,-36 4 144,63-14-6025,-48 12 48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9.5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6995,'9'23'5225,"11"29"-5437,-8 2-124,11 32-1167,-21-78 208,2-1 0,-1 1 1,1-1-1,8 12 0,-7-12-2400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19.9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226 1 6339,'-31'33'5659,"-12"15"-4659,-50 54-1419,84-93 300,1 0 1,0 1-1,0 0 1,-7 13-1,5 7-5467,9-15-814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20.2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54 58 8164,'-19'-11'1887,"15"10"-1600,1-1 1,-1 0 0,0 0 0,1-1-1,-1 1 1,1-1 0,0 0 0,-3-2-1,6 4-274,0 1 0,0-1 0,0 1-1,0-1 1,0 1 0,0-1-1,0 1 1,1-1 0,-1 1-1,0 0 1,0-1 0,0 1-1,1-1 1,-1 1 0,0 0-1,1-1 1,-1 1 0,0-1-1,1 1 1,-1 0 0,0 0 0,1-1-1,-1 1 1,0 0 0,1 0-1,-1-1 1,1 1 0,-1 0-1,1 0 1,-1 0 0,0 0-1,1 0 1,-1-1 0,1 1-1,-1 0 1,1 0 0,-1 0 0,2 1-1,23-7 68,-23 6-52,14-3-32,-1 1-1,1 1 0,1 1 0,-1 0 0,0 0 0,0 2 0,0 0 1,-1 1-1,1 1 0,23 8 0,-38-12 1,0 1 0,0-1 1,1 1-1,-1-1 0,0 1 0,0-1 0,0 1 1,0 0-1,0 0 0,0-1 0,0 1 0,0 0 1,-1 0-1,1 0 0,0 0 0,0 0 0,-1 0 0,1 0 1,-1 0-1,1 1 0,-1-1 0,1 0 0,-1 0 1,0 0-1,1 1 0,-1-1 0,0 0 0,0 0 1,0 1-1,0-1 0,0 0 0,0 0 0,-1 1 1,1-1-1,0 0 0,0 0 0,-1 0 0,1 1 1,-1-1-1,1 0 0,-1 0 0,0 0 0,1 0 0,-1 0 1,-1 1-1,-5 7 36,-1 0 0,1-1 1,-2 0-1,-10 9 0,2-3 83,7-5-43,0 1 64,0 0 0,-16 19 0,25-27-117,-1-1 1,1 1-1,0 0 1,-1 0 0,1 0-1,0 0 1,0 0-1,1 0 1,-1 0-1,0 0 1,1 1 0,-1-1-1,1 0 1,-1 0-1,1 0 1,0 1-1,0-1 1,0 0-1,0 0 1,1 1 0,-1-1-1,1 0 1,-1 0-1,2 4 1,0-5-10,-1 1-1,1 0 1,-1-1-1,1 1 1,0-1 0,0 1-1,0-1 1,0 0 0,0 0-1,0 0 1,0 0 0,0 0-1,0 0 1,0-1 0,5 2-1,38 3-126,-38-4 64,10-1-560,0 0 0,0-2 0,0 0 0,0 0 0,27-9-1,-18 4-2406,16-3-4525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20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 6099,'5'-2'545,"1"0"0,-1 0 0,0 0 0,1 1 0,-1 0 0,1 0 0,0 0 0,-1 1 0,1-1 0,8 2-1,-10 0-462,0 0-1,0 0 0,0 1 0,0-1 1,-1 1-1,1 0 0,-1 0 0,1 1 0,-1-1 1,1 1-1,-1-1 0,0 1 0,0 0 0,-1 0 1,4 5-1,11 14 74,-2 1 0,-1 0-1,16 36 1,28 82-4,-32-74-102,-17-46-62,5 11 39,-2 2 0,16 64 0,-26-85-105,-1-1 0,0 0-1,0 1 1,-1-1 0,-1 1-1,0-1 1,-1 0 0,0 0-1,-1 1 1,0-1 0,-1-1-1,-6 14 1,-3 0-1966,0-1-1,-33 43 1,0-7-5065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23.83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1 137 5779,'13'-20'1584,"3"-4"17,2 1-64,0 1-1169,2 5-160,-1 3-80,-3 5-144,-3 3-208,-1 5-1377,-1 4-1360,-5 3-3442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24.1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1 171 8516,'13'-23'1793,"1"1"-16,1 11-1617,-1 7-208,4 2-321,2 1-1407,4 4-1458,0 1-3585</inkml:trace>
  <inkml:trace contextRef="#ctx0" brushRef="#br0" timeOffset="1">968 77 9941,'13'-28'2113,"-8"1"-17,3 11-1855,1 10-225,0 8-369,-2 9-287,0 0-1489,-1 3-1585,-2 1-3857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24.5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37 9845,'15'-16'2000,"-4"1"-223,3 10-3586,1 10-1776,3 2-4643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10.5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68 190 7555,'-20'-21'5598,"-6"-20"-4666,18 26-466,6 13-451,1 0 0,-1-1 0,1 1 0,-1-1 0,1 0 1,0 1-1,0-1 0,0 0 0,1 0 0,-1 0 0,1 1 1,-1-1-1,1 0 0,0 0 0,0 0 0,0 0 0,1 0 1,-1 0-1,1 0 0,-1 1 0,1-1 0,0 0 0,2-4 1,0 3-19,-1 1 0,1 0 1,0 0-1,0 1 1,0-1-1,0 0 1,0 1-1,1 0 0,-1 0 1,1 0-1,-1 0 1,1 1-1,0-1 1,0 1-1,-1 0 0,8-1 1,-6 0-4,0 1 0,0 1 0,0-1 0,0 1 1,0 0-1,0 0 0,10 1 0,-14-1 4,-1 1 0,1-1 0,0 0 0,0 1 0,0-1 0,0 0 0,0 1 0,-1-1 0,1 1 0,0 0 0,-1-1 0,1 1 0,0-1 0,-1 1 0,1 0 0,0 0 0,-1-1 0,1 1 0,0 1 0,-1 0 1,0-1 1,1 1-1,-1-1 1,0 1-1,0 0 0,0-1 1,0 1-1,0 0 0,0-1 1,0 1-1,-1 0 1,1-1-1,-1 1 0,0 2 1,-6 14 3,-2-1-1,0 0 1,0-1 0,-2 1 0,-13 15 0,8-11-12,-22 41 1,37-61 7,0 1 0,0-1 0,0 1 0,0 0 1,0 0-1,1-1 0,-1 1 0,1 0 0,-1 0 1,1 0-1,0-1 0,-1 1 0,1 0 0,0 0 1,0 0-1,0 0 0,1 0 0,-1 0 0,0-1 0,1 1 1,-1 0-1,1 0 0,0 0 0,-1-1 0,1 1 1,0 0-1,0-1 0,0 1 0,2 1 0,-1-2 5,0 0 0,-1 0 0,1 0-1,0-1 1,0 1 0,0 0-1,0-1 1,0 0 0,0 1 0,0-1-1,0 0 1,0 0 0,0 0 0,0-1-1,0 1 1,0 0 0,0-1-1,0 1 1,-1-1 0,1 1 0,0-1-1,0 0 1,0 0 0,-1 0 0,1 0-1,0 0 1,2-3 0,1 1 11,-1-1 0,1 0 1,-1-1-1,0 1 0,0-1 1,0 0-1,-1 1 0,0-2 0,0 1 1,0 0-1,0-1 0,-1 1 1,0-1-1,0 0 0,-1 1 0,2-10 1,9-25 12,-10 34-81,0 1 0,1 0 0,-1-1 0,2 1 0,-1 0 0,0 0 0,1 1 0,0-1 0,4-4-1,15-6-6858,-15 12-788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25.3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60 6483,'0'-2'210,"0"1"0,1-1 1,-1 0-1,1 1 0,-1-1 0,1 0 1,0 1-1,-1-1 0,1 1 0,0-1 1,0 1-1,0-1 0,0 1 0,1 0 0,-1-1 1,0 1-1,0 0 0,1 0 0,-1 0 1,1 0-1,-1 0 0,1 0 0,-1 1 1,1-1-1,0 0 0,-1 1 0,4-1 0,7-2-395,0 0-1,24-2 1,-23 3 599,47-4-422,1 2 1,-1 3 0,1 2-1,78 12 1,-99-3-297,-38-10 88,-1 0 1,0 1 0,0-1 0,1 1-1,-1-1 1,0 1 0,0-1 0,0 1-1,0 0 1,0 0 0,0-1 0,0 1-1,0 0 1,0 0 0,0 0 0,0 0-1,-1 0 1,1 0 0,0 0 0,-1 0-1,1 1 1,-1-1 0,1 0 0,-1 0-1,1 0 1,-1 1 0,0 1 0,-2 10-5644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25.7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0 115 7603,'2'-1'1729,"13"-7"48,6-4-1137,12 2-207,11-2-145,16-1-64,11 0-16,7-1-32,2 1-48,0 4-240,-4 3-1745,-5 3-48,-9 5-1328,-11-1-2866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43.7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3842,'-6'1'3716,"9"5"-2405,7 7-1099,-8-4-41,0-1-1,0 0 0,-1 0 0,0 0 0,0 1 1,-2 13-1,3 22 247,1-24-364,1 0-1,1-1 1,1 1-1,1-1 1,0-1-1,2 1 1,0-1-1,11 17 0,-19-34-829,-5-4-740,-4-6-2669,3 3-496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44.25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0 140 4338,'0'0'990,"26"5"4228,12-8-4974,0-2 0,1-1-1,-2-2 1,65-22 0,-29 8-100,-1 0-60,59-15 50,-113 32-144,1 2 1,0 1 0,0 0-1,36 2 1,-52 0-20,-1 0-1,0 0 1,0 1-1,0-1 1,0 0-1,0 1 1,0 0-1,0-1 1,0 1-1,0 0 1,0 0-1,0 0 1,0 0-1,0 0 1,-1 1-1,1-1 1,2 2-1,-4-1-125,1-1 0,0 1 0,-1-1 0,0 1 1,1-1-1,-1 1 0,0-1 0,0 1 0,1-1 0,-1 1 0,-1-1 0,1 1 0,0 0 0,0-1 0,0 1 0,-1-1 0,1 1 0,-1-1 0,1 0 0,-1 1 0,0-1 0,1 1 0,-1-1 0,-1 2 1,-9 17-2851,-2 0-1666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44.9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1 112 5587,'0'0'98,"0"-1"0,0 1 1,0 0-1,0-1 0,1 1 1,-1-1-1,0 1 1,0 0-1,1-1 0,-1 1 1,0 0-1,0 0 0,1-1 1,-1 1-1,0 0 1,1 0-1,-1-1 0,0 1 1,1 0-1,-1 0 1,0 0-1,1-1 0,-1 1 1,1 0-1,-1 0 0,0 0 1,1 0-1,-1 0 1,1 0-1,-1 0 0,0 0 1,1 0-1,-1 0 0,1 0 1,-1 0-1,1 0 1,-1 0-1,0 1 0,1-1 1,-1 0-1,0 0 0,1 0 1,0 1-1,16 19 913,9 31-847,-13-21-83,1 0 0,1-1 0,2-1-1,0 0 1,2-1 0,1-1-1,30 30 1,-46-56 43,-3-7-52,-5-21-39,-9-35-102,6 37 54,2 1 0,-2-40 0,6 57 30,1 0 1,0 0 0,1 0-1,0 0 1,0 0-1,1 0 1,0 0 0,0 0-1,1 1 1,0-1-1,0 1 1,6-10 0,-7 15-5,0 0 1,1 1-1,-1-1 1,1 1 0,-1-1-1,1 1 1,-1 0-1,1 0 1,0 0 0,5-1-1,7-3-8,46-28 12,-48 25-11,0 0 1,1 1-1,0 0 1,0 1-1,0 1 0,22-5 1,-35 9 5,1 1 1,-1 0 0,1 0 0,-1-1 0,1 1-1,-1 0 1,1 1 0,0-1 0,-1 0 0,1 0-1,-1 1 1,1-1 0,-1 0 0,0 1 0,1 0-1,-1-1 1,1 1 0,-1 0 0,0 0 0,2 0-1,-1 2-295,0-1 0,-1 1 0,1 0-1,0-1 1,-1 1 0,0 0 0,2 5-1,0 0-1700,0-3-1176,5 1-1864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45.31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0 130 7123,'0'-8'396,"0"0"0,1 0-1,-1 0 1,2 0 0,-1 0-1,1 0 1,0 1 0,0-1-1,5-8 1,-5 12-363,0 1 0,0 1 0,0-1 0,1 0 0,-1 0 0,1 1 0,0-1 0,-1 1 1,1 0-1,0 0 0,0 0 0,1 0 0,-1 1 0,0-1 0,1 1 0,-1 0 0,0 0 0,1 0 0,-1 0 0,1 0 0,0 1 0,5 0 0,0-1-19,0 1 0,0 1 0,-1 0 0,1 0 0,-1 0 0,1 1 0,-1 0 0,1 1 0,10 5 0,-17-7-13,1 0 1,-1 0-1,1 1 0,-1-1 1,1 1-1,-1 0 1,0 0-1,0 0 1,0 0-1,0 0 1,0 0-1,0 0 1,-1 1-1,1-1 1,-1 1-1,1-1 1,-1 1-1,0 0 1,0 0-1,0-1 1,-1 1-1,1 0 1,0 0-1,-1 0 1,0 0-1,0-1 0,0 1 1,0 0-1,0 0 1,-1 0-1,0 3 1,-3 5 59,1-1 0,-2 1 0,0-1-1,0 0 1,0-1 0,-2 0 0,-9 13 0,9-13 47,0 0-1,1 0 1,0 1 0,1 0-1,0 0 1,-7 20-1,12-29-101,-1 0-1,1 0 0,0-1 1,0 1-1,0 0 0,0 0 1,0 0-1,1-1 0,-1 1 1,0 0-1,0 0 1,0-1-1,1 1 0,-1 0 1,0 0-1,1-1 0,-1 1 1,1 0-1,-1-1 0,1 1 1,-1 0-1,1-1 0,-1 1 1,1-1-1,-1 1 0,1-1 1,0 1-1,-1-1 0,1 0 1,0 1-1,0-1 0,-1 0 1,1 1-1,0-1 0,0 0 1,-1 0-1,1 0 0,0 0 1,0 0-1,0 1 0,-1-2 1,2 1-1,42 0-20,-34-1-34,64 5-1515,-18 1-3766,-25-5-1209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46.18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4594,'0'-12'3276,"-1"4"-196,4 19-2430,8 48-553,-2 0-1,-3 0 1,-3 0-1,-6 95 1,-13-79 242,15-75-344,1 0 1,0 0-1,0 1 1,0-1-1,0 0 1,0 0-1,0 0 1,0 1-1,0-1 1,0 0-1,-1 0 1,1 1-1,0-1 1,0 0-1,0 0 1,0 0-1,0 1 1,0-1-1,0 0 1,1 0-1,-1 1 1,0-1-1,0 0 1,0 0-1,0 0 1,0 1-1,0-1 1,0 0-1,0 0 1,0 0-1,1 1 1,-1-1-1,0 0 1,0 0-1,0 0 1,0 0-1,1 0 1,-1 1-1,0-1 1,0 0-1,9-5 835,0-5-1844,-4 5-4703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48.03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0 5330,'-2'91'4568,"4"114"-3712,0-196-988,-1-2-1375,0-3-2278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48.3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0 118 6947,'1'-1'167,"-1"0"0,0 0 0,1 0-1,-1 0 1,0 1 0,1-1 0,-1 0-1,1 0 1,0 0 0,-1 1 0,1-1 0,-1 0-1,1 1 1,0-1 0,0 1 0,-1-1 0,1 1-1,0-1 1,0 1 0,0-1 0,0 1-1,-1 0 1,1 0 0,0-1 0,0 1 0,0 0-1,2 0 1,36-12-679,-32 11 850,90-28-534,66-15 870,-137 38-1910,1 2 0,-1 1 0,1 1 0,32 2 0,-32 4-4505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48.8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0 113 6659,'3'-6'285,"-1"1"-1,1 0 0,0 0 1,0 0-1,0 0 1,1 0-1,0 0 1,0 1-1,0 0 1,0 0-1,1 0 1,0 0-1,-1 1 1,1 0-1,1 0 1,7-3-1,2-1-247,0 0-1,1 2 0,-1 0 1,29-5-1,-37 9-40,-1 0 0,0 1-1,1-1 1,-1 2 0,1-1-1,-1 1 1,7 1 0,-12-2 1,0 1 0,0-1-1,0 0 1,1 0 0,-1 1 0,0-1 0,0 1 0,0-1 0,0 1 0,0-1-1,0 1 1,0 0 0,0-1 0,-1 1 0,1 0 0,0 0 0,0 0 0,0 0-1,-1-1 1,1 1 0,-1 0 0,1 0 0,0 0 0,-1 1 0,0-1 0,1 0-1,-1 0 1,0 0 0,1 0 0,-1 0 0,0 0 0,0 0 0,0 1 0,0-1-1,0 0 1,0 0 0,0 0 0,-1 0 0,1 0 0,0 1 0,-1-1 0,1 0-1,-1 0 1,1 0 0,-1 0 0,0 1 0,-10 15 13,0-1 1,-1 1-1,-1-2 0,0 0 1,-28 24-1,34-33 5,-18 17 41,9-9 19,0 1 1,1 0 0,0 1-1,1 1 1,-13 21 0,27-38-70,-1 1 1,0 0-1,1 0 1,-1 0-1,1 0 1,-1 0-1,1 0 1,0 0-1,-1 0 1,1 0-1,0 0 1,0 0-1,0 0 1,0 0-1,0 0 1,0 0-1,0 0 1,0 0-1,0 0 1,0 0-1,0 0 1,1 1-1,0-1 0,-1 0 0,1-1 0,0 1 1,0-1-1,-1 1 0,1-1 0,0 1 0,0-1 0,-1 1 0,1-1 0,0 0 1,0 1-1,0-1 0,0 0 0,0 0 0,0 0 0,0 1 0,0-1 0,1 0 0,6-1 27,1 0-1,-1 0 0,17-4 0,-21 4-29,84-21-1078,-37 9-3714,-19 4-1833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12.2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12 15 5346,'-10'-15'5895,"10"31"-4494,1 6-1427,-2 24 212,0-16-140,1 0-1,2 0 1,6 37 0,-8-66-39,-1-1 0,1 0 0,0 0 0,0 1 0,0-1 0,0 0 0,0 0 0,0 1 0,0-1 0,0 0 0,0 0 0,1 1 0,-1-1 0,0 0 0,0 0 0,0 1 0,0-1 0,0 0 0,0 0 0,0 0 0,1 1 0,-1-1 0,0 0 0,0 0 0,0 0 0,0 1 0,1-1 1,-1 0-1,0 0 0,0 0 0,0 0 0,1 0 0,-1 1 0,0-1 0,0 0 0,1 0 0,-1 0 0,0 0 0,0 0 0,1 0 0,-1 0 0,0 0 0,1 0 0,6-11 213,3-19-34,-5-20-158,-5 42-25,0-1 0,0 1 1,1 0-1,0 0 0,0 0 0,1 0 0,0 0 1,1 0-1,0 0 0,0 1 0,4-8 0,-6 14-2,-1 0-1,1 0 0,0 0 0,0 0 1,0 0-1,-1 1 0,1-1 1,0 0-1,0 1 0,0-1 1,0 0-1,0 1 0,0-1 0,0 1 1,2-1-1,-3 1 0,1 0 1,-1 0-1,1 0 1,0 0-1,-1 0 1,0 0-1,1 0 1,-1 1-1,1-1 0,-1 0 1,1 0-1,-1 0 1,1 1-1,-1-1 1,1 0-1,-1 0 1,0 1-1,1-1 0,-1 0 1,1 1-1,-1-1 1,0 1-1,1 0 1,0 1 0,0 0 1,0 0-1,0 1 1,0-1-1,-1 0 1,1 0-1,-1 1 1,1-1-1,-1 1 1,0-1-1,0 0 0,0 5 1,-1-4 3,0 1 0,1 0 0,0-1 0,0 1 0,0 0 0,0 0 0,0-1 0,1 1 0,1 4 0,-1-6-2,0-1 1,0 0-1,0 0 1,0 0 0,0 0-1,0 0 1,0 0-1,1 0 1,-1 0-1,0 0 1,1-1-1,-1 1 1,0 0 0,1-1-1,-1 1 1,1-1-1,-1 0 1,1 1-1,-1-1 1,1 0-1,-1 0 1,1 0 0,-1 0-1,3-1 1,-2 1-3,0 0 0,-1 0 0,1 0 0,0 0 0,0 1 0,-1-1 0,1 0 0,0 1 0,-1-1 0,1 1 0,-1-1 0,1 1 0,-1 0 1,1-1-1,-1 1 0,1 0 0,-1 0 0,0 0 0,1 1 0,-1-1 0,0 0 0,0 0 0,0 1 0,0-1 0,0 0 0,0 1 0,0-1 0,0 1 0,-1-1 1,2 4-1,-2-3 13,0 0 0,0 0 0,0 0 0,-1 0 0,1 0 0,0 0 0,-1 0 0,0 0 0,1 0 0,-1 0 0,0 0 0,0 0 0,0-1 0,0 1 0,0 0 0,0-1 0,-1 1 0,1-1 0,0 1 0,-1-1 0,0 1 0,1-1 0,-1 0 0,0 0 0,-2 2 0,1-2 17,0 1 0,0 0 1,0-1-1,0 0 0,0 0 0,0 0 0,0 0 0,0 0 0,0-1 0,0 1 1,-6-1-1,10-2-77,3-2-1224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50.3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7219,'2'3'1473,"-1"6"0,3 2-1313,0 4-144,-1 1-16,1 2 16,0-1-32,-3 1-32,-1 0-144,-1-2-369,-3 1-911,-1-1-1170,-3 1-2784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53.8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13 0 4610,'0'1'188,"-1"-1"-1,0 0 1,1 1 0,-1-1-1,1 1 1,-1-1 0,0 1-1,1-1 1,-1 1 0,1 0-1,-1-1 1,1 1 0,0 0 0,-1-1-1,1 1 1,0 0 0,-1-1-1,1 1 1,0 0 0,0 0-1,0-1 1,0 1 0,-1 0-1,1 0 1,0 0 0,0-1-1,1 2 1,-3 33-79,2-19 330,0-16-438,-2 92 273,3-85-285,-1 0-1,1 1 1,0-1 0,0 0 0,1 0 0,0 0 0,1 0-1,-1 0 1,1 0 0,5 7 0,2-3-1927,-2-7-2170,-4-4-411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54.16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91 5138,'3'-3'267,"0"1"0,-1 0 0,1-1 0,0 1 0,0 0 0,0 0 0,0 0 0,0 1 0,1-1 0,-1 1 0,0 0 0,1 0 0,-1 0 0,1 0 0,0 1 0,-1-1-1,1 1 1,4 0 0,32-7 197,0-8-359,-22 7-173,-1 1-1,2 1 1,-1 0-1,1 2 1,-1 0-1,1 1 1,22 0-1,-39 3-84,-1 0-1,1 0 0,0 0 0,0 1 0,0-1 1,0 1-1,-1-1 0,1 1 0,0 0 0,0 0 1,-1 0-1,3 1 0,5 13-3961,-7-2-2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54.7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6 103 5234,'-1'-2'222,"0"1"-1,1 0 1,-1-1-1,1 1 1,-1 0-1,1-1 1,-1 1-1,1 0 1,0-1-1,-1 1 1,1-1-1,0 1 1,0-1-1,0 1 1,0 0-1,1-1 0,-1 1 1,0-1-1,1 1 1,-1-2-1,2 0-161,0 0 0,1 1 0,-1-1 0,0 0 0,1 1 0,-1 0 0,6-4 0,11-11 206,18-13 287,-35 30-550,0 0 1,-1-1 0,1 1-1,0 0 1,-1 0-1,1 0 1,0 1-1,0-1 1,-1 0 0,1 1-1,0-1 1,-1 1-1,1-1 1,-1 1 0,1 0-1,-1-1 1,1 1-1,-1 0 1,1 0 0,-1 0-1,0 0 1,2 2-1,30 29 87,-31-30-83,1 2-2,0 0 0,1 0 0,-2 0 1,1 1-1,0 0 0,-1-1 1,0 1-1,0 0 0,0 0 1,-1 0-1,0 0 0,0 0 1,1 7-1,-2-3 5,0 1 1,0-1-1,-1 1 0,0-1 1,-1 0-1,-5 17 0,-1-3 32,-1-1 0,-1 0-1,-1-1 1,-27 38-1,35-54-20,-1-1-1,0 1 0,-1-1 0,-9 8 0,14-11-17,0-1 0,-1 0 0,1 1-1,-1-1 1,1 0 0,-1 1 0,1-1-1,-1 0 1,1 0 0,-1 0 0,0 1-1,1-1 1,-1 0 0,1 0 0,-1 0 0,1 0-1,-1 0 1,0 0 0,1 0 0,-1 0-1,1 0 1,-1 0 0,1 0 0,-2-1-1,2 0 0,-1 0 0,1 1 0,-1-1-1,1 0 1,-1 0 0,1 0 0,0 0 0,-1 0-1,1 0 1,0 0 0,0 0 0,0 0-1,0 0 1,0 0 0,0 0 0,0 0-1,0 0 1,0 0 0,1-2 0,2-12-2,0 1 0,2 0 0,0 1 0,0-1 0,1 1 0,0 0 0,2 0 0,-1 0 0,2 1 0,-1 0 0,1 1 0,1 0 0,0 1 0,14-11 0,-23 20 4,1 0 0,0-1 0,-1 1 0,1 0 1,0 0-1,0 1 0,0-1 0,0 0 0,0 1 0,0-1 0,0 1 1,0-1-1,0 1 0,0 0 0,0 0 0,0 0 0,0 0 1,0 1-1,0-1 0,0 0 0,0 1 0,2 0 0,3 2 16,-1 0-1,1 1 0,-1 0 0,0 0 1,6 5-1,22 15 29,-17-17-221,0-1-1,0 0 1,28 5 0,21 1-4253,-60-12 3795,32 7-5801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55.79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51 6275,'-7'-11'1633,"2"4"63,1 0-495,-1 1-657,3 3-80,-2-3-47,2 3-81,0 1-48,2-2-96,0 2-112,0 4-144,2 2-160,0 1-368,2 8-1313,-2 2-1473,-1 5-3585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56.1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6 8148,'-1'-3'1745,"1"1"15,-2 2-1440,2 2-127,0 1-97,0 3 0,2 1-16,-1 4 0,1 2 0,4 3 0,-1 6-16,1 3-80,-3 6-112,-1 7-160,-2 10-401,-5 8-1152,-6 8-1392,0 8-3314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57.52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0 155 5571,'12'6'4167,"40"16"-3386,-2-4-480,0-3-1,2-1 0,59 7 0,161 9-318,-173-21 100,-33-4-66,-1-2 1,100-9-1,-127 2-9,-1-2 1,0-2-1,-1-1 1,0-2-1,64-28 0,-89 34-6,118-62 25,-115 59-21,-1-1 0,0-1 0,0 0 0,0-1 0,-1-1 0,17-21 0,-28 31 9,1 0 0,-1 0-1,0 0 1,0 0 0,0 0 0,0 0 0,0-1 0,-1 1 0,1 0-1,-1-1 1,1 1 0,-1 0 0,0-1 0,0 1 0,0 0 0,0-3-1,0 4-31,0 1-1,-1-1 0,1 1 0,0-1 0,0 1 0,0 0 0,0-1 0,-1 1 0,1-1 1,0 1-1,0 0 0,-1-1 0,1 1 0,0 0 0,0-1 0,-1 1 0,1 0 0,0 0 1,-1-1-1,1 1 0,-1 0 0,1 0 0,0 0 0,-1-1 0,1 1 0,-1 0 0,1 0 1,-1 0-1,0 0 0,0 0-157,-1 0 0,1 1 0,0-1 0,-1 1-1,1-1 1,-1 1 0,1-1 0,0 1 0,0 0 0,-1 0 0,1 0 0,0 0 0,0-1 0,-1 3 0,-6 4-3162,3 2-2291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58.30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23 1 7091,'0'0'62,"0"0"1,0 0-1,0 0 0,-1 0 0,1 0 1,0 0-1,0 0 0,0 0 0,0 0 0,0 0 1,-1 0-1,1 0 0,0 0 0,0 0 1,0 0-1,0 0 0,-1 0 0,1 0 0,0 0 1,0 0-1,0 0 0,0 0 0,0 0 1,-1 0-1,1 0 0,0 0 0,0 0 0,0 0 1,0 0-1,0 1 0,0-1 0,-1 0 0,1 0 1,0 0-1,0 0 0,0 0 0,0 0 1,0 1-1,0-1 0,0 0 0,0 0 0,0 0 1,0 0-1,0 0 0,0 1 0,-1-1 1,1 0-1,0 0 0,-4 15 476,-2 18-747,2 6 271,2 0 0,2 1 0,2-1 0,1 1 0,2-1 0,1 0-1,3 0 1,15 45 0,-24-84-65,0 1-1,0-1 0,0 0 1,0 0-1,0 0 0,0 0 1,0 1-1,0-1 1,0 0-1,0 0 0,0 0 1,0 0-1,0 0 0,0 1 1,0-1-1,1 0 0,-1 0 1,0 0-1,0 0 0,0 0 1,0 1-1,0-1 0,0 0 1,0 0-1,0 0 0,0 0 1,1 0-1,-1 0 1,0 0-1,0 0 0,0 1 1,0-1-1,0 0 0,0 0 1,1 0-1,-1 0 0,0 0 1,0 0-1,0 0 0,0 0 1,1 0-1,-1 0 0,0 0 1,0 0-1,0 0 0,0 0 1,0 0-1,1 0 1,-1 0-1,0 0 0,0 0 1,0 0-1,0 0 0,0-1 1,1 1-1,-1 0 0,0 0 1,6-12-762,0-18-1393,-4 0-822,-2-7-1932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58.68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31 87 6035,'-25'-35'4308,"25"34"-4279,0 1-1,0-1 1,0 1 0,0-1-1,0 0 1,0 1-1,0-1 1,0 1-1,0-1 1,1 1-1,-1-1 1,0 0-1,0 1 1,1-1 0,-1 1-1,0-1 1,1 1-1,-1-1 1,1 1-1,-1 0 1,0-1-1,1 1 1,-1-1-1,1 1 1,-1 0 0,1-1-1,-1 1 1,1 0-1,0 0 1,-1-1-1,1 1 1,-1 0-1,1 0 1,-1 0-1,2 0 1,27-11 70,-25 9-49,15-4-139,1 1-1,0 1 1,0 0 0,1 2 0,-1 0-1,1 1 1,-1 2 0,1 0 0,-1 0-1,1 2 1,-1 1 0,26 8-1,-18 0-1791,-27-11 1646,0-1 0,0 1-1,0 0 1,-1-1 0,1 1 0,0 0-1,0 0 1,-1-1 0,1 1 0,0 0 0,-1 0-1,1 0 1,-1 0 0,1 0 0,-1 0 0,1 1-1,-2 10-4243</inkml:trace>
  <inkml:trace contextRef="#ctx0" brushRef="#br0" timeOffset="1">9 358 7091,'-5'0'1569,"1"-4"48,6-2-1233,5-1-128,2-4-32,6 0-16,1 0-48,2 1-48,2 0-80,2 5-176,0 3-320,2 4-560,-1 2-657,-1 1-1201,0 1-2576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59.2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22 6659,'-6'24'1654,"-7"41"0,-2 11-1600,11-50 243,8-22-6,7-14-87,0-4-355,-1 0-1,0-1 1,-1-1 0,8-20-1,-14 30 201,-1 0-1,0-1 1,0 1-1,0-1 1,-1 1-1,0-1 1,0 0-1,-1 0 1,0 0-1,0 1 1,0-1-1,-1 0 1,0 0-1,-3-8 1,4 15-37,0 0 0,0 0 0,0 0 0,0 0 1,0 0-1,0 0 0,0-1 0,0 1 0,0 0 0,0 0 1,0 0-1,0 0 0,0 0 0,0 0 0,0 0 1,0-1-1,0 1 0,0 0 0,0 0 0,0 0 0,0 0 1,0 0-1,1 0 0,-1 0 0,0 0 0,0 0 1,0-1-1,0 1 0,0 0 0,0 0 0,0 0 0,0 0 1,0 0-1,0 0 0,1 0 0,-1 0 0,0 0 1,0 0-1,0 0 0,0 0 0,0 0 0,0 0 1,0 0-1,1 0 0,-1 0 0,0 0 0,0 0 0,0 0 1,0 0-1,0 0 0,0 0 0,0 0 0,1 0 1,-1 0-1,11 3 136,11 6-174,-11-2 52,0-1 0,-1 1 0,0 1 0,0 0 0,0 0 0,13 17 0,-19-20-94,1 1 0,-1-1 0,-1 1 0,1 0 0,-1 0 1,0 0-1,0 1 0,-1-1 0,0 1 0,0 0 0,0-1 0,-1 1 0,1 13 1,-6-7-4994,2-8-686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4:07.7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1 317 9076,'20'91'5061,"-15"-75"-5443,0 1-1,2-1 1,0 1-1,0-2 1,20 29 0,-27-43 366,0 0 1,1-1-1,-1 1 1,0 0-1,1-1 0,-1 1 1,1 0-1,-1-1 1,1 1-1,-1-1 1,1 1-1,0-1 0,-1 1 1,1-1-1,0 1 1,-1-1-1,1 0 1,0 1-1,0-1 1,-1 0-1,1 0 0,0 0 1,0 1-1,-1-1 1,1 0-1,0 0 1,0 0-1,0 0 0,-1 0 1,1 0-1,0-1 1,0 1-1,-1 0 1,1 0-1,0 0 1,0-1-1,-1 1 0,1 0 1,0-1-1,-1 1 1,1-1-1,0 1 1,-1-1-1,1 1 0,-1-1 1,1 1-1,0-1 1,-1 0-1,0 1 1,1-1-1,-1 0 1,1 1-1,-1-1 0,0 0 1,1 1-1,-1-1 1,0-1-1,5-7 58,-1-1-1,-1 1 0,4-15 1,-5 17-58,2-11-29,0-1-1,-1 0 0,-1 1 0,-1-1 0,-1 0 0,0 0 0,-1 0 0,-2 0 0,1 1 0,-8-25 1,-6-9 320,-2 1 1,-33-64 0,36 94 671,8 19-326,5 16-380,2-10-302,0 0 0,0 0 1,1 0-1,-1 0 0,1 0 0,0-1 0,0 1 0,1 0 0,-1 0 1,1-1-1,0 1 0,0-1 0,0 1 0,0-1 0,0 0 1,1 0-1,-1 0 0,1 0 0,0 0 0,0-1 0,0 1 1,0-1-1,1 0 0,3 2 0,0-1-121,1 0 1,0-1-1,0 0 1,0-1-1,0 1 0,0-1 1,0-1-1,0 0 0,0 0 1,14-2-1,-9 0 88,0 1 0,0 0-1,0 1 1,0 1 0,-1 0 0,1 1-1,0 0 1,0 1 0,-1 0-1,0 1 1,0 0 0,0 1 0,0 1-1,17 9 1,38 24-1157,79 33 0,-143-70 1285,1-1 0,-1 1 1,0 0-1,0-1 0,1 2 1,-1-1-1,-1 0 0,1 0 1,0 1-1,0 0 0,-1-1 1,3 4-1,-5-4 16,1-1 1,-1 0-1,0 1 0,1-1 0,-1 1 1,0-1-1,0 1 0,0-1 0,0 0 1,0 1-1,0-1 0,0 1 0,-1-1 1,1 1-1,0-1 0,-1 0 0,1 1 1,-1-1-1,0 0 0,1 1 0,-1-1 1,0 0-1,0 0 0,0 0 1,0 0-1,0 0 0,0 0 0,0 0 1,0 0-1,0 0 0,0 0 0,-3 1 1,-1 2 34,0 0 0,-1-1 0,0 0 1,-10 5-1,15-8-53,-1 1 1,1 0-1,-1-1 0,1 1 0,-1-1 1,0 1-1,1-1 0,-1 0 0,1 0 1,-1 0-1,0 0 0,1 0 0,-1 0 1,0 0-1,1 0 0,-1-1 0,1 1 1,-1-1-1,0 1 0,1-1 0,0 0 1,-1 1-1,-2-3 0,4 3 70,-1-1-1,1 0 1,0 1 0,0-1-1,0 0 1,-1 0-1,1 1 1,0-1 0,0 0-1,0 1 1,0-1-1,0 0 1,0 0 0,0 1-1,1-1 1,-1 0-1,0 1 1,0-1 0,0 0-1,1 1 1,-1-1-1,1-1 1,3 0 1412,-1 13-848,-4-9-639,1 0 0,0 0 1,0 0-1,0 0 0,0 0 1,0 0-1,1 0 0,-1 0 1,1 0-1,-1 0 0,1 0 0,0 0 1,0 0-1,0 0 0,0-1 1,0 1-1,0 0 0,0-1 0,3 4 1,-3-5-21,1 1 0,0-1 0,0 0 0,-1 1 1,1-1-1,0 0 0,0 0 0,-1 0 0,1 0 0,0 0 0,0-1 1,-1 1-1,1-1 0,0 1 0,-1-1 0,1 1 0,0-1 1,-1 0-1,1 0 0,-1 0 0,1 0 0,-1 0 0,3-1 1,26-20 52,-24 16-55,1 1 0,0-1 0,0 1 0,0 1 0,1 0 0,0 0 0,-1 0-1,1 1 1,1 0 0,8-2 0,-16 5-3,0 0-1,0 0 1,-1 0-1,1 1 0,0-1 1,0 0-1,-1 0 1,1 0-1,0 1 1,-1-1-1,1 0 0,0 1 1,-1-1-1,1 0 1,0 1-1,-1-1 0,1 1 1,-1-1-1,1 1 1,-1 0-1,1-1 1,-1 1-1,1-1 0,-1 1 1,0 0-1,1-1 1,-1 1-1,0 0 1,0-1-1,1 1 0,-1 0 1,0 0-1,0-1 1,0 1-1,0 0 1,0 1-1,-1 33 44,0-24-31,1-2-10,0 0 0,0 0 0,1 0 0,0 0 0,1-1 0,0 1 0,0 0 1,7 15-1,-8-22-5,0 0 1,1 1 0,-1-1-1,1 0 1,-1 0 0,1 0 0,0 0-1,0 0 1,0-1 0,0 1 0,0 0-1,0-1 1,0 1 0,0-1-1,1 0 1,-1 0 0,0 0 0,1 0-1,-1 0 1,1 0 0,-1-1 0,1 1-1,0-1 1,-1 0 0,1 0-1,0 0 1,-1 0 0,1 0 0,-1-1-1,1 1 1,-1-1 0,1 1 0,0-1-1,3-2 1,1 1 3,-1-1 0,1 0 0,0-1 0,-1 0 0,0 0 0,0 0 0,0-1 0,7-6 1,38-49 18,-43 48-25,2 0 1,-1 1-1,2 0 1,-1 0-1,25-17 1,-34 27-1,-1 1 0,1-1 1,0 0-1,0 1 1,0-1-1,0 1 0,0-1 1,-1 1-1,1-1 1,0 1-1,0-1 0,0 1 1,0 0-1,0 0 0,0 0 1,0-1-1,0 1 1,0 0-1,0 0 0,0 0 1,0 1-1,0-1 1,0 0-1,0 0 0,0 0 1,0 1-1,0-1 1,0 1-1,0-1 0,0 1 1,0-1-1,0 1 0,0-1 1,0 1-1,-1 0 1,1-1-1,0 1 0,-1 0 1,1 0-1,0-1 1,-1 1-1,1 0 0,-1 0 1,1 0-1,-1 0 0,1 0 1,-1 0-1,0 1 1,3 8-30,-1 0 1,0-1 0,-1 1 0,0 15 0,2 9-102,-3-32 123,1 1-1,-1-1 0,1 1 1,-1-1-1,1 0 0,0 1 1,0-1-1,0 0 0,1 0 1,-1 1-1,0-1 0,1 0 1,-1 0-1,1-1 0,0 1 1,0 0-1,0 0 0,-1-1 0,2 1 1,-1-1-1,0 0 0,0 0 1,0 1-1,4 0 0,-2-2 14,0 0 0,0 0-1,0 0 1,0-1 0,-1 1-1,1-1 1,0 0 0,0 0 0,-1 0-1,1-1 1,0 1 0,-1-1-1,1 0 1,-1 0 0,3-3-1,4-1-24,9-6 99,0-1-1,1 2 1,1 1 0,-1 1-1,25-8 1,-40 15-101,0 1-1,0 0 1,1 0 0,-1 1 0,0-1 0,0 1-1,1 0 1,-1 0 0,0 1 0,1 0 0,-1 0-1,0 0 1,0 0 0,0 1 0,0 0 0,0 0-1,0 0 1,-1 1 0,1-1 0,-1 1 0,1 0-1,-1 1 1,0-1 0,0 1 0,-1 0 0,1 0-1,5 8 1,11 28-6291,-13-20-1104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12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90 6419,'0'0'94,"0"1"1,0-1-1,0 0 0,0 0 0,0 0 1,0 0-1,0 0 0,0 0 1,0 0-1,0 0 0,0 1 1,0-1-1,0 0 0,0 0 0,0 0 1,0 0-1,0 0 0,0 0 1,0 0-1,0 0 0,1 0 1,-1 0-1,0 0 0,0 1 1,0-1-1,0 0 0,0 0 0,0 0 1,0 0-1,0 0 0,0 0 1,0 0-1,1 0 0,-1 0 1,0 0-1,0 0 0,0 0 0,0 0 1,0 0-1,0 0 0,0 0 1,0 0-1,1 0 0,-1 0 1,0 0-1,0 0 0,0 0 1,0 0-1,0 0 0,0 0 0,0 0 1,0 0-1,0 0 0,1 0 1,-1-1-1,0 1 0,0 0 1,0 0-1,11-5 1424,10-8-1167,8-15-2,-22 21-331,0 0 0,1 0 0,0 0-1,0 1 1,10-6 0,-17 12-25,0 0 1,-1 0-1,1 0 0,0 1 1,0-1-1,-1 0 0,1 0 1,0 0-1,-1 1 1,1-1-1,0 0 0,0 1 1,-1-1-1,1 0 0,-1 1 1,1-1-1,0 1 1,-1-1-1,1 1 0,-1-1 1,1 1-1,-1-1 0,1 1 1,-1 0-1,0-1 0,1 1 1,-1 0-1,0-1 1,1 2-1,13 26 17,-12-21-8,24 34-448,-11-28-5860,-9-10-1063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0:59.6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71 7107,'2'-11'1617,"5"0"64,4 0-1137,4 1-160,5 2-112,3 1-64,3 0-32,3 3-47,0 2-97,0 4-128,2 0-193,-4 2-751,-1-3-705,1 5-1296,0-1-2898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1:00.6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6707,'2'10'3367,"-1"19"-2979,0-9-141,12 222 937,-13-242-1178,0 1-1,0-1 1,0 0-1,-1 1 1,1-1-1,0 0 0,0 1 1,0-1-1,0 0 1,0 1-1,0-1 0,0 0 1,0 1-1,0-1 1,0 0-1,1 1 0,-1-1 1,0 0-1,0 1 1,0-1-1,0 0 1,0 1-1,1-1 0,-1 0 1,0 1-1,0-1 1,0 0-1,1 0 0,-1 1 1,0-1-1,1 0 1,-1 0-1,0 0 0,0 1 1,1-1-1,-1 0 1,0 0-1,1 0 1,-1 0-1,0 0 0,1 0 1,-1 0-1,1 0 1,11-14 88,7-27-80,-1-14-84,16-81-1,-32 127 87,-2 9-15,0 0 0,0 0 1,0-1-1,0 1 0,0 0 0,0 0 0,0 0 1,0 0-1,0-1 0,0 1 0,0 0 0,0 0 1,0 0-1,0 0 0,0-1 0,0 1 1,0 0-1,0 0 0,0 0 0,0-1 0,0 1 1,0 0-1,0 0 0,0 0 0,0 0 0,0 0 1,0-1-1,1 1 0,-1 0 0,0 0 1,0 0-1,0 0 0,0 0 0,0-1 0,1 1 1,-1 0-1,0 0 0,0 0 0,0 0 0,0 0 1,0 0-1,1 0 0,-1 0 0,0 0 1,0 0-1,0 0 0,1 0 0,-1 0 0,0 0 1,0 0-1,0 0 0,0 0 0,1 0 0,-1 0 1,0 0-1,0 0 0,0 0 0,0 0 1,1 0-1,-1 0 0,0 0 0,7 16 2,2 23 2,-3-5 40,8 38 29,-12-66-63,0 0-1,0 0 0,1 0 0,0-1 0,0 1 0,0-1 1,1 1-1,-1-1 0,7 6 0,-10-11-7,0 1 0,1-1 0,-1 0 0,0 1 0,1-1 0,-1 0 0,0 1 0,1-1 0,-1 0 0,1 0 0,-1 1 0,1-1 0,-1 0 0,0 0 0,1 0 0,-1 0 0,1 1 0,-1-1 0,1 0 0,-1 0 0,1 0 0,-1 0 0,1 0 0,-1 0 0,1 0 0,-1 0 0,1-1 0,-1 1 0,1 0 0,-1 0 0,1 0 0,-1 0 0,1-1 0,10-16 60,-1-24-33,-10 41-30,5-30-8,-4 15-12,1 0 0,1 0 0,1 1 0,0-1 0,6-14 0,-4 79 279,-6-37-176,0 0 0,2 0 0,-1-1 0,5 16 0,-6-26-128,1 1-1,-1-1 0,1 0 1,0 1-1,0-1 0,0 0 1,0 1-1,0-1 1,0 0-1,0 0 0,1 0 1,-1 0-1,1 0 1,0 0-1,-1-1 0,1 1 1,0 0-1,0-1 1,0 1-1,0-1 0,1 0 1,-1 0-1,0 0 0,0 0 1,1 0-1,-1 0 1,0-1-1,6 2 0,-8-2-220,1 0-1,0-1 1,-1 1-1,1 0 1,0 0-1,-1 0 1,1 0-1,0-1 1,-1 1-1,1 0 1,0-1-1,-1 1 0,1 0 1,-1-1-1,1 1 1,-1-1-1,1 1 1,-1-1-1,1 1 1,0-2-1,6-8-5973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1:01.11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55 34 6659,'-11'63'3843,"8"-40"-3624,0-1 0,-2 1 0,-1-1 0,-1 0 0,-12 27 0,27-65-140,14-25-351,-3-2 0,-1 0 0,20-72 1,-43 168 1963,4-49-1659,1 0 0,0 0 0,1 0 0,-1 0 0,1 0 0,0 0 0,0 0 0,0 0-1,0 0 1,1 0 0,-1 0 0,1 0 0,0-1 0,0 1 0,4 3 0,2 0 44,0 0-1,1-1 1,0 0-1,0-1 0,11 6 1,-11-7-689,1 1-1,-1 0 1,-1 1 0,1 0 0,8 8-1,-14-8-3052,-2 2-2482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1:01.4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77 7331,'-3'-9'1745,"-1"2"64,4 0-1073,4-1-239,3 1-113,4 0-64,5 1-64,6-1-64,5 0-80,6-1-48,5 5-96,2 3-192,4 0-112,0 0-1585,-4 5-1569,-4-3-3953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1:49.66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51 1569,'-7'-27'2569,"6"26"-2416,1 0-1,0 0 1,0 0-1,0 0 1,0 0-1,0 0 1,0 0-1,0 0 1,0 0 0,0 0-1,0 0 1,0 0-1,1 0 1,-1 0-1,0 0 1,1 0-1,-1 0 1,1 0-1,-1 0 1,1 0-1,0 0 1,0-1-1,2 4-72,0 1-1,0-1 1,0 1 0,0 0-1,-1-1 1,5 7 0,4 8-22,1 0 0,1-1 1,1 0-1,0-1 0,18 14 1,-23-22-41,0 0 0,1-1 0,-1 0 0,1-1 1,1 0-1,-1-1 0,1 0 0,0-1 0,0 0 1,0 0-1,11 0 0,146 6 145,5-1-73,-110 1-83,79 8-25,-119-16-169,0-1 0,-1-1 0,1 0 0,26-6-1,-40 4 33,-1 1 1,1-2-1,-1 1 0,15-9 0,-21 11 126,0 1 1,-1-1-1,1 0 1,0 0-1,-1 0 1,1 0-1,-1 0 1,1 0-1,-1-1 1,0 1-1,1 0 1,-1-1-1,0 1 1,0-1-1,0 1 1,0-1-1,0 0 0,-1 1 1,1-1-1,0 0 1,-1 0-1,1 1 1,-1-1-1,1 0 1,-1 0-1,0 0 1,0 0-1,0 0 1,0-2-1,-1 3-97,0 0-1,1 0 1,-1 0-1,0 1 0,0-1 1,1 0-1,-1 0 1,0 1-1,0-1 0,0 1 1,0-1-1,0 1 1,0-1-1,0 1 0,0-1 1,0 1-1,0 0 1,0 0-1,0-1 1,0 1-1,0 0 0,0 0 1,0 0-1,0 0 1,-1 0-1,1 0 0,0 1 1,-1-1-1,-9 5-2650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1:50.3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165 14 2561,'0'-2'91,"-1"1"-1,0 0 0,0 0 1,0 0-1,0 0 0,-1 1 1,1-1-1,0 0 0,0 0 1,0 1-1,-1-1 1,1 1-1,0-1 0,-1 1 1,1-1-1,0 1 0,-1 0 1,-2-1-1,3 2-6,0-1 1,0 0-1,0 1 0,1-1 1,-1 1-1,0-1 0,0 1 1,0-1-1,1 1 0,-1 0 1,0-1-1,0 1 0,1 0 1,-1 0-1,1-1 0,-1 1 0,1 0 1,-1 0-1,1 0 0,-1 1 1,-2 8 381,0-1 1,1 0-1,0 1 0,-1 14 1,2-10-393,-11 88 815,7-50-761,-2 1 1,-25 95 0,9-91-90,15-38-17,1 1 1,-8 29 0,15-48-27,-1-1 0,1 1 1,0-1-1,0 1 0,-1 0 1,1-1-1,0 1 1,0-1-1,0 1 0,0 0 1,0-1-1,0 1 1,0 0-1,0-1 0,0 1 1,0-1-1,1 1 1,-1 0-1,0-1 0,0 1 1,1-1-1,-1 1 1,0-1-1,1 1 0,-1-1 1,0 1-1,1-1 1,-1 1-1,0-1 0,1 1 1,-1-1-1,1 0 1,-1 1-1,1-1 0,-1 0 1,1 1-1,0-1 1,0 0-3,0 0 0,0 0 0,0 0 0,0-1 0,0 1 0,0 0 1,0-1-1,0 1 0,0 0 0,0-1 0,0 1 0,-1-1 0,1 1 1,0-1-1,0 0 0,0 1 0,-1-1 0,1 0 0,0 0 0,-1 0 1,1 1-1,-1-1 0,1-1 0,11-19-6,-2 0 0,-1-1-1,-1 0 1,11-42 0,8-96 70,-17-34 964,-9 198-976,0 0 1,1 0-1,-1-1 0,1 1 0,0-1 0,0 1 1,0-1-1,5 5 0,6 12-11,3 14 26,-1 1 1,-1 1-1,-3 0 0,0 1 1,7 55-1,-15-72-23,2-1-1,0 1 1,1-1 0,16 35-1,6-1-2775,-24-48-522,-1-2-2327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1:50.7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16 125 7203,'-3'-7'463,"1"0"-1,-1 0 1,1 0 0,0-1-1,1 1 1,-1-14-1,2 19-435,0 0 0,0 0 0,0 0 0,1 0 0,-1 0 0,1 0-1,-1 0 1,1 0 0,0 0 0,0 0 0,0 0 0,0 0 0,0 0 0,0 1 0,0-1-1,0 0 1,1 1 0,-1-1 0,1 1 0,-1-1 0,1 1 0,0 0 0,0 0-1,-1 0 1,1 0 0,0 0 0,0 0 0,0 0 0,2 0 0,8-3-32,0 1-1,1 1 1,-1 0 0,0 1 0,1 0-1,18 2 1,78 12-442,-15 0-1478,-13-6-2520,-43-1 51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1:51.2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3121,'0'2'157,"0"-1"0,1 0 0,-1 0 0,0 0 0,1 1 0,-1-1 0,1 0 0,-1 0 0,1 0 0,-1 0 0,1 0 0,0 0 0,-1 0 0,1 0 0,0 0 0,0 0 0,0 0 0,0 0 0,0-1 0,0 1 0,0 0 0,1 0 0,31 13 1029,-14-7-607,14 10 103,42 31-1,-44-26-586,46 22 0,-63-38-83,1-1 0,0 0 0,0-1 0,0-1 0,0 0 0,0-1 0,0 0 0,20-2 0,11-2-138,66-11 0,10-12-2207,-106 21 1509,-1-1-1,0-1 0,0 0 1,0-1-1,21-14 0,-34 20 729,-1 0 1,1 0-1,-1 0 0,1 0 0,-1-1 0,0 1 1,0 0-1,1-1 0,-1 1 0,0-1 1,0 1-1,-1-1 0,1 0 0,0 1 0,0-1 1,-1 0-1,1 1 0,-1-1 0,1 0 0,-1-3 1,0-1-519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1:52.15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0 234 4066,'0'16'5385,"2"59"-3975,-1-38-1193,2-1 0,14 66 0,-18-118-525,0 0-1,1 0 1,3-26 0,0 1-33,-3 34 297,1-14 66,0-1 1,7-35 0,-6 49 35,0 1 0,1-1 1,0 1-1,0 0 0,0 0 0,1 0 1,0 0-1,1 1 0,-1-1 0,1 1 1,6-5-1,35-33 546,91-67 0,-134 109-598,-1 0-1,1 0 1,0 0-1,0 0 0,0 1 1,0 0-1,0-1 1,0 1-1,1 0 0,-1 0 1,0 1-1,0-1 0,1 1 1,-1 0-1,1 0 1,-1 0-1,0 0 0,1 0 1,-1 1-1,0-1 1,0 1-1,1 0 0,-1 0 1,5 2-1,-4 0-6,0 0-1,-1 0 0,1 0 1,0 0-1,-1 0 0,0 1 1,0 0-1,0 0 0,0 0 1,0 0-1,-1 0 0,0 0 1,0 1-1,0-1 0,0 1 1,1 8-1,-1-5 1,-1 0-1,0 1 0,0-1 1,-1 1-1,0-1 0,0 1 1,-1-1-1,0 1 0,-1-1 1,0 0-1,0 1 1,-1-1-1,1 0 0,-2 0 1,1-1-1,-7 10 0,6-11 11,0 0-1,0-1 1,0 0-1,-1 0 0,0 0 1,0 0-1,0-1 1,-1 1-1,1-1 1,-1-1-1,0 1 0,0-1 1,0 0-1,-1 0 1,1-1-1,-1 0 0,1 0 1,-1-1-1,0 1 1,0-1-1,-11 0 1,34-3-33,0 0 0,0 0 1,23-8-1,-18 5 33,35-5-1,-44 8-10,1 1-1,-1 1 1,1 0 0,-1 0-1,1 1 1,-1 1 0,1 0-1,18 6 1,-30-8 1,0 0 1,0 1-1,-1-1 1,1 0 0,0 1-1,0-1 1,-1 1-1,1 0 1,0-1-1,-1 1 1,1-1-1,-1 1 1,1 0-1,-1-1 1,1 1-1,-1 0 1,1 0 0,-1 0-1,0-1 1,1 1-1,-1 0 1,0 0-1,0 0 1,0 0-1,0-1 1,1 2-1,-2 1 2,1-1 0,0 0 0,-1 0 1,1 1-1,-1-1 0,0 0 0,0 0 0,0 0 0,-2 4 0,-3 3 13,0-1-1,-1 0 1,-10 10 0,-207 206 432,221-220-437,0-1-1,0 1 0,-1-1 0,1 1 0,-1-1 0,1 0-1,-1-1 1,0 1 0,0-1 0,0 1 0,-1-1 0,-7 2 0,12-6-306,0-1 1,1 1 0,-1 0-1,0-1 1,1 1-1,0-1 1,-1 1 0,1 0-1,2-5 1,2-5-2937,-3-9-3196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03.62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101 1 2433,'-4'3'292,"0"-1"-1,0 1 0,1 1 1,-1-1-1,1 1 1,0-1-1,-5 9 1,4-8 84,1 1-159,-1 0 0,1 1 0,0-1-1,0 1 1,1-1 0,0 1 0,0 0 0,0 0 0,-1 9 0,-3 60 1051,3-18-644,-24 121 163,30-147-158,-2-24-6333,-2-11 790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15.1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4978,'4'18'5664,"-2"9"-4442,-2-17-1270,1 0 0,0 1 0,4 14 0,-5-24 53,0 0 0,1-1 0,-1 1 0,0 0 0,0-1 0,0 1 0,1 0 0,-1 0 0,0-1 0,1 1 1,-1-1-1,1 1 0,-1 0 0,0-1 0,1 1 0,-1-1 0,1 1 0,0-1 0,-1 1 0,1-1 0,-1 0 0,2 1 0,-2-1-8,1 0 0,-1 0 0,1-1 0,-1 1 0,1 0 0,-1-1-1,1 1 1,-1 0 0,1-1 0,-1 1 0,1-1 0,-1 1 0,0-1 0,1 1 0,-1-1 0,0 1 0,0-1-1,1 1 1,-1-1 0,0 1 0,0-2 0,13-43-331,-11 33 249,26 50 531,-27-37-443,0-1 0,0 1 1,0 0-1,-1 0 1,1 0-1,0 0 0,0-1 1,0 1-1,1 0 0,-1-1 1,0 1-1,0-1 0,0 0 1,0 1-1,0-1 1,1 0-1,1 1 0,-3-1 28,1-1-1,0 1 0,-1 0 1,1 0-1,-1-1 0,1 1 1,-1 0-1,1-1 0,0 1 1,-1 0-1,1-1 0,-1 1 1,0-1-1,1 1 1,-1-1-1,1 1 0,-1-1 1,0 0-1,1 1 0,-1-1 1,0 1-1,0-1 0,1-1 1,1-5-247,0-2 1,-1 1 0,0 0 0,0-11 0,1-4-4597,-1 17-1836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03.97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1 137 3233,'11'-6'5881,"44"-21"-4419,0 1-1063,86-28 1,-124 48-433,1 1 1,0 1 0,1 1-1,-1 0 1,1 2-1,-1 0 1,1 1-1,-1 1 1,26 4-1,-6 7-758,-13-1-4338,-16-6-1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04.43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 63 4258,'55'-21'6329,"52"-18"-6124,-106 39-194,0-1 0,0 1 1,0 0-1,0-1 1,0 1-1,0 0 1,0 0-1,0 0 0,0 0 1,0 0-1,0 0 1,0 0-1,0 0 1,0 0-1,0 1 0,0-1 1,0 0-1,0 1 1,0-1-1,0 1 1,0-1-1,-1 1 0,1-1 1,0 1-1,0-1 1,0 1-1,1 1 1,-1 0 6,0 0 1,0 1-1,0-1 1,0 0-1,0 0 1,-1 1 0,1-1-1,-1 0 1,1 1-1,-1-1 1,0 4-1,0 8 33,-1 0 0,-1-1 1,-4 19-1,-1-4-28,-2 0-1,0 0 1,-2-1 0,-1 0 0,-1-1 0,-17 25 0,3-12 169,-1-1 0,-67 66 0,95-104-188,1 0 0,-1 0 0,0 0-1,0 0 1,0 0 0,0 0 0,0 0 0,0 0 0,0 0 0,0 0 0,0 0 0,0 0-1,0 0 1,0 0 0,0 0 0,0 0 0,0 0 0,0 0 0,0 1 0,1-1 0,-1 0-1,0 0 1,0 0 0,0 0 0,0 0 0,0 0 0,0 0 0,0 0 0,0 0-1,0 0 1,0 0 0,0 0 0,0 0 0,0 0 0,0 0 0,0 0 0,0 0 0,0 0-1,0 1 1,0-1 0,0 0 0,0 0 0,0 0 0,0 0 0,0 0 0,12-5 59,15-8-17,14-9-429,14-10 854,69-27 1,-103 51-970,0 0 1,31-5-1,-38 11-589,0 0 1,-1 1-1,1 0 1,26 3 0,-12 3-5112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08.1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49 4066,'2'-3'427,"0"1"0,0-1-1,0 1 1,0 0 0,0-1 0,0 1 0,1 0 0,-1 0 0,5-2-1,-5 3-366,0 1-1,0 0 0,-1-1 0,1 1 0,0 0 0,0 0 0,0 0 0,0 0 0,0 0 0,0 0 0,0 1 0,0-1 0,0 1 1,-1-1-1,1 1 0,0 0 0,0 0 0,-1-1 0,1 1 0,0 1 0,1 0 0,-1 0-36,0-1 0,1 0 1,-1 1-1,0-1 0,0 0 0,1 0 0,-1-1 0,1 1 1,-1 0-1,1-1 0,-1 1 0,1-1 0,0 0 0,-1 0 0,6-1 1,60-18-69,-24 1-5001,-31 12 132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08.76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36 1 3618,'-2'7'3430,"4"18"-2602,-2-15-364,-2 26 20,-1 1 0,-10 40 0,8-53-375,0 0-1,2 0 1,0 0 0,2 1-1,1-1 1,1 1-1,4 28 1,10-12 54,-14-38-206,0-1 0,0 0 0,0 0 0,0 0 0,0 0 0,1 0-1,-1 0 1,1-1 0,-1 1 0,1 0 0,0-1 0,0 1 0,-1-1 0,1 0 0,4 3 0,-5-5-119,-1 1 0,0 0-1,1 0 1,-1 0 0,0 0-1,1-1 1,-1 1 0,0 0-1,1 0 1,-1-1 0,0 1-1,1 0 1,-1 0 0,0-1-1,0 1 1,1 0 0,-1-1-1,0 1 1,0-1 0,0 1-1,1 0 1,-1-1 0,0 1-1,0 0 1,0-1 0,0 1-1,0-1 1,0 1 0,0-1-1,0 1 1,0 0 0,0-1-1,0-6-4615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09.1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15 75 3137,'-14'-7'3529,"17"3"-1693,29-1-989,-11 3-480,53-21 437,-53 16-818,-1 0 0,1 1 0,1 1 0,-1 2 1,33-3-1,0 8-5888,-36-2 1367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09.59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1 122 4514,'2'-4'301,"0"0"-1,0 0 0,1 1 1,-1-1-1,1 1 1,0 0-1,0 0 1,0 0-1,5-3 1,34-26 801,-36 28-762,2-2-236,1 1 1,-1-1-1,1 1 0,0 1 0,0 0 0,0 0 0,1 1 0,-1 0 0,1 0 0,0 1 0,0 1 0,0-1 0,0 2 0,0-1 0,19 3 0,-27-2-98,-1 0 1,1 1-1,-1-1 0,0 0 0,1 1 1,-1-1-1,0 1 0,0 0 0,1-1 1,-1 1-1,0 0 0,0 0 0,0 0 1,0 0-1,0 0 0,0 0 0,0 0 1,0 0-1,0 0 0,0 0 0,-1 0 1,2 2-1,-2-1 13,1 1 0,-1-1 0,1 1 0,-1-1 0,0 1 0,0-1 0,0 0 0,0 1 0,0-1 0,-1 1 0,-1 4 0,-2 5 129,-1 0 0,0 0 0,-13 21 0,14-26-55,-7 11 60,4-6-74,0 0 1,0 0-1,1 0 1,1 1-1,0 0 1,-5 21-1,10-32-71,0-1 0,0 0 0,0 0 0,0 1 0,0-1 0,0 0 0,1 0 0,-1 0 0,0 0 0,1 1 0,-1-1 0,1 0 0,-1 0 0,1 0 0,-1 0 0,1 0 0,0 0 0,0 0 0,-1 0 0,1 0 0,0 0 0,0 0 0,0-1 0,0 1 0,0 0 0,0-1 0,0 1 0,0-1 0,0 1 0,1-1 0,-1 1 0,0-1 0,0 0 0,0 1 0,1-1 0,-1 0 0,0 0 0,0 0 0,0 0 0,3 0 0,8 0 27,-1-1-1,1 1 1,15-5-1,-15 4-9,136-26-247,-51 2-5945,-66 13-327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10.70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2 4658,'0'0'103,"-1"0"0,1-1 0,0 1-1,0 0 1,0 0 0,-1 0 0,1 0 0,0 0 0,0 0-1,-1 0 1,1 0 0,0 0 0,0 0 0,-1 0 0,1 0-1,0 0 1,0 0 0,0 0 0,-1 0 0,1 0-1,0 0 1,0 0 0,-1 0 0,1 0 0,0 0 0,0 0-1,-1 0 1,1 0 0,0 0 0,0 1 0,0-1 0,0 0-1,-1 0 1,1 0 0,0 0 0,0 1 0,0-1 0,0 0-1,-1 0 1,1 0 0,0 1 0,0-1 0,0 0-1,0 0 1,0 0 0,0 1 0,11 7 1568,-6-5-1855,13 7 333,0-1-1,0 0 0,1-2 0,0 0 1,36 7-1,105 10-101,-85-14 9,-39-5-49,10 1-2,0 1 1,73 23-1,-108-26-4,0-1 1,0 2 0,-1 0-1,1 0 1,-1 1-1,0 0 1,-1 1-1,0 0 1,0 0-1,0 1 1,-1 0 0,0 1-1,-1-1 1,1 2-1,10 18 1,-15-22 3,-1-1 1,0 1-1,0 0 1,0 0 0,-1 0-1,0 0 1,0 0-1,0 0 1,-1 1-1,0-1 1,0 0-1,0 0 1,-1 0-1,0 0 1,0 1-1,-1-1 1,0-1-1,0 1 1,0 0 0,0 0-1,-1-1 1,0 1-1,0-1 1,-1 0-1,0 0 1,-6 7-1,-11 9 93,0 0 1,-1-2-1,-2 0 0,-33 20 0,26-18 17,-14 11-37,2 1-1,0 2 1,3 2 0,1 1 0,-43 56 0,59-53 13,18-19-1515,9-1-3555,3-12-1950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11.8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55 4722,'0'0'124,"0"0"1,0 1-1,0-1 0,0 0 1,0 0-1,1 0 0,-1 1 0,0-1 1,0 0-1,0 0 0,0 0 1,1 1-1,-1-1 0,0 0 1,0 0-1,0 0 0,1 0 0,-1 0 1,0 1-1,0-1 0,0 0 1,1 0-1,-1 0 0,0 0 0,0 0 1,1 0-1,-1 0 0,0 0 1,0 0-1,1 0 0,-1 0 0,0 0 1,0 0-1,1 0 0,-1 0 1,0 0-1,0 0 0,1 0 0,-1-1 1,0 1-1,0 0 0,1 0 1,-1 0-1,29-2 1021,31-5-1297,141-20-339,-199 27 319,20-6-1002,-14-3-2965,-10 2-1069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12.25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10 4818,'3'-9'4225,"1"26"-3274,4 30-682,-5 67 841,-2-64-958,8 72 0,1-84-1900,-2-13-2197,-1-5-2039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24.9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250 8 2737,'-8'-5'1820,"1"3"-313,-3 11-1027,-7 13-218,1 0-1,1 1 0,1 0 1,1 2-1,1-1 0,1 1 1,2 1-1,0 0 1,-5 28-1,-4 38 314,-8 120 0,20-153-401,-13 88 111,8-69-93,2 0 0,3 84 1,7-140-166,1 1 1,1 0 0,2-1-1,0 0 1,1 0-1,1 0 1,0-1-1,2 0 1,1 0 0,1-1-1,0 0 1,2-1-1,0-1 1,20 23-1,-33-54-2306,-4-12-675,3 21 1985,-3-21-4586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16.0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5699,'2'1'596,"0"1"0,0 0 0,0 1 1,-1-1-1,1 0 0,-1 0 0,0 1 1,2 3-1,1 17-442,0 0-6248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25.48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36 5058,'0'-1'142,"0"1"-1,-1-1 0,1 1 1,0 0-1,0-1 0,0 1 1,0-1-1,0 1 0,0-1 0,0 1 1,0 0-1,0-1 0,0 1 1,0-1-1,0 1 0,0-1 1,0 1-1,0-1 0,0 1 1,0 0-1,1-1 0,-1 1 0,0-1 1,0 1-1,0 0 0,1-1 1,-1 1-1,0 0 0,1-1 1,-1 1-1,0 0 0,1-1 1,-1 1-1,1-1 0,21-7 1393,37 2-1931,-49 6 811,13-2-433,-12 0-67,-1 1-1,1 0 0,0 1 1,0 0-1,-1 0 1,1 2-1,0-1 0,-1 1 1,1 1-1,11 4 1,-22-7-2,1 0 0,-1 0 0,0 0 0,0 0 0,0 0 0,0 0 0,0 0 0,1 1 0,-1-1 0,0 0 0,0 0 0,0 0 0,0 0 0,0 0 0,0 1 0,0-1 0,0 0 0,0 0 0,1 0 0,-1 0 0,0 1 0,0-1 0,0 0 0,0 0 0,0 0 0,0 0 0,0 1 0,0-1 0,0 0 0,0 0 0,0 0 0,0 0 0,0 1 0,-1-1 0,1 0 0,0 0 0,0 0 0,0 0-1,0 1 1,0-1 0,0 0 0,0 0 0,0 0 0,0 0 0,-1 0 0,1 0 0,0 1 0,0-1 0,0 0 0,0 0 0,0 0 0,-1 0 0,1 0 0,0 0 0,0 0 0,0 0 0,0 0 0,-1 0 0,1 0 0,0 0 0,0 0 0,0 0 0,0 0 0,-1 0 0,1 0 0,0 0 0,-9 5-4599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25.93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 4994,'0'-1'120,"0"0"0,0 1-1,1-1 1,-1 0 0,0 0-1,0 1 1,0-1-1,1 0 1,-1 1 0,0-1-1,0 0 1,1 1 0,-1-1-1,1 0 1,-1 1 0,1-1-1,-1 1 1,1-1 0,-1 1-1,1-1 1,0 0 0,0 2-80,-1 0-1,1 0 1,0-1 0,0 1 0,-1 0 0,1 0 0,-1 0 0,1 0 0,-1 0 0,1 0 0,-1 0 0,1 0 0,-1 0-1,0 0 1,0 0 0,1 0 0,-1 1 0,3 17 181,0 0 0,-2 0-1,0 1 1,-1-1 0,-1 0 0,-4 22-1,1 14 68,1 0 119,8 107-1,-3-147-474,0 1 0,1-1 0,1 0 0,1 0 0,0 0 0,0 0 0,1-1 0,1 0 0,1 0 0,0-1 0,16 21 0,-18-29-1254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26.2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6 137 6851,'0'0'62,"-1"-1"-1,1 1 1,0 0 0,-1 0-1,1 0 1,0-1-1,-1 1 1,1 0 0,0 0-1,-1-1 1,1 1 0,0 0-1,0-1 1,0 1-1,-1 0 1,1-1 0,0 1-1,0 0 1,0-1-1,0 1 1,0-1 0,-1 1-1,1 0 1,0-1 0,0 1-1,0 0 1,0-1-1,0 1 1,0-1 0,0 1-1,0 0 1,0-1-1,1 1 1,-1-1 0,0 1-1,0 0 1,0-1 0,0 1-1,1 0 1,-1-1-1,0 1 1,0 0 0,0-1-1,1 1 1,-1 0-1,0 0 1,1-1 0,-1 1-1,0 0 1,1 0 0,-1-1-1,0 1 1,1 0-1,-1 0 1,0 0 0,1 0-1,-1 0 1,0 0-1,1-1 1,-1 1 0,1 0-1,-1 0 1,0 0 0,1 0-1,29-8 138,-29 8-100,112-22 380,449-64-512,-470 84-1459,-32 7-2837,-29 2-1450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26.84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1 328 7347,'1'-4'618,"1"-2"-95,0-1 0,0 1 0,1 0 0,0 1 1,6-11-1,-8 15-508,-1 0 0,1 1 1,-1-1-1,1 0 0,0 1 1,-1-1-1,1 1 0,0-1 1,0 1-1,-1-1 0,1 1 0,0 0 1,0-1-1,0 1 0,-1 0 1,1 0-1,0-1 0,0 1 1,0 0-1,1 0 0,0 0-13,-1 1 0,1-1 0,-1 1 1,1 0-1,-1-1 0,0 1 0,1 0 0,-1 0 0,0 0 0,1 0 0,-1 0 0,0 0 0,0 0 0,0 0 0,2 3 1,6 10 55,0 1 1,-1 0 0,-1 0 0,0 1-1,-1 0 1,7 31 0,-4-14 10,31 110 99,15 49-13,-45-175-112,-10-17-40,1 0 0,-1 1-1,0-1 1,0 0 0,1 0-1,-1 0 1,0 0 0,1 0-1,-1 0 1,0 0 0,1 0-1,-1 0 1,0 0 0,1 0-1,-1 0 1,0 0 0,0 0 0,1 0-1,-1 0 1,0 0 0,1 0-1,-1 0 1,0 0 0,1 0-1,-1-1 1,0 1 0,0 0-1,1 0 1,-1 0 0,0 0-1,1-1 1,0-1 5,0 1-1,0-1 1,0 0-1,0 0 1,0 1 0,-1-1-1,1 0 1,0 0-1,-1 0 1,0 0-1,1 0 1,-1 0 0,0 0-1,0 0 1,0-3-1,-4-22-26,-1 0-1,-1 0 1,-1 1-1,-2 0 1,-13-29-1,-6-22-15,11 25 80,-12-63 0,26 96 33,1 1 1,0-1-1,1 1 1,1-1-1,1 0 1,0 1-1,6-24 1,-4 33-57,0 1 1,1-1-1,0 0 0,1 1 1,-1 0-1,2 0 0,-1 0 1,1 1-1,0 0 0,1 0 1,0 0-1,0 1 0,0 0 1,1 0-1,0 1 0,0 0 1,0 0-1,1 1 0,10-4 1,-6 2-26,1 1 1,0 1-1,0 0 0,0 1 1,0 0-1,0 1 1,1 1-1,-1 0 1,1 1-1,-1 0 1,0 1-1,16 4 1,-15-1 23,-1 1 1,0 0 0,0 1 0,-1 1-1,18 11 1,16 14-1497,-4 1-4533,-26-18-131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27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63 158 6259,'-7'-6'376,"0"-1"0,1 0 1,-1-1-1,1 1 0,1-1 0,0 0 0,-8-15 1,12 21-331,0 0 0,0 0 0,1 0 0,-1-1 0,0 1 1,1 0-1,-1 0 0,1-1 0,0 1 0,0 0 0,0-1 1,0 1-1,0 0 0,0 0 0,1-1 0,-1 1 0,1 0 1,-1 0-1,1-1 0,0 1 0,0 0 0,0 0 0,0 0 1,0 0-1,0 0 0,1 0 0,-1 0 0,1 1 0,-1-1 1,1 1-1,0-1 0,0 1 0,0-1 0,0 1 0,0 0 1,0 0-1,0 0 0,2-1 0,0 0 1,0 1-1,0 0 1,0 0-1,0 0 1,0 0-1,0 1 1,1-1-1,-1 1 1,0 0-1,0 1 1,0-1-1,0 1 1,1-1-1,-1 1 1,0 0-1,0 1 1,0-1-1,-1 1 1,1 0 0,0 0-1,-1 0 1,5 3-1,-2-1-33,0 1 0,-1 0 0,1 0 0,-1 0 0,0 1-1,-1-1 1,1 1 0,-1 0 0,0 0 0,-1 1 0,6 11 0,-5-4 8,-1 0 0,0 0 0,-1 1 0,1 23 0,-3-22 44,1 0 1,2 0 0,4 21 0,-5-33-61,-1-1 1,1 0-1,0 0 1,0 0-1,0 0 1,0 0-1,1 0 1,-1 0-1,1 0 1,0-1-1,-1 0 1,1 1-1,0-1 1,1 0-1,-1-1 1,0 1-1,0 0 1,1-1-1,-1 0 1,7 2-1,-2-1-770,1 0 0,0 0 0,1-1 0,-1 0 0,0-1 0,0 0 0,13-1-1,12-7-5890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28.46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24 189 3970,'3'-13'406,"1"0"0,1 0-1,0 1 1,1-1 0,0 1 0,1 0 0,0 1 0,1 0 0,0 0 0,1 0-1,0 1 1,1 1 0,0-1 0,16-10 0,-25 19-402,0 0 0,1 0 1,-1 1-1,0-1 0,1 0 0,-1 1 1,0-1-1,1 1 0,-1 0 0,1-1 1,-1 1-1,1 0 0,-1 0 0,0 0 1,1 0-1,-1 0 0,1 0 0,-1 0 1,1 0-1,-1 1 0,1-1 0,-1 1 1,0-1-1,2 2 0,0-1 4,-1 1 0,0 0 0,0 0 1,0 0-1,0 0 0,0 0 0,-1 0 0,1 1 1,-1-1-1,1 0 0,1 6 0,2 6 17,-1-1 0,0 1 0,3 26 0,84 761 1008,-86-735-985,-4 0 0,-2 0 0,-3 0 0,-3 0 0,-2-1 0,-4 0 0,-37 112 0,47-167-47,-71 172 65,65-164-57,-1 0-1,0-1 1,-2 0 0,0-1-1,0 0 1,-1-1-1,-28 23 1,38-35-82,-1 0 1,0 0-1,1-1 1,-1 0-1,0 0 1,-6 2-1,10-4 7,0 1 1,-1-1-1,1 0 0,-1 0 1,1 0-1,0 0 0,-1 0 0,1 0 1,0 0-1,-1 0 0,1 0 1,-1 0-1,1 0 0,0 0 0,-1 0 1,1 0-1,0 0 0,-1-1 1,1 1-1,0 0 0,-1 0 0,1 0 1,0-1-1,-1 1 0,1 0 1,0 0-1,-1-1 0,1 1 0,0 0 1,-1-1-1,1 0-231,0 0 0,0-1 0,-1 1 0,1 0-1,0-1 1,0 1 0,0-1 0,0 1 0,0 0 0,1-1 0,-1 1 0,0 0-1,2-3 1,6-23-4913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42.7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 5 5747,'-7'-5'2935,"9"6"-1754,-1 0-1133,0 0 1,0 0-1,0 0 1,0 0-1,0 0 0,0 0 1,0 0-1,-1 0 0,1 0 1,0 1-1,-1-1 0,1 0 1,-1 0-1,1 1 1,0 1-1,3 24 567,-2 1 0,0 0 0,-3 33 1,2 29-49,10 60-175,6 154 579,-17-281-862,-1-11-3,1-1 0,0 1 0,1-1 0,0 1 0,4 16 0,-5-34 93,-1 1 0,1-1 0,0 1 1,0-1-1,2-8 0,0-6-106,-1 7-127,0-33 161,-1 44-198,-1-1 0,1 0 0,0 1 0,-1-1 1,1 1-1,-1-1 0,0 1 0,1-1 0,-1 1 0,-1 0 1,1-1-1,0 1 0,-2-2 0,-2 3-907,1 4-3543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45.5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12 5603,'-5'-11'4375,"9"17"-2834,10 21-1247,-11-11-194,-2 0 0,0 0 0,0 0-1,-2 0 1,-2 20 0,1-24-177,1 1 1,0 0 0,1 0-1,0 0 1,1 0-1,0-1 1,1 1 0,1 0-1,4 14 1,-7-27-24,0 0 0,0 0 0,0 0-1,0 0 1,0 0 0,0 0 0,0 0 0,0 0 0,0 0 0,0 0-1,-1 0 1,1 0 0,0 0 0,0 0 0,0 0 0,0 0 0,0 0-1,0 0 1,0 0 0,0 0 0,0 0 0,0 0 0,0 0 0,0 0-1,-1 0 1,1 0 0,0 0 0,0 0-401,0 1 401,0-1 0,0 0 0,0 0 0,0 0-1,0 0 1,0 0 0,0 0 0,0 0 0,0 0 0,0 0 0,0 0-1,0 0 1,0 1 0,0-1 0,0 0 0,0 0 0,0 0 0,0 0-1,0 0 1,0 0 0,0 0 0,0 0 0,0 0 0,0 0 0,0 0-1,0 0 1,0 1 0,0-1 0,0 0 0,0 0 0,1 0-201,-5-3-4637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45.9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1 146 7491,'0'-1'241,"0"-1"-1,0 1 1,1-1-1,-1 1 1,0-1-1,1 1 1,-1 0-1,1-1 0,0 1 1,0 0-1,-1 0 1,1-1-1,0 1 1,0 0-1,0 0 0,0 0 1,0 0-1,0 0 1,1 0-1,1-1 1,27-19 99,-14 13-208,0 0 1,1 2 0,1 0-1,-1 1 1,1 0 0,0 2-1,19-2 1,17-4-5,-31 4-114,144-25 191,-136 26-303,1 2 0,-1 0 0,42 5 0,-58 2-350,-16 3-1298,-20 10-3930,3-8-351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46.3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5 101 8244,'-1'-1'127,"1"1"1,0-1-1,-1 1 1,1-1-1,0 1 1,-1 0-1,1-1 1,0 1-1,0-1 0,0 1 1,-1-1-1,1 1 1,0-1-1,0 0 1,0 1-1,0-1 1,0 1-1,0-1 1,0 1-1,0-1 1,0 1-1,0-1 1,0 1-1,0-1 0,1 1 1,-1-1-1,0 1 1,0-1-1,0 1 1,1-2-1,15-15 807,25-7-1077,-40 24 232,72-33 119,-68 31-193,0 0 1,0 1-1,0 0 0,1 0 0,-1 0 0,0 0 1,1 1-1,-1 0 0,0 0 0,1 0 0,-1 1 1,10 2-1,-13-2-10,-1-1 1,1 1 0,0 0-1,-1 0 1,1 0-1,0 0 1,-1 0-1,1 0 1,-1 0-1,0 1 1,1-1 0,-1 0-1,0 1 1,0-1-1,0 1 1,0-1-1,0 1 1,0 0-1,1 3 1,-1-2 2,-1 0 0,1 1 0,-1-1 0,0 1 0,0-1 0,0 1 0,0-1 0,0 1 0,-2 6-1,-2 2 10,0 0-1,0 0 0,-1 0 1,-12 19-1,-2-3 50,-24 29-1,25-35 135,1 1 0,-19 33 0,35-55-192,1-1 0,0 1 0,-1-1 0,1 1-1,0-1 1,0 1 0,0-1 0,-1 1 0,1-1 0,0 1 0,0-1 0,0 1 0,0 0 0,0-1 0,0 1-1,0-1 1,0 1 0,0-1 0,0 1 0,0-1 0,0 1 0,0 0 0,0-1 0,1 1 0,-1-1 0,0 1-1,0-1 1,1 1 0,-1-1 0,0 1 0,1-1 0,-1 1 0,20 3 142,28-10 14,-46 5-149,57-13-38,29-5-1317,-29 9-4711,-31 7-1609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16.3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10 8004,'-1'-1'1937,"0"-1"15,1 1-1119,0 0-385,2 0-160,0 0-208,3 0-320,0 0-1697,1 0-1648,1 1-4195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48.2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 6915,'-1'-1'3250,"2"1"-2434,2 0-432,0 2-112,2 0-64,-1 0 17,2 4-49,-1 0-16,-1 5-32,0 1-64,-2 4-32,-3 3-128,-3 0-144,-2 3-609,-3-1-960,-2-1-1376,0-1-3266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48.74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59 8340,'-2'-1'1777,"4"-3"15,2 1-1423,3 0-161,3-1-80,3 0-32,3 0 0,1 0 0,2-1-16,2 2 0,0-1-32,1-1-16,0 2-32,1-1-112,-1 1-64,-2 0-1697,-2 2-1585,-1 1-4065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49.15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25 6739,'0'-2'468,"1"0"1,0 0-1,0-1 0,0 1 0,1 0 0,-1 0 1,0 0-1,1 0 0,-1 0 0,3-1 1,0 7 437,-4 15-701,14 250 400,-13-250-631,-1 25-1723,-3-15-3676,0-15-981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49.5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70 6243,'0'0'126,"0"0"0,-1 0 0,1 0 0,0 0 1,0-1-1,0 1 0,0 0 0,0 0 0,-1 0 0,1 0 1,0 0-1,0 0 0,0-1 0,0 1 0,0 0 0,0 0 1,0 0-1,0 0 0,0-1 0,0 1 0,0 0 0,0 0 0,0 0 1,0-1-1,0 1 0,0 0 0,0 0 0,0 0 0,0 0 1,0-1-1,0 1 0,0 0 0,0 0 0,0 0 0,0 0 0,0-1 1,0 1-1,0 0 0,0 0 0,1 0 0,8-8 1036,11-2-1136,18-1 77,1 1 1,0 2-1,1 2 0,52-2 0,-81 7-99,58-1-1049,-23 6-4313,-23-2-1362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55.5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55 5603,'0'0'157,"0"0"0,0-1 1,0 1-1,-1 0 1,1-1-1,0 1 0,0 0 1,0-1-1,0 1 1,0 0-1,0-1 1,0 1-1,0-1 0,0 1 1,0 0-1,0-1 1,0 1-1,0 0 0,0-1 1,0 1-1,0 0 1,0-1-1,0 1 1,0 0-1,0-1 0,1 1 1,-1 0-1,0-1 1,11-12 1028,12-7-911,-21 19-263,-1 0-1,1-1 0,0 1 0,-1 0 0,1 0 1,0 0-1,0 1 0,0-1 0,-1 0 0,1 1 1,0-1-1,0 1 0,0-1 0,0 1 0,0 0 1,0 0-1,0 0 0,0 0 0,0 0 0,0 1 1,0-1-1,0 1 0,0-1 0,0 1 0,0 0 1,0-1-1,-1 1 0,1 0 0,0 0 0,-1 0 1,1 0-1,0 1 0,-1-1 0,1 0 0,-1 1 1,0-1-1,0 1 0,1 0 0,-1-1 1,0 1-1,0 0 0,0-1 0,-1 1 0,1 0 1,0 0-1,-1 0 0,1 0 0,-1 0 0,1 0 1,-1 0-1,0 0 0,0 0 0,0 0 0,0 0 1,0 0-1,-1 0 0,1 0 0,-1 0 0,1-1 1,-1 1-1,1 0 0,-1 0 0,0 0 0,-2 3 1,-2 4 27,-1 0 1,0 0 0,-1-1-1,-12 13 1,12-14 39,1-1 0,0 1 1,1-1-1,0 2 0,0-1 0,1 0 1,-7 15-1,11-21-70,-1 0 0,1 0 0,-1 0-1,1 0 1,0 0 0,0 0 0,0 0 0,-1 0-1,1 0 1,0 0 0,0 0 0,0 0 0,1 0 0,-1 0-1,0 0 1,0 0 0,1 0 0,-1 0 0,0 0 0,1 0-1,-1 0 1,1 0 0,-1 0 0,1 0 0,0 0-1,-1 0 1,1 0 0,0-1 0,-1 1 0,1 0 0,0-1-1,0 1 1,0 0 0,0-1 0,0 1 0,0-1 0,0 1-1,0-1 1,0 0 0,0 1 0,0-1 0,0 0-1,0 0 1,0 0 0,0 0 0,0 0 0,1 0 0,8 1 14,-1-1 0,1 0 0,-1-1 0,11-2 0,-14 2-18,66-6-656,-24 6-5514,-33 2-753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56.1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 48 8580,'-2'-10'1873,"1"-2"32,3 1-1553,3 4-64,2 3-144,0 1-48,1 2-80,1 4-96,-1 3-160,-1 3-400,-1 1-1249,0 2-1505,1-1-3617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56.4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47 0 8564,'0'3'391,"-1"-1"0,1 1-1,0-1 1,0 0 0,0 1 0,0-1-1,0 0 1,1 1 0,-1-1 0,2 4 0,19 43-373,-8-23 211,-8-12-270,-1-1 0,0 1 0,-1 0 0,0 0-1,-1 0 1,-1 1 0,0-1 0,-1 0 0,0 1 0,-3 14 0,-4 5-438,-1 0 1,-1-1-1,-15 33 1,19-52 186,-27 80-1863,18-29-2183,11-37 379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57.3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83 4370,'26'-82'6862,"-27"138"-5819,-4-22-941,-3 9-70,3 0 1,1 1-1,3 0 1,4 58-1,-1-81-1573,-3-7-2915,-2-4-2086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57.7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5 115 6627,'0'0'60,"0"0"-1,0 0 1,0 0 0,0 0 0,-1 0-1,1 0 1,0 0 0,0 0 0,0 0-1,0 0 1,0 0 0,0 0-1,-1 0 1,1 0 0,0 0 0,0 0-1,0 0 1,0 0 0,0 0-1,0 0 1,0 0 0,-1 0 0,1 0-1,0 0 1,0 0 0,0 0-1,0 0 1,0 0 0,0 0 0,0-1-1,0 1 1,-1 0 0,1 0-1,0 0 1,0 0 0,0 0 0,0 0-1,0 0 1,0-1 0,0 1 0,0 0-1,0 0 1,0 0 0,0 0-1,0 0 1,0 0 0,0 0 0,0-1-1,0 1 1,0 0 0,0 0-1,0 0 1,0 0 0,0-1 0,7-7 1148,11-6-429,4 2-474,1 2 1,0 0-1,0 2 0,1 0 1,38-6-1,124-11-243,-161 23-496,35 2 0,-5 9-5450,-36-2-1157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58.26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52 166 6979,'-1'-5'227,"0"0"-1,0-1 1,1 1-1,0 0 1,-1-1-1,2 1 1,-1 0 0,1 0-1,-1-1 1,2 1-1,-1 0 1,0 0-1,1 0 1,0 0-1,0 0 1,1 0-1,-1 1 1,1-1 0,0 1-1,0-1 1,1 1-1,5-6 1,-6 6-183,1 0 0,-1 1 0,1-1 0,0 1 0,0 0 0,0-1 1,0 2-1,0-1 0,1 0 0,-1 1 0,1 0 0,0 0 0,0 1 0,0-1 1,0 1-1,0 0 0,0 0 0,0 0 0,0 1 0,0 0 0,0 0 0,0 0 1,8 2-1,-10 0-35,0-1 0,0 1 0,0 0 1,-1 0-1,1 0 0,-1 0 0,1 1 1,-1-1-1,0 1 0,0-1 0,0 1 1,0 0-1,0 0 0,-1 0 0,1 0 1,-1 0-1,0 0 0,0 0 0,0 0 1,0 0-1,-1 1 0,1 4 0,1 10 28,0 0 0,-2 30 0,0-46-35,0 11 7,-1-1-1,0 0 1,-1 1-1,0-1 1,-1 0-1,-1 0 1,1-1 0,-2 1-1,0-1 1,0 0-1,-1 0 1,0 0-1,-1-1 1,-1 0-1,1 0 1,-1-1-1,-1 0 1,0 0-1,0-1 1,-1 0-1,1-1 1,-2 0 0,1 0-1,-1-1 1,0-1-1,0 0 1,-1 0-1,0-1 1,-17 4-1,8-8 19,21 0-27,0 0 0,0 0 0,0 0 0,-1 0 0,1-1 0,0 1 0,0 0 0,0 0 0,-1 0 0,1 0 0,0-1 0,0 1 0,0 0 0,0 0 0,0 0 0,0-1 0,-1 1 0,1 0-1,0 0 1,0-1 0,0 1 0,0 0 0,0 0 0,0 0 0,0-1 0,0 1 0,0 0 0,0 0 0,0-1 0,0 1 0,0 0 0,0 0 0,0-1 0,0 1 0,1 0 0,-1 0 0,0 0 0,0-1-1,0 1 1,0 0 0,2-2 0,-1 0 0,0 1 0,1-1-1,-1 1 1,1-1 0,0 1 0,0 0 0,-1-1-1,1 1 1,0 0 0,0 0 0,0 1-1,0-1 1,0 0 0,3 0 0,23-3 132,0 1 1,1 1 0,41 3-1,-8 0 85,-57-1-497,23-1 635,42 5-1,-30 5-6770,-28-5-2196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16.8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1 192 7379,'0'-1'239,"0"0"0,0 0 1,0 0-1,0 0 0,0 0 0,0 0 0,0 0 0,0 0 0,1 0 0,-1 0 0,0 0 0,1 0 0,-1 0 0,1 0 0,-1 0 0,1 0 0,24-28 115,-8 10-391,-14 14 60,-1 0 0,-1 0 0,1 0 1,-1 0-1,1 0 0,-1-1 0,-1 1 0,1 0 0,-1-11 0,-8-49 1475,8 65-1492,0 0-1,0 0 1,0 1 0,0-1 0,0 0 0,0 0-1,0 0 1,0 0 0,0 0 0,0 0-1,0 0 1,0 0 0,0 0 0,0 0 0,0 0-1,0 0 1,0 0 0,0 1 0,0-1 0,0 0-1,0 0 1,0 0 0,-1 0 0,1 0-1,0 0 1,0 0 0,0 0 0,0 0 0,0 0-1,0 0 1,0 0 0,0 0 0,0 0 0,0 0-1,0 0 1,-1 0 0,1 0 0,0 0-1,0 0 1,0 0 0,0 0 0,0 0 0,0 0-1,0 0 1,0 0 0,0 0 0,0 0 0,0 0-1,0 0 1,-1 0 0,1 0 0,0-1-1,0 1 1,0 0 0,0 0 0,0 0 0,0 0-1,0 0 1,0 0 0,0 0 0,0 0 0,0 0-1,0 0 1,-6 12 59,-2 14-79,3-5 61,2 0-1,1-1 0,0 1 0,2 0 0,0 0 0,1 0 0,1 0 1,2 0-1,5 24 0,-8-43-39,-1-1 0,0 1-1,1-1 1,-1 1 0,1-1 0,0 1 0,-1-1 0,1 1 0,0-1-1,0 0 1,0 1 0,0-1 0,0 0 0,0 0 0,0 0-1,1 0 1,-1 0 0,0 0 0,1 0 0,-1 0 0,1 0-1,-1 0 1,2 0 0,-1-1 1,0 0 1,0 0-1,-1-1 0,1 1 0,0 0 0,-1-1 0,1 1 1,-1-1-1,1 0 0,-1 1 0,1-1 0,-1 0 1,1 0-1,-1 0 0,1 0 0,-1 0 0,0 0 0,1-2 1,5-5-20,0 0 0,0-1-1,-1 1 1,-1-1 0,9-18 0,-9 15-63,0-1-1,-1 0 0,0 0 1,-1 0-1,-1 0 0,0 0 0,-1-1 1,0 1-1,-1-1 0,-3-23 1,3 36 90,0 1 0,0-1 1,0 0-1,0 1 0,0-1 1,0 0-1,-1 1 0,1-1 0,0 0 1,0 1-1,-1-1 0,1 1 1,0-1-1,-1 0 0,1 1 1,0-1-1,-1 1 0,1-1 1,-1 1-1,1 0 0,-1-1 1,1 1-1,-1-1 0,1 1 0,-1 0 1,0-1-1,1 1 0,-2-1 1,1 2-13,0-1 0,0 0 1,0 1-1,0-1 0,0 0 1,0 1-1,0-1 0,0 1 1,0-1-1,1 1 0,-1 0 1,0-1-1,0 1 0,1 0 1,-1 0-1,0 0 0,-3 4-4,0-1-1,1 1 0,0 0 0,0 0 0,-3 9 0,5-8 31,0 0 0,0 0 1,1 1-1,0-1 0,0 0 0,1 0 0,-1 0 0,1 0 0,1 0 0,-1 0 0,1 0 0,0 0 1,0 0-1,1-1 0,3 7 0,5 7 23,0-1 0,1-1 0,15 19 0,-25-35-245,19 21-21,-20-22-194,0 1-1,0-1 1,0 1 0,0-1 0,0 1-1,0-1 1,-1 0 0,1 1-1,0-1 1,0 0 0,0 0 0,0 0-1,0 0 1,0 0 0,0 0-1,2 0 1,5-3-7303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2:59.81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 0 6995,'1'0'1569,"1"3"0,0 0-1041,1 3-256,0 1-192,0 3 0,-1 0-16,-1 0-48,0-1-48,-3 2-128,-2-1-256,2-1-401,-3-2-783,0 0-1186,0-2-2576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00.4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34 0 7043,'0'0'82,"-1"0"-1,1 0 0,0 0 1,0 0-1,0 0 1,0 0-1,0 0 1,-1 0-1,1 0 0,0 0 1,0 0-1,0 0 1,0 0-1,-1 0 0,1 0 1,0 0-1,0 0 1,0 0-1,0 0 0,0 1 1,-1-1-1,1 0 1,0 0-1,0 0 0,0 0 1,0 0-1,0 0 1,0 0-1,-1 0 1,1 1-1,0-1 0,0 0 1,0 0-1,0 0 1,0 0-1,0 0 0,0 1 1,0-1-1,0 0 1,0 0-1,0 0 0,0 0 1,0 0-1,0 1 1,0-1-1,0 0 1,0 0-1,-5 16 870,0 17-709,3 5 212,3 41 0,0-48-656,-1 0 0,-6 46 0,-1-53-5521,1-13-1000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00.8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55 4642,'0'0'186,"0"0"0,0-1 1,-1 1-1,1 0 0,0-1 0,0 1 0,0-1 0,0 1 0,0 0 0,0-1 1,0 1-1,1-1 0,-1 1 0,0 0 0,0-1 0,0 1 0,0-1 1,0 1-1,1 0 0,-1-1 0,0 1 0,0 0 0,0-1 0,1 1 1,-1 0-1,1-1 0,12-9 1374,16-3-887,-7 7-416,0 1-1,0 1 0,0 1 1,1 1-1,32 1 0,17 3-2113,-14-1-3034,-29-1-1800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01.61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26 94 5907,'-1'-1'309,"1"-1"0,0 1 0,0 0 0,-1-1 0,1 1 0,0 0 0,0-1 0,0 1 1,0 0-1,0-1 0,1 1 0,-1 0 0,0-1 0,1 1 0,-1 0 0,1 0 0,-1-1 0,1 1 0,1-2 1,0 0-116,0 1 1,0-1 0,0 1 0,1 0-1,-1 0 1,1 0 0,0 0 0,3-2-1,8-3-516,0 1-1,28-8 0,-27 9 877,-8 3-538,0-1 0,1 1 0,-1 1-1,1 0 1,7-1 0,-14 2-13,0 0 0,1 0-1,-1 0 1,0 0 0,0 0 0,0 0 0,0 0 0,0 0 0,0 0 0,0 1 0,0-1-1,0 0 1,0 1 0,0-1 0,0 1 0,0-1 0,0 1 0,0 0 0,0-1-1,0 1 1,0 0 0,-1 0 0,1-1 0,0 1 0,0 0 0,-1 0 0,1 0 0,-1 0-1,1 0 1,-1 0 0,1 0 0,-1 0 0,0 0 0,1 0 0,-1 0 0,0 0 0,0 0-1,0 1 1,0-1 0,0 0 0,0 0 0,0 0 0,0 0 0,-1 2 0,-1 9 11,-1 1 0,0-1 1,-1 0-1,-1 1 0,0-2 0,0 1 1,-1-1-1,-1 1 0,-12 14 1,7-10-9,-1-1 1,0 0-1,-1-1 0,-1 0 1,-23 16-1,27-24 1,4-2 4,0 0 0,1 1 0,0 0 0,-7 6 0,12-10-8,0-1 1,1 1-1,0-1 0,-1 1 1,1 0-1,-1-1 1,1 1-1,0-1 1,-1 1-1,1 0 0,0-1 1,-1 1-1,1 0 1,0 0-1,0-1 1,0 1-1,0 0 1,0-1-1,0 1 0,0 0 1,0 1-1,1-2 4,-1 1-1,1 0 1,-1 0-1,1 0 1,0 0-1,0-1 1,-1 1-1,1 0 1,0-1-1,0 1 1,0 0-1,0-1 0,0 1 1,-1-1-1,1 0 1,0 1-1,0-1 1,0 0-1,2 1 1,12 2 9,-1 0 1,1-1-1,-1 0 0,1-2 1,0 1-1,20-4 0,18-2-2430,-15 1-2153,-10 2-2666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02.8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3 6963,'-1'0'94,"1"0"0,0-1 1,0 1-1,0 0 0,0 0 0,-1 0 0,1 0 0,0 0 0,0 0 0,0-1 0,-1 1 1,1 0-1,0 0 0,0 0 0,0 0 0,-1 0 0,1 0 0,0 0 0,0 0 1,0 0-1,-1 0 0,1 0 0,0 0 0,0 0 0,-1 0 0,1 0 0,0 0 0,0 0 1,0 0-1,-1 0 0,1 1 0,0-1 0,0 0 0,0 0 0,-1 0 0,1 0 0,0 0 1,0 0-1,0 1 0,0-1 0,-1 0 0,1 0 0,0 0 0,0 0 0,0 1 1,0-1-1,0 0 0,0 0 0,0 1 0,0-1 0,0 0 0,-1 0 0,1 0 0,0 1 1,0-1-1,9 13 471,-4-7-318,-2-3-174,0 0 1,0 0-1,0-1 1,0 1-1,1-1 1,-1 0-1,1 0 1,-1 0-1,1 0 0,0 0 1,0-1-1,6 2 1,55 8 294,-34-6-282,151 31 88,336 113 1,-453-123-162,-1 2-1,-1 4 1,67 44 0,-121-71-13,3 5 0,-12-9 0,-1 0 0,1-1 0,0 1 0,-1-1 0,1 1 0,-1 0 0,1-1 0,-1 1 0,1-1 0,-1 1 0,0-1 0,1 0 0,-1 1 0,0-1 0,1 0 0,-1 1 0,0-1 0,1 0 0,-1 0 0,0 1 0,1-1 0,-2 0 0,-14 7 7,2 0-1,-1 1 1,-20 15 0,21-13 15,0-1 0,-1 0 0,-26 10 0,-117 33 407,93-33-182,1 2 1,2 4-1,-88 46 1,135-60-287,-1 0-1,2 2 1,0-1 0,0 2-1,1 0 1,1 1 0,0 0 0,-12 22-1,-4 2-636,14-22-4644,2-4-4719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05.2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3410,'-1'11'4523,"4"16"-2716,16 48 17,-12-54-1737,-1 0 1,-2 0 0,0 1 0,2 33 0,-18-85-6574,9 18 969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05.57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33 3954,'2'-2'252,"-1"0"-1,0 0 1,1 0 0,-1 0 0,1 1 0,-1-1-1,1 0 1,0 1 0,0-1 0,-1 1 0,1 0-1,0-1 1,1 1 0,-1 0 0,0 0-1,0 0 1,0 1 0,1-1 0,-1 0 0,0 1-1,0 0 1,4-1 0,8 0-35,1 0 0,22 3 0,-13-1 139,27-3-166,-34 0-296,0 1 0,1 1 1,-1 1-1,0 0 0,0 1 1,25 7-1,-41-9-13,4 3-1303,-4 1-2509,-3-1-799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05.9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 32 6051,'-7'0'1536,"5"-2"33,4 0-752,3-1-257,5 0-272,4-2-112,3 0-64,4 0-48,2 1 0,2 2-16,0 2-144,0 2-448,-2 1-1073,-2 2-1280,-3 0-3234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06.3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62 50 6179,'0'0'103,"-1"-1"-1,1 1 1,0 0 0,0 0 0,-1 0-1,1-1 1,0 1 0,-1 0 0,1 0-1,-1 0 1,1 0 0,0 0 0,-1 0 0,1 0-1,0 0 1,-1 0 0,1 0 0,-1 0-1,1 0 1,0 0 0,-1 0 0,1 0-1,0 0 1,-1 0 0,1 0 0,0 0 0,-1 1-1,1-1 1,0 0 0,-1 0 0,1 0-1,0 1 1,-1-1 0,1 0 0,0 1-1,-11 16 1117,-5 35-1509,12-37 878,-14 40-55,40-94-312,-7 15-258,-7 8-31,0 0-1,-1 0 1,-1-1-1,0 0 1,4-28-1,-9 49 114,-1-1-1,1 1 1,0-1-1,0 0 0,0 1 1,0-1-1,1 0 0,-1 1 1,1-1-1,0 0 1,0 0-1,0-1 0,0 1 1,4 4-1,-2-4-32,-1 1 0,-1-1 0,1 1 0,0 0 0,-1-1 0,0 1 0,0 0 0,0 0-1,0 1 1,0-1 0,-1 0 0,0 0 0,0 1 0,0-1 0,-1 1 0,1-1 0,-1 7 0,-1-7-27,0 0 0,-1 0 1,1 0-1,-1 0 0,0 0 0,0 0 1,0 0-1,-3 3 0,-8 3-6458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06.6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51 7555,'3'-7'1601,"5"-4"16,2 4-1313,4 0-176,1 1-80,1 0-64,0 3-320,-2 1-1265,0 1-1328,-2 2-3442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36.54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49 5635,'7'-28'2818,"-7"27"-2757,0 0-1,0 0 1,1 0-1,-1 0 1,0 0-1,1 0 1,-1 0-1,1 0 1,0 0-1,-1 0 1,1 0-1,0 0 1,-1 0 0,1 1-1,0-1 1,0 0-1,0 1 1,0-1-1,0 0 1,-1 1-1,1-1 1,0 1-1,3-1 1,-5 28 1065,20 251 800,0-23-1086,-20-241-932,0-1-1,-1 1 0,-1-1 1,0 1-1,-1-1 1,-8 20-1,11-43-13057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08.2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1 6259,'-2'4'4666,"-5"16"-3927,4-7-653,1-1 0,1 1 0,0 0 1,1 0-1,0-1 0,1 1 0,0 0 0,1-1 0,1 1 0,0-1 0,1 0 1,0 1-1,8 15 0,-12-27-85,0-1 0,0 0 0,0 0 1,0 1-1,0-1 0,0 0 0,0 1 0,0-1 1,0 0-1,0 0 0,1 1 0,-1-1 0,0 0 0,0 0 1,0 1-1,0-1 0,1 0 0,-1 0 0,0 1 1,0-1-1,0 0 0,1 0 0,-1 0 0,0 0 0,0 1 1,1-1-1,-1 0 0,0 0 0,0 0 0,1 0 0,-1 0 1,0 0-1,1 0 0,-1 0 0,0 0 0,1 0 1,-1 0-1,0 0 0,0 0 0,1 0 0,-1 0 0,0 0 1,1 0-1,-1 0 0,0 0 0,0 0 0,1 0 1,-1 0-1,0-1 0,6-18 108,-3-26 43,-4 13-151,0 20 2,1-1 0,0 0 0,1 1 0,2-15 0,-3 27 0,0-1-1,0 1 0,0-1 1,0 1-1,0-1 1,0 1-1,0-1 1,1 1-1,-1 0 1,0-1-1,0 1 1,0-1-1,1 1 1,-1-1-1,0 1 0,0 0 1,1-1-1,-1 1 1,0 0-1,1-1 1,-1 1-1,1 0 1,-1-1-1,0 1 1,1 0-1,-1 0 1,1 0-1,-1-1 0,0 1 1,1 0-1,-1 0 1,1 0-1,-1 0 1,1 0-1,15 10 74,7 23 48,-13 2-51,-10-29-64,1 0 1,1 0-1,-1-1 0,1 1 0,0-1 0,0 1 0,1-1 1,0 0-1,6 9 0,-9-14-8,1 1 0,0-1 0,-1 0 1,1 0-1,-1 0 0,1 1 0,0-1 0,-1 0 1,1 0-1,0 0 0,-1 0 0,1 0 0,0 0 1,-1 0-1,1 0 0,-1-1 0,1 1 0,0 0 0,-1 0 1,1 0-1,0-1 0,-1 1 0,1 0 0,-1-1 1,1 1-1,-1 0 0,1-1 0,-1 1 0,1-1 0,-1 1 1,1-1-1,-1 1 0,0-1 0,1 1 0,-1-2 1,20-24-42,-16 20 34,0 0-6,28-33-33,-31 37 45,0 1 1,0-1 0,1 1-1,-1 0 1,0-1 0,1 1-1,0 0 1,-1 0 0,1 0-1,-1 0 1,1 0 0,0 1-1,0-1 1,-1 1 0,1-1-1,0 1 1,0-1 0,0 1 0,0 0-1,0 0 1,2 0 0,-3 0-1,0 1 1,1-1 0,-1 1 0,0-1-1,0 1 1,0 0 0,0-1 0,0 1 0,0 0-1,0 0 1,0 0 0,0 0 0,0 0 0,-1 0-1,1 0 1,0 0 0,0 0 0,-1 0-1,1 0 1,-1 0 0,1 3 0,4 30 525,-6-32-710,1 1 1,0 0-1,0 0 1,0 0-1,1-1 1,-1 1-1,1 0 0,0 0 1,-1-1-1,1 1 1,0 0-1,1-1 1,-1 1-1,0-1 1,1 0-1,2 4 0,0-3-3833,2-3-3000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08.81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24 11 4802,'0'0'116,"0"0"0,0 0-1,0 0 1,-1 0 0,1 0-1,0 0 1,0 0 0,0 0-1,0 0 1,-1 0 0,1 0 0,0 0-1,0 0 1,0 0 0,0 0-1,-1 0 1,1 0 0,0 0-1,0 0 1,0 0 0,0 0-1,-1 0 1,1 1 0,0-1 0,0 0-1,0 0 1,0 0 0,0 0-1,-1 0 1,1 0 0,0 1-1,0-1 1,0 0 0,0 0-1,0 0 1,0 0 0,0 0 0,0 1-1,0-1 1,0 0 0,0 0-1,0 0 1,0 0 0,0 1-1,0-1 1,0 0 0,0 0-1,0 0 1,0 0 0,0 1 0,0-1-1,0 0 1,0 0 0,-4 23 2221,1 40-2769,2-40 971,1-14-523,0-3 2,-1 1-1,1-1 0,-1 1 0,0-1 0,-1 1 0,-3 11 0,8-71-945,3 10 853,0-52 0,-5 100 185,0 0-1,0-1 1,0 0-1,0 1 1,1-1-1,0 0 0,0 0 1,3 7-1,27 38-18,-17-26-17,-4-4-70,-8-13-97,-1-1-1,1 0 0,0 0 0,1 0 0,-1 0 0,1-1 1,0 1-1,5 3 0,-9-8-74,0 0-1,1 0 1,-1 0 0,0 0 0,0-1 0,1 1-1,-1 0 1,0 0 0,0 0 0,0-1 0,0 1-1,1 0 1,-1 0 0,0 0 0,0-1-1,0 1 1,0 0 0,0 0 0,0-1 0,0 1-1,1 0 1,-1 0 0,0-1 0,0 1 0,0 0-1,0-1 1,0 1 0,0 0 0,0 0-1,-1-1 1,1 1 0,0 0 0,0 0 0,0-1-1,0 1 1,0 0 0,0 0 0,-1-1 0,-2-6-6134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09.16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3 100 8196,'-2'-10'1777,"4"0"31,4-1-1375,3-1-81,4 0-128,3 0-16,3 2-32,1 1 16,3 2-32,0 2-80,1 3-128,1 4-208,0 2-1697,-2 2-1616,-1 2-4211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09.94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7 4114,'-1'0'171,"1"-1"0,0 1 0,0-1 0,-1 1 0,1 0 0,-1-1 0,1 1 0,0-1 0,-1 1 0,1 0 0,-1-1-1,1 1 1,-1 0 0,1 0 0,-1-1 0,1 1 0,-1 0 0,1 0 0,-1 0 0,1 0 0,-1-1 0,1 1 0,-1 0 0,1 0 0,-1 0 0,1 0 0,-1 0 0,0 0 0,1 1 0,-1-1 0,1 0 0,-1 0 0,1 0 0,-1 0 0,0 1 0,0 21 1423,2-18-1582,23 152 1610,-13-97-1519,4 68-1,-16-115-551,-1-10-1563,-2-8-2175,1-3-2867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10.40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27 63 7780,'-5'-6'1325,"2"3"-828,0 0-1,1 0 0,-1-1 1,1 1-1,0-1 0,-4-7 0,6 10-471,0 1-1,0-1 0,0 1 1,0-1-1,0 0 0,0 1 0,0-1 1,0 1-1,0-1 0,0 1 0,0-1 1,0 0-1,0 1 0,1-1 0,-1 1 1,0-1-1,0 1 0,1-1 0,-1 1 1,0-1-1,0 1 0,1-1 0,0 0-4,1 0 0,-1 0 0,0 0 0,0 1 0,1-1-1,-1 0 1,0 1 0,1-1 0,-1 1 0,1 0 0,-1-1 0,3 1-1,19-3-65,0 2-1,-1 1 1,1 0-1,0 2 1,0 1-1,0 0 1,-1 2-1,25 8 1,-21-2-757,-15-2-1098,-7 2-3367,-6-5 263</inkml:trace>
  <inkml:trace contextRef="#ctx0" brushRef="#br0" timeOffset="1">24 240 6659,'-6'0'1649,"2"1"64,2-2-865,3 0-288,5-2-176,3 1-63,5-1-65,4 0-64,2-1-48,3 2-96,-2 1-176,2 2-208,-3 0-1505,-1 3-1489,-2 1-3809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11.0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17 32 7299,'0'0'133,"0"0"0,-1-1 0,1 1 0,0 0 0,0 0 0,-1 0 0,1 0 0,-1 0 0,1 0 0,0-1 0,-1 1 0,1 0 0,0 0-1,-1 0 1,1 0 0,0 0 0,-1 1 0,1-1 0,0 0 0,-1 0 0,1 0 0,0 0 0,-1 0 0,1 0 0,0 1 0,-1-1 0,1 0 0,0 0-1,-1 0 1,1 1 0,0-1 0,0 0 0,-1 0 0,1 1 0,0-1 0,-1 1 0,-3 17 895,5 21-1183,13 12 286,-15-57-159,1 0 0,-1 0 0,1 0 1,0 0-1,0 0 0,0 0 0,1 0 0,0 0 0,1 0 0,-1 0 0,1 0 1,0 0-1,0 1 0,1-1 0,0 1 0,5-9 0,-6 12 38,0-1-1,-1 1 1,2-1 0,-1 1-1,0 0 1,0 0 0,1 0-1,-1 0 1,1 0-1,-1 0 1,1 1 0,0-1-1,0 1 1,0 0 0,0 0-1,0 0 1,0 0-1,0 0 1,0 1 0,0-1-1,0 1 1,0 0-1,0 0 1,0 0 0,1 0-1,-1 1 1,0-1 0,0 1-1,0 0 1,0 0-1,0 0 1,0 0 0,5 3-1,-7-4-7,-1 0 0,1 1 0,0-1 1,-1 0-1,1 0 0,-1 0 0,1 1 0,0-1 0,-1 0 0,1 1 0,-1-1 0,1 0 0,-1 1 0,1-1 0,-1 1 0,1-1 0,-1 1 0,0-1 0,1 1 0,-1-1 1,0 1-1,1 0 0,-1-1 0,0 1 0,1-1 0,-1 1 0,0 0 0,0-1 0,0 1 0,0 0 0,0-1 0,0 1 0,0 0 0,0-1 0,0 1 0,0 0 0,0-1 1,0 1-1,0-1 0,-1 1 0,1 0 0,0-1 0,0 1 0,-1 0 0,-25 19 162,16-13-82,15-7-76,0-1-1,0 1 1,1 0-1,-1 1 1,0-1 0,0 1-1,0 0 1,0 0-1,0 1 1,9 3 0,-7-2-6,0 1 1,0 0-1,-1 1 1,0 0 0,0 0-1,0 0 1,0 0-1,9 13 1,-14-16-4,1 0 0,-1 0 1,1 0-1,-1 0 0,0 1 0,0-1 0,0 1 1,0-1-1,0 1 0,-1-1 0,1 1 0,-1-1 1,1 4-1,-2-4 0,1-1 1,0 1-1,-1-1 1,1 1-1,-1-1 1,1 1-1,-1-1 1,0 1-1,1-1 1,-1 0-1,0 1 1,0-1-1,0 0 1,0 0-1,0 1 1,-1-1 0,1 0-1,0 0 1,0 0-1,-1-1 1,1 1-1,-1 0 1,-1 1-1,-9 3 20,0-1 0,0 0 0,0-1 0,0 0 0,0-1 1,-1 0-1,1-1 0,-1 0 0,-15-1 0,21-2 3,10 1-947,13-3-3494,-14 4 3068,10-3-5519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12.13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26 6947,'2'9'4085,"11"14"-3645,-9-16 134,4 16-16,-7-19-501,0 0 0,1 0 1,-1 0-1,1 0 0,0-1 0,0 1 1,3 4-1,8-36 84,-7 2-151,-6 21 27,1 0 0,-1 0 0,1 0 0,1 1 0,-1-1 0,0 0 0,1 1 0,0-1 0,0 1 0,1 0 0,-1 0 0,6-7 0,-7 11-13,0-1 0,1 1 0,-1-1 1,0 1-1,1 0 0,-1-1 0,0 1 0,1 0 0,-1 0 0,1 0 0,-1 0 1,0 0-1,1 0 0,-1 1 0,0-1 0,1 0 0,-1 1 0,0-1 0,1 1 0,-1-1 1,0 1-1,0 0 0,1-1 0,-1 1 0,0 0 0,0 0 0,0 0 0,0 0 1,0 0-1,0 0 0,0 0 0,-1 0 0,1 0 0,0 0 0,0 1 0,0 0 0,3 4-1,-1 0 0,0 0 0,0 0 1,0 0-1,-1 0 0,2 8 0,11 80 149,-15-98-107,1 0 1,-1 0 0,1 0 0,0 0 0,0 0-1,0 0 1,1 0 0,-1 0 0,1 0-1,0 1 1,0-1 0,3-4 0,3-3-70,-1 0 0,18-17 0,-5 54 26,-14-20 14,-4-3-10,-1-1 1,1 1-1,0-1 1,1 0-1,-1 0 1,0 0-1,1 0 1,-1-1-1,1 1 1,-1 0-1,4 0 1,-3-8-1012,-3 6 891,0 0-1,0 0 1,0 1 0,0-1 0,0 0 0,0 0 0,0 0 0,0 0 0,0 0 0,-1 0-1,1 0 1,0 1 0,0-1 0,0 0 0,0 0 0,0 0 0,0 0 0,0 0 0,0 0 0,-1 0-1,1 0 1,0 0 0,0 0 0,0 0 0,0 0 0,0 0 0,0 0 0,-1 0 0,1 0-1,0 0 1,0 0 0,0 0 0,0 0 0,0 0 0,0 0 0,-1 0 0,1 0 0,0 0-1,0 0 1,0 0 0,0 0 0,0 0 0,0 0 0,-1 0 0,1 0 0,0 0 0,0 0 0,0 0-1,0 0 1,0 0 0,0-1 0,0 1 0,0 0 0,0 0 0,-1 0 0,1 0 0,0 0-1,0 0 1,0 0 0,0-1 0,0 1 0,0 0 0,0 0 0,-4 4-5937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12.8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38 7587,'10'26'4422,"-5"11"-3532,1 1-788,18-69 79,-22 26-201,-1 0 0,1 0-1,-1 0 1,1-1 0,-2 1 0,1 0-1,0 0 1,-1-8 0,0 7 55,0-1 0,0 1-1,1-1 1,3-10 0,-3 16-31,-1 0 0,1 0 0,0 1-1,0-1 1,-1 0 0,1 1 0,0-1 0,0 0 0,0 1-1,0-1 1,-1 1 0,1 0 0,0-1 0,0 1 0,0 0 0,0-1-1,0 1 1,0 0 0,0 0 0,0 0 0,0 0 0,0 0-1,0 0 1,0 0 0,0 0 0,0 0 0,0 0 0,0 1 0,0-1-1,0 0 1,2 2 0,31 12 36,-32-12-31,0 0 0,0 0 1,0 0-1,0 1 0,0-1 1,0 0-1,-1 1 1,1-1-1,-1 1 0,0 0 1,1-1-1,-1 1 0,-1 0 1,1 0-1,0 0 0,-1 0 1,1 0-1,-1 0 0,0 0 1,0-1-1,0 1 0,0 0 1,-1 0-1,0 4 0,0-3 78,1 0-1,-1 0 0,0 0 0,-1 0 0,1 0 1,-1 0-1,1 0 0,-1-1 0,-1 1 0,-1 3 1,9-9-84,1 0 1,0 0 0,0 1-1,0 0 1,0 0 0,0 1 0,0-1-1,6 1 1,-10 0-7,1 0 0,-1 0 1,0 0-1,0 0 0,0 1 0,0-1 0,0 0 1,0 1-1,-1 0 0,1-1 0,0 1 0,0 0 0,0 0 1,0 0-1,-1 0 0,1 0 0,0 0 0,-1 1 1,1-1-1,-1 1 0,0-1 0,1 1 0,-1-1 1,0 1-1,0 0 0,0-1 0,1 4 0,-1-3 7,-2-1 1,1 1-1,0 0 0,0-1 0,0 1 0,-1-1 1,1 1-1,-1-1 0,1 1 0,-1-1 0,0 1 1,1-1-1,-1 0 0,0 1 0,0-1 0,0 0 1,0 0-1,0 0 0,0 1 0,0-1 0,-1 0 1,1 0-1,0-1 0,-1 1 0,1 0 0,0 0 1,-1-1-1,1 1 0,-1-1 0,1 1 0,-4 0 0,-2 1 35,0 0 0,-1 0-1,1 0 1,-1-1-1,-9 1 1,7-2 98,-1 1-1581,5-1-4519,0-1-1606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24.15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7 6227,'-1'-7'3935,"4"17"-3138,5 20-690,-6 140 899,-3-77-912,-5 130 127,9-202-136,0-34-82,1-36-206,-6-3-60,-4 0 0,-16-78 0,-7-48 311,29 176-33,-1-1 1,1 0-1,0 1 1,0-1-1,0 1 1,0-1-1,1 1 1,-1-1-1,1 1 1,-1-1 0,1 1-1,0-1 1,0 1-1,0 0 1,0-1-1,0 1 1,1 0-1,-1 0 1,1 0-1,-1 0 1,4-3-1,-1 3 10,0-1-1,0 1 0,0 0 0,1 0 0,-1 1 1,1 0-1,-1-1 0,1 1 0,-1 1 0,1-1 1,5 1-1,-5-1-16,0 1 1,0 0-1,0 0 0,0 1 1,0-1-1,0 1 0,0 1 1,-1-1-1,1 0 0,0 1 1,-1 0-1,9 5 0,-12-6-6,1 0-1,-1 0 0,0 0 0,0 0 1,0 0-1,0 0 0,0 0 0,0 1 0,0-1 1,0 0-1,-1 1 0,1-1 0,0 0 1,-1 1-1,1-1 0,-1 1 0,1 2 0,-1-2 1,0 1 0,0-1 0,0 0 0,-1 0 0,1 1 0,-1-1 1,0 0-1,1 0 0,-1 0 0,0 0 0,0 0 0,-1 0 0,1 0 0,0 0 0,-3 3 0,-24 22 43,12-12 12,13-11-2,4-4 28,72-13-38,-66 13-45,-1-1 0,1 1 0,0 0 0,-1 1 0,1 0 0,-1 0 0,1 0 0,-1 0 0,8 4 0,-13-5 0,0 1-1,0-1 0,0 0 1,1 1-1,-1-1 1,0 1-1,0-1 1,0 1-1,-1 0 0,1 0 1,0-1-1,0 1 1,0 0-1,0 0 1,-1 0-1,1 0 1,0 0-1,-1 0 0,1 0 1,-1 0-1,1 0 1,-1 0-1,1 0 1,-1 0-1,0 0 0,1 0 1,-1 1-1,0-1 1,0 0-1,0 0 1,0 0-1,0 0 0,0 0 1,0 1-1,-1-1 1,1 0-1,0 0 1,-1 0-1,1 0 1,-1 0-1,1 0 0,-1 0 1,1 0-1,-1 0 1,0 0-1,1 0 1,-1 0-1,0 0 0,0 0 1,-1 1-1,-2 2 5,0 0-1,-1 0 1,1-1-1,-1 1 1,0-1-1,1 0 1,-2-1-1,-9 5 1,-39 4 96,50-11-94,0 1-1,0-1 1,0 0 0,0 0 0,0 0 0,0-1 0,0 0 0,0 1 0,0-1 0,0-1 0,-6-2 0,10 4-12,0 0 1,0 0-1,-1 0 1,1 0 0,0 0-1,0 0 1,0 0-1,0 0 1,0 0 0,0-1-1,0 1 1,0 0-1,0 0 1,0 0 0,-1 0-1,1 0 1,0 0-1,0 0 1,0-1 0,0 1-1,0 0 1,0 0-1,0 0 1,0 0 0,0 0-1,0 0 1,0 0-1,0-1 1,0 1 0,0 0-1,0 0 1,0 0 0,0 0-1,0 0 1,0 0-1,0-1 1,0 1 0,0 0-1,1 0 1,-1 0-1,0 0 1,0 0 0,0 0-1,0 0 1,0 0-1,0-1 1,0 1 0,0 0-1,0 0 1,0 0-1,1 0 1,-1 0 0,0 0-1,0 0 1,8-4-3791,-7 3 2481,7-2-6062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25.1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206 0 4034,'6'19'7165,"-4"-14"-7073,-1-1 0,0 1 1,-1-1-1,1 1 0,-1 0 0,1 0 1,-2-1-1,1 1 0,0 0 0,-3 7 1,-1-3-44,0 0 0,-1-1 0,-1 0 0,1 0 1,-1 0-1,-1-1 0,1 0 0,-1 0 1,-15 11-1,15-12-29,0-1 0,0 0 0,-1-1 0,1 1 0,-1-1 0,0-1 1,-1 0-1,1 0 0,0-1 0,-1 1 0,-10 0 0,17-3-15,1-1 0,-1 1-1,0-1 1,1 1 0,-1-1 0,1 0-1,-1 0 1,1 1 0,-1-1 0,1 0-1,-1 0 1,1 0 0,0-1 0,-1 1-1,1 0 1,0 0 0,0-1 0,0 1-1,0-1 1,0 1 0,0-1-1,1 1 1,-1-1 0,0 1 0,1-1-1,-1 0 1,1 1 0,0-1 0,0 0-1,-1 0 1,1-2 0,-1-3-2,1 0 1,-1 1-1,1-1 0,0 0 1,1 0-1,-1 1 1,3-10-1,-3 16-4,1 0 0,-1-1 1,1 1-1,-1-1 0,1 1 0,-1 0 0,1-1 1,-1 1-1,1 0 0,0 0 0,-1 0 1,1-1-1,-1 1 0,1 0 0,-1 0 0,1 0 1,0 0-1,-1 0 0,1 0 0,0 0 0,-1 0 1,1 0-1,-1 0 0,1 0 0,-1 1 0,1-1 1,0 0-1,-1 0 0,1 1 0,-1-1 0,1 0 1,-1 0-1,1 1 0,-1-1 0,1 1 1,29 16 13,-21-11 18,12 3 26,1 0 0,0-2 0,1 0 0,0-1 0,26 2 0,-23-4-33,0 2 1,0 0 0,40 17-1,-66-23-44,1 0 0,-1 0 0,0 0 0,0 0 0,0 0 0,1 0 0,-1 0-1,0 0 1,0 0 0,0 0 0,1 0 0,-1 1 0,0-1 0,0 0 0,0 0 0,0 0 0,1 0 0,-1 0-1,0 1 1,0-1 0,0 0 0,0 0 0,0 0 0,0 1 0,0-1 0,0 0 0,1 0 0,-1 0-1,0 1 1,0-1 0,0 0 0,0 0 0,0 0 0,0 1 0,0-1 0,0 0 0,0 0 0,0 0 0,0 1-1,0-1 1,-1 0 0,1 0 0,0 0 0,0 1 0,0-1 0,-7 4-5560,0-3-1498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46.2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 22 5587,'-1'8'3735,"-3"24"-3722,4-32-4,0 0 0,0 0-1,0 0 1,0 1 0,0-1 0,0 0 0,0 0 0,0 0-1,0 0 1,0 0 0,0 1 0,0-1 0,0 0-1,0 0 1,0 0 0,0 0 0,0 0 0,0 0 0,0 1-1,0-1 1,0 0 0,0 0 0,0 0 0,0 0-1,1 0 1,-1 0 0,0 0 0,0 1 0,0-1 0,0 0-1,0 0 1,0 0 0,0 0 0,1 0 0,-1 0 0,0 0-1,0 0 1,0 0 0,0 0 0,0 0 0,0 0-1,1 0 1,-1 0 0,0 0 0,0 0 0,0 0 0,0 0-1,0 0 1,1 0 0,-1 0 0,0 0 0,0 0 0,0 0-1,0 0 1,6-10 408,1-15-119,-7 23-270,0 0 0,0 0 0,-1 0-1,1 0 1,-1 0 0,0 0-1,1 0 1,-1 0 0,0 1-1,0-1 1,0 0 0,-1-1-1,-8-1 402,1 16-228,9 10 28,0-21-280,0-1 1,0 1-1,0-1 0,0 0 0,0 1 1,0-1-1,0 1 0,0-1 0,0 0 1,1 1-1,-1-1 0,0 0 1,0 1-1,0-1 0,1 0 0,-1 1 1,0-1-1,0 0 0,1 1 0,-1-1 1,0 0-1,1 0 0,-1 1 1,0-1-1,1 0 0,-1 0 0,1 0 1,-1 1-1,0-1 0,1 0 0,-1 0 1,1 0-1,-1 0 0,0 0 0,1 0 1,-1 0-1,1 0 0,-1 0 1,0 0-1,1 0 0,-1 0 0,1 0 1,-1 0-1,0 0 0,1-1 0,-1 1 1,1 0-1,-1 0 0,1-1 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50.3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38 48 3842,'-36'-47'5344,"35"47"-5304,1 1 1,0-1-1,0 1 1,0 0 0,-1-1-1,1 1 1,0 0 0,0-1-1,0 1 1,0-1 0,0 1-1,0 0 1,0-1-1,1 1 1,-1 0 0,0-1-1,0 1 1,0-1 0,1 1-1,-1 0 1,0-1-1,0 1 1,1-1 0,-1 1-1,1 0 1,3 2-45,0 1 0,0-1-1,-1 1 1,0 0 0,0 0 0,5 8-1,18 19-8,-15-23 12,2 0 0,-1-1 1,1-1-1,0 0 0,17 5 0,-16-6 1,1 1 1,-1 1-1,0 0 1,18 12 0,173 151 31,-188-157-32,74 56 48,141 138 0,-180-159 56,2-1 0,2-3 0,82 49 1,60 46-7,-122-77-15,16 13 177,151 95 0,-102-93-202,3-6 1,267 91 0,-389-155-57,162 59 52,-168-63 122,-10-9 250,-13-20 304,2 12-838,-7-30 137,8 27-14,0 0 0,-1 0 0,-1 1 0,0 0 0,-1 0 0,-1 0 0,-1 1 0,0 0 0,-13-15 0,17 24-3,-54-56 87,53 57-93,0 0-1,0 0 1,-1 0-1,1 1 0,-1 0 1,0 1-1,0-1 1,-13-3-1,20 7-7,0 1-1,-1-1 1,1 0-1,0 1 1,0-1 0,0 1-1,-1-1 1,1 1-1,0-1 1,0 0-1,0 1 1,0-1 0,0 1-1,0-1 1,0 1-1,0-1 1,0 0 0,0 1-1,0-1 1,0 1-1,0-1 1,0 1-1,0-1 1,1 0 0,-1 1-1,0-1 1,0 1-1,0-1 1,1 0 0,-1 1-1,0-1 1,1 0-1,-1 1 1,1-1-1,8 22-20,-8-22 22,11 22 0,1-1 0,29 34 1,-29-40-3,-1 0 1,-1 1 0,0 0-1,-1 1 1,13 30 0,-22-43 8,0-1 0,0 1 0,-1-1 0,1 1 0,-1-1 0,0 1 0,0-1 0,0 1 1,-1-1-1,1 1 0,-1-1 0,0 1 0,0-1 0,0 0 0,0 0 0,-1 1 0,1-1 0,-1 0 1,0 0-1,0 0 0,0 0 0,-3 3 0,-6 6 92,0-1 1,-1 0-1,-22 16 1,12-11-14,-20 17 37,25-21-271,0 1-1,1 1 1,-27 29 0,42-42-208,-1 1-1,1 0 1,0 0 0,0-1 0,-1 1 0,1 0-1,1 0 1,-1 0 0,0 0 0,0 0 0,1 1 0,-1-1-1,1 0 1,0 0 0,0 0 0,0 4 0,4 8-6828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3:53.0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17 4578,'0'-1'110,"0"1"0,0-1 0,-1 1 0,1-1 1,0 1-1,0-1 0,0 1 0,-1-1 0,1 1 0,0-1 0,0 1 0,0-1 0,0 1 0,0-1 0,0 1 0,0-1 1,0 1-1,0-1 0,1 1 0,-1-1 0,0 1 0,0-1 0,0 1 0,1-1 0,-1 1 0,0-1 0,0 1 0,1-1 1,-1 1-1,1-1 0,14 8 382,5 5-536,7-3 69,1-1 1,0-2 0,1 0 0,52 3 0,21 4 135,142 47 600,-152-35-648,150 23 0,379-17-3,61 8-124,509 77 79,-340-41-4,612 127-42,-1418-194 4,-1 1 0,0 3 1,56 22-1,-75-24-1,-1 2 1,-1 0-1,0 2 0,-1 0 1,0 2-1,-1 0 0,20 21 1,-5-3 99,-23-23-60,0 1 0,0 1 0,-1 0 0,14 22 0,-23-34 52,1 0 1,-1-1 0,0 1-1,1-1 1,-1 1-1,0-1 1,1 0 0,-1 0-1,0-1 1,5 0-1,22 0-96,0 4-14,1 2 1,0 0 0,-1 2-1,0 2 1,0 0 0,-1 2-1,36 20 1,38 36 185,-95-62-185,-1-1 0,0 1 1,0 0-1,0 1 0,0 0 1,-1 0-1,9 11 0,-12-13 5,-1-1-1,0 1 1,0-1-1,0 1 1,-1 0 0,1 0-1,-1 0 1,0 0-1,0 0 1,-1 0-1,1 0 1,-1 0-1,0 0 1,0 0-1,0 1 1,0-1 0,-1 0-1,0 4 1,-4 14 51,1 0 0,1 1 0,0 35 0,3-46-47,1 1 0,1-1 0,0 0 0,0 0 0,2 0 0,-1 0 0,1-1 0,8 15 1,-48-29 110,32 1-119,0 0 0,0 1 0,0-1 0,0-1 0,1 1 0,-1 0 0,1-1 0,0 0 0,0 0 0,0 0 0,0 0-1,0 0 1,0 0 0,1-1 0,0 1 0,0-1 0,0 0 0,-3-7 0,0-5 20,1 0 1,0 0-1,-2-27 0,1 10 41,5 30-68,0-1 0,1 0 0,-1 0 0,1 0 0,0 1 0,0-1 0,0 1 0,0-1 0,1 0 0,-1 1-1,5-7 1,25-34 84,-21 29-14,-9 13-69,1-1 0,0 0 1,-1 0-1,1 1 1,0-1-1,0 1 0,0 0 1,0-1-1,1 1 1,-1 0-1,0 0 0,1 1 1,0-1-1,2-1 0,-2 6-13,-1 1 0,0 0 0,-1-1 0,1 1-1,-1 0 1,1 0 0,-1 0 0,0 0-1,0 8 1,0-9 7,5 43-15,-1 0 1,-2 57 0,5 51 59,7-68 41,-8-159 358,-7 68-433,1-6 75,-2 0-1,1 0 1,-4-12 0,4 21-83,-1 0-1,1 0 1,-1 0 0,0 0-1,1 0 1,-1 0 0,0 0 0,0 0-1,-1 1 1,0-3 0,1 3-16,0 1 0,1-1 0,-1 1 0,0-1 0,0 1 0,1-1 0,-1 1 0,0 0 0,0-1 0,0 1 0,1 0 0,-1 0 0,0-1 0,0 1 0,0 0 0,0 0 0,0 0 0,1 0 0,-1 0 0,0 0 0,0 0 0,0 1 0,0-1 0,-1 1 0,-50 26-6101,11-10-1246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5:39.49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0 326 1473,'31'0'448,"173"5"11,102-3 1110,-171-5-975,467-40 664,-255 11-1107,470-10 415,-461 47-344,186-6-82,-489-3-116,-1-2 0,86-20 0,-120 21 10,-1 0 1,0-1-1,0-1 1,-1 0-1,0-1 1,0-1-1,-1-1 1,0 0-1,-1-1 1,0 0 0,19-20-1,-12 0 262,-15 13-1017,-6 17 624,0 1 1,0-1-1,0 1 0,0-1 1,0 1-1,0 0 0,-1-1 1,1 1-1,0-1 0,0 1 1,0 0-1,0-1 0,-1 1 1,1-1-1,0 1 0,0 0 1,-1-1-1,1 1 0,0 0 1,-1 0-1,1-1 0,0 1 1,-1 0-1,1 0 0,-1-1 1,1 1-1,0 0 0,-1 0 1,1 0-1,-1 0 0,1 0 1,-1-1-1,-11 1-3654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5:40.28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1 317 3778,'3'-3'265,"0"1"0,0 0 1,0 0-1,1 0 0,-1 0 1,1 0-1,-1 1 0,1 0 0,0 0 1,0 0-1,4-1 0,50-3-392,-33 3 395,116-10-78,55-5-57,612-61 29,238-9-207,-674 44 86,91-7 19,-455 50-113,94-1 44,-91 1-294,0 1 0,-1 1-1,1 0 1,-1 1 0,1 0-1,-1 0 1,13 7-1,-10-1-1686,-2 1-1174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41.37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24 5747,'-1'-23'4617,"17"38"-3200,-15-13-1392,1 1 0,-1-1-1,1 1 1,-1 0 0,0 0-1,0 0 1,-1-1-1,1 1 1,0 0 0,-1 0-1,0 0 1,0 0 0,0 0-1,0 5 1,-9 48 465,5-30-349,-2 25 27,3 0 0,4 74 0,21 100 465,1 33-148,-23-224-434,-1-25-22,1-1 0,0 1-1,0 0 1,0 0 0,2 0-1,-1-1 1,1 1 0,4 13-1,-6-22-24,0 0-1,0 0 0,0 0 0,0 0 0,1 0 0,-1 0 0,0 0 0,0 0 1,0 1-1,0-1 0,0 0 0,0 0 0,0 0 0,0 0 0,1 0 0,-1 0 1,0 0-1,0 0 0,0 0 0,0 0 0,0 0 0,0 0 0,1 0 0,-1 0 1,0 0-1,0 0 0,0 0 0,0 0 0,0 0 0,0 0 0,1 0 0,-1 0 1,0 0-1,0 0 0,0 0 0,0 0 0,0 0 0,0 0 0,0 0 0,1 0 1,-1 0-1,0 0 0,0 0 0,0-1 0,0 1 0,0 0 0,0 0 0,0 0 1,0 0-1,8-10 63,2-12-83,-9 22 14,3-9-385,0-1 1,-1 0-1,0 1 0,3-14 0,-6 19-453,1-1 0,-1 1 0,0-1 0,0 1 0,-1-1-1,1 0 1,-2-5 0,-4-8-5407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43.2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13 5523,'-6'-10'4235,"12"7"-2588,-5 4-1636,0-1-1,0 0 1,0 1-1,0-1 1,0 1-1,0-1 1,0 1-1,0 0 0,0-1 1,0 1-1,-1 0 1,1 0-1,0-1 1,0 1-1,-1 0 0,1 0 1,0 0-1,-1 0 1,1 0-1,-1 0 1,1 0-1,-1 0 1,1 1-1,2 14 19,-1-1-1,0 1 1,-1-1-1,-1 1 1,0 0-1,-3 15 1,1 38 75,33 298 1286,-30-352-1358,1-1 0,0 1 0,1-1 0,1 1 0,0-1 0,1 0 0,0-1 0,14 25 0,-16-38 85,-2-9-60,-3-11-9,-5-113-879,8 75-5459,-1 38-449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43.82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10 151 4898,'-1'0'172,"1"0"-1,0 0 0,-1 0 1,1 0-1,0 0 1,0 0-1,-1 0 0,1 0 1,0 0-1,-1 0 1,1 0-1,0 0 0,-1-1 1,1 1-1,0 0 0,-1 0 1,1 0-1,0 0 1,0 0-1,-1-1 0,1 1 1,0 0-1,0 0 1,-1-1-1,1 1 0,0 0 1,0 0-1,0-1 0,-1 1 1,1 0-1,0 0 1,0-1-1,0 1 0,0-1 1,4-10 1771,13-9-1585,9 8-307,-1 1 0,2 1 0,-1 1 0,1 2 0,1 0 0,38-3 0,-4-1-29,-18 2-14,-2 0 0,1 1 0,68-2 0,-108 9-13,0 1 1,0 0-1,0 0 1,1 0-1,-1 1 1,0-1-1,0 1 1,0-1-1,0 1 1,0 0-1,0 0 1,0 1-1,-1-1 1,1 1-1,4 2 1,-7-3-33,0 0-1,-1 0 1,1 0-1,0 0 1,-1-1 0,1 1-1,-1 0 1,1 0 0,-1 0-1,0-1 1,1 1 0,-1 0-1,0-1 1,1 1 0,-1 0-1,0-1 1,0 1-1,0-1 1,1 1 0,-3-1-1,-22 16-2079,21-14 1062,-10 8-2557,1 0-2356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44.18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0 156 6179,'29'-6'2530,"39"-15"0,69-37-923,22-7-1631,-130 60-1163,-11 11-3789,-11 1-1683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44.7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100 8 6355,'0'0'122,"-1"0"0,0 1 0,1-1 0,-1 0 0,0 0 0,1 0 0,-1 0 0,0 1 0,1-1 0,-1 0-1,1 1 1,-1-1 0,1 0 0,-1 1 0,1-1 0,-1 1 0,1-1 0,-1 1 0,1-1 0,-1 1 0,1-1 0,0 1 0,-1 0 0,1-1 0,0 1 0,0-1 0,-1 1 0,1 0 0,0-1 0,0 1 0,0 0 0,0-1 0,0 1 0,0 0 0,0-1 0,0 1 0,0 0-1,-6 36-260,6-32 513,-11 56 180,-2-1 0,-36 99 0,42-140-519,15-47 99,13-34 1,-12 43-132,8-15 6,18-57 1,-31 80-9,-2-1 0,1 1 0,-1-1 0,-1 0 0,0 0 0,-1 0 0,0 0 0,0 0 0,-4-15 0,9 28-3,-1 0 1,0 1-1,1-1 0,-1 1 1,0 0-1,0 0 0,4 3 1,3 2 24,-2 0 1,1 1 0,-1 0-1,0 0 1,-1 1-1,1 0 1,-2 1 0,11 16-1,0 7 28,22 51 0,-7-11 0,-17-52-523,-16-20 315,0-1 1,1 0 0,-1 1-1,1-1 1,-1 0 0,0 0-1,1 1 1,-1-1 0,1 0-1,-1 0 1,1 0-1,-1 0 1,0 1 0,1-1-1,-1 0 1,1 0 0,-1 0-1,1 0 1,-1 0-1,1 0 1,-1 0 0,1 0-1,-1 0 1,1-1 0,-1 1-1,1 0 1,-1 0 0,0 0-1,1 0 1,-1-1-1,1 1 1,-1 0 0,1 0-1,-1-1 1,0 1 0,1 0-1,-1-1 1,0 1-1,1 0 1,-1-1 0,0 1-1,0-1 1,1 1 0,-1 0-1,0-1 1,0 1 0,0-1-1,1 0 1,2-9-5284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45.2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7 139 7924,'-2'-4'236,"1"0"0,0 0 1,0 1-1,1-1 0,-1 0 1,1 0-1,0 0 0,0 0 0,0 0 1,0 0-1,1 1 0,0-1 1,0 0-1,0 0 0,0 0 1,0 1-1,1-1 0,-1 1 1,1-1-1,0 1 0,0 0 1,1 0-1,2-4 0,0 3-175,-1-1 0,1 1 0,0 0-1,1 0 1,-1 1 0,1 0 0,-1 0 0,1 0 0,0 0-1,0 1 1,1 0 0,-1 1 0,10-2 0,-9 2-46,-1 0-1,1 1 1,0 0 0,0 0 0,-1 0 0,1 1 0,0 0 0,-1 1 0,1 0 0,11 4 0,-3 1-1043,-1 1 1,1 0-1,14 12 1,-14-12-2922,1-2-2603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47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 3 6099,'0'0'123,"-1"0"0,0 1 0,1-1 1,-1 0-1,1 1 0,-1-1 0,0 1 1,1-1-1,-1 1 0,1 0 0,-1-1 1,1 1-1,-1-1 0,1 1 0,0 0 0,-1 0 1,1-1-1,0 1 0,0 0 0,-1-1 1,1 1-1,0 0 0,0 0 0,0-1 1,0 1-1,0 0 0,0 0 0,0 0 0,0-1 1,0 2-1,5 7-473,-4-9 371,-1 0 1,1 0 0,0-1 0,0 1 0,-1 0-1,1-1 1,0 1 0,-1 0 0,1-1 0,0 1-1,-1-1 1,1 1 0,0-1 0,-1 0 0,1 1-1,-1-1 1,1 0 0,-1 1 0,1-2 0,0 1 25,-1 0 1,1 1-1,0-1 0,-1 1 1,1-1-1,-1 0 1,0 0-1,1 1 1,-1-1-1,1 0 1,-1 0-1,0 0 1,0 1-1,1-1 1,-1 0-1,0 0 1,0 0-1,0 0 1,0 1-1,0-1 0,0 0 1,0 0-1,0 0 1,0 0-1,-1-1 1,-4 4 767,0 11-834,5-12 16,-1-1 0,1 1 0,0-1 0,0 1 0,0-1 0,-1 1 0,1-1 0,0 1 0,0-1 0,0 1 0,0-1 0,0 1 0,0-1 0,0 1 0,0-1 0,0 1 1,0-1-1,0 1 0,1-1 0,-1 1 0,0-1 0,0 1 0,0-1 0,1 1 0,-1-1 0,0 1 0,1-1 0,-1 0 0,0 1 0,1-1 0,-1 1 0,0-1 0,1 0 0,-1 1 0,1-1 0,-1 0 0,0 0 0,1 1 0,-1-1 0,1 0 0,-1 0 1,1 0-1,-1 0 0,1 1 0,-1-1 0,1 0 0,0 0 0,-1 0 0,1 0 0,-1 0 0,1 0 0,-1 0 0,1-1 0,0 1 0,0 0 15,0-1 1,0 1-1,-1-1 1,1 1-1,0-1 0,0 0 1,0 1-1,-1-1 1,1 0-1,0 0 0,-1 1 1,1-1-1,0 0 1,-1 0-1,1 0 0,-1 0 1,0 0-1,1 0 1,-1 0-1,0 0 0,1 0 1,-1 0-1,0 0 1,0 0-1,0 0 0,0 0 1,0 0-1,0 0 1,0 0-1,-1-1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45.74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7700,'6'4'1664,"-1"-2"17,0 0-1281,2 4-208,0 1-128,-2-1-48,-1 3-64,-4 2-96,-4 1-336,-4 4-1201,-7-2-1344,-3 2-3314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46.5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5651,'2'3'439,"0"0"1,0 0 0,0 0 0,0 0 0,-1 0 0,1 0-1,-1 1 1,0-1 0,0 0 0,0 1 0,1 6 0,1 45-63,-2-32 90,1 12-182,0 9-14,9 44 1,-9-76-244,1 0 1,0-1-1,0 1 0,1-1 1,1 0-1,0 0 1,0-1-1,13 19 1,-18-29-24,1 1-1,0-1 1,-1 1 0,1-1 0,0 0 0,-1 1 0,1-1 0,0 0 0,-1 1 0,1-1 0,0 0 0,0 0 0,-1 1 0,1-1 0,0 0 0,0 0 0,-1 0 0,1 0 0,0 0 0,0 0 0,0 0 0,-1-1 0,1 1 0,0 0 0,0 0 0,-1-1 0,1 1 0,0 0 0,-1-1 0,1 1 0,0 0 0,-1-1 0,1 1 0,0-1-1,-1 1 1,1-1 0,-1 1 0,1-1 0,0 0 0,26-31 61,-20 24-48,9-10 19,-1 0 1,-1-1-1,-1-1 0,0 0 0,-1-1 0,-2 0 0,0-1 1,-1 0-1,-1 0 0,-1-1 0,-1 0 0,3-25 0,9 135 299,0-1-283,-15-76-37,0-1-1,0 0 0,1 0 1,1-1-1,-1 1 1,1-1-1,7 9 0,-12-17-11,0 0 0,1 1-1,-1-1 1,1 0-1,-1 0 1,0 0 0,1 1-1,-1-1 1,0 0-1,1 0 1,-1 0-1,1 0 1,-1 0 0,0 0-1,1 0 1,-1 0-1,1 0 1,-1 0 0,1 0-1,-1 0 1,0 0-1,1 0 1,-1 0 0,1 0-1,-1 0 1,0 0-1,1-1 1,-1 1-1,0 0 1,1 0 0,-1-1-1,0 1 1,1 0-1,-1 0 1,0-1 0,1 1-1,-1 0 1,0-1-1,0 1 1,1 0-1,-1-1 1,0 1 0,0-1-1,14-21 46,-11 16-34,35-66 20,-28 51-41,1 1 1,0 0-1,1 0 0,2 1 0,18-21 0,-31 38 2,1 0 0,-1 1 1,1-1-1,-1 1 0,1-1 0,0 1 1,0 0-1,0 0 0,-1 0 1,1 0-1,0 0 0,0 0 0,0 1 1,0-1-1,0 1 0,1-1 0,-1 1 1,4-1-1,-5 2 3,0 0 1,0-1-1,1 1 0,-1 0 1,0-1-1,0 1 0,0 0 0,0 0 1,0 0-1,0 0 0,0 0 1,0 0-1,0 1 0,-1-1 1,1 0-1,0 0 0,-1 0 1,1 1-1,-1-1 0,1 0 1,-1 1-1,1-1 0,-1 0 1,0 1-1,0-1 0,0 1 1,0-1-1,0 3 0,2 34-249,-1-21 478,0 1-1,7 31 0,-6-43-518,0 0 0,0 0-1,0 0 1,1 0 0,0-1 0,0 1-1,1-1 1,-1 0 0,1 0 0,0 0 0,8 7-1,-4-5-3821,0 1-2976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47.2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36 7876,'0'0'99,"0"-1"1,0 1 0,0 0-1,1-1 1,-1 1 0,0 0 0,0-1-1,0 1 1,1 0 0,-1-1 0,0 1-1,1 0 1,-1-1 0,0 1-1,1 0 1,-1 0 0,0 0 0,1-1-1,-1 1 1,0 0 0,1 0-1,-1 0 1,1 0 0,-1 0 0,0-1-1,1 1 1,-1 0 0,1 0-1,-1 0 1,0 0 0,1 0 0,-1 0-1,1 1 1,-1-1 0,0 0-1,1 0 1,-1 0 0,1 0 0,-1 0-1,0 0 1,1 1 0,-1-1-1,0 0 1,1 1 0,9 22 830,-1 36-1371,-9-57 616,11 194 100,-3-271 48,-3 41-334,2-59 1,-7 77 77,-1 0 1,-1 0 0,-1 1 0,-8-31-1,45 70 270,-25-15-327,-1 1 1,0 0-1,-1 1 1,0 0 0,-1 0-1,8 20 1,25 80 9,-17-41 0,-12-41-25,22 53-977,-32-82 874,0-1-1,0 1 0,0 0 1,0-1-1,0 1 1,0 0-1,1-1 1,-1 1-1,0 0 1,0 0-1,0-1 0,0 1 1,0 0-1,0 0 1,1-1-1,-1 1 1,0 0-1,0 0 1,0-1-1,1 1 0,-1 0 1,0 0-1,0 0 1,1-1-1,-1 1 1,0 0-1,0 0 0,1 0 1,-1 0-1,0 0 1,1 0-1,-1 0 1,0 0-1,1 0 1,-1-1-1,0 1 0,0 0 1,1 0-1,-1 1 1,0-1-1,1 0 1,-1 0-1,0 0 1,1 0-1,-1 0 0,0 0 1,0 0-1,1 0 1,-1 1-1,0-1 1,0 0-1,1 0 0,-1 0 1,0 0-1,0 1 1,1-1-1,-1 0 1,0 0-1,0 1 1,0-1-1,0 0 0,1 0 1,-1 1-1,0-1 1,0 0-1,0 1 1,0-1-1,6-14-5915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47.74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37 96 8036,'-2'0'224,"0"-1"1,0 1 0,-1-1 0,1 1-1,0-1 1,0 0 0,0 0-1,1 0 1,-1 0 0,0 0 0,0 0-1,0-1 1,1 1 0,-1 0 0,1-1-1,-1 1 1,1-1 0,-3-3-1,4 4-180,0-1-1,0 1 1,0 0-1,0-1 1,0 1-1,0 0 1,1 0-1,-1-1 1,0 1-1,1 0 1,-1 0-1,1-1 1,-1 1-1,1 0 1,-1 0-1,1 0 1,0 0-1,0 0 1,-1 0-1,1 0 1,0 0-1,0 0 1,0 0-1,0 0 1,0 1-1,0-1 1,1 0-1,-1 1 0,0-1 1,0 1-1,2-1 1,10-6-7,-1 1-1,1 1 1,0 0 0,1 1 0,-1 1 0,1 0-1,-1 0 1,1 1 0,0 1 0,0 1-1,0 0 1,-1 0 0,1 1 0,0 1 0,21 6-1,-24-5-1028,0 1-1,0 0 0,-1 1 1,0 0-1,0 0 1,0 1-1,10 9 0,-11-8-5351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48.15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 12 8708,'-2'-3'1937,"2"-1"-16,2 1-1457,-1 2-160,2 2-160,-1 1-96,1 0-80,0 1-64,0 0-48,-3 1-96,1 3-144,-1 0-737,0 1-816,4 3-1312,3-2-3074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48.52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30 1 8356,'-6'17'4418,"-8"24"-4717,10-24 317,2 0 0,0 1 0,1-1 0,1 0 1,0 1-1,2-1 0,0 0 0,1 0 0,0 0 0,1 0 0,1 0 0,1-1 0,13 28 0,-17-41-35,38 95-2119,-35-82 578,-1 0 0,3 20 0,-3 12-4343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49.58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11 1 6963,'-1'2'272,"0"0"0,-1 0-1,1 0 1,0 0 0,0 0-1,1 0 1,-1 0 0,0 0-1,1 1 1,-1-1 0,1 0-1,0 0 1,0 5 0,1 36-482,0-25 527,16 370 2298,-16-366-2555,-1-10-33,1 0 0,0 0 0,1-1 0,0 1-1,0 0 1,8 17 0,-10-29-26,0 0 0,0 1 0,0-1 0,0 0 0,0 0 0,0 1 0,0-1 0,0 0 0,0 0-1,1 0 1,-1 1 0,0-1 0,0 0 0,0 0 0,0 0 0,1 0 0,-1 1 0,0-1 0,0 0 0,0 0 0,1 0 0,-1 0 0,0 0 0,0 0 0,0 0 0,1 0 0,-1 0 0,0 1 0,0-1 0,1 0 0,-1 0-1,0 0 1,0 0 0,1 0 0,-1 0 0,0-1 0,0 1 0,1 0 0,-1 0 0,0 0 0,0 0 0,0 0 0,1 0 0,8-12-103,2-16-270,-7 14-225,-2 1 0,1-1 0,0-25 0,-7-42-5126,-2 41 529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49.976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85 252 3826,'-17'-37'2757,"-1"0"1,-25-37-1,36 62-1953,7 12-780,0-1-1,0 0 1,0 1 0,0-1-1,0 0 1,0 0 0,0 1-1,1-1 1,-1 0-1,0 1 1,0-1 0,1 0-1,-1 1 1,0-1 0,1 0-1,-1 1 1,1-1 0,-1 1-1,0-1 1,1 1 0,-1-1-1,1 1 1,0-1 0,-1 1-1,1 0 1,-1-1 0,1 1-1,0-1 1,-1 1 0,1 0-1,0 0 1,-1 0 0,1-1-1,1 1 1,29-11 66,-28 10-50,66-16 126,0 2 0,126-9 1,-44 19-1,-131 5-206,-1 2 0,0 0 1,0 2-1,0 0 0,32 11 1,-50-15 7,-1 0 0,1 0 0,-1 0 0,1 1 1,-1-1-1,1 0 0,-1 0 0,1 0 0,-1 1 1,1-1-1,-1 0 0,1 1 0,-1-1 0,0 0 0,1 1 1,-1-1-1,1 1 0,-1-1 0,0 1 0,0-1 1,1 1-1,-1-1 0,0 1 0,0-1 0,1 1 1,-1-1-1,0 1 0,0-1 0,0 1 0,0-1 1,0 1-1,0 0 0,0-1 0,0 1 0,0-1 1,0 1-1,0-1 0,0 1 0,0-1 0,0 1 1,-1-1-1,1 1 0,0-1 0,0 1 0,-1-1 1,1 1-1,0-1 0,-1 1 0,1-1 0,0 1 1,-1-1-1,1 0 0,-1 1 0,1-1 0,-1 0 0,1 1 1,-1-1-1,1 0 0,-1 1 0,-36 22-4734,32-20 3343,-19 9-4766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50.34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46 71 7139,'-3'-1'569,"0"1"-239,-1 0 0,1-1 0,0 1 0,0-1 1,0 0-1,1 0 0,-1 0 0,0-1 0,0 1 1,0-1-1,1 1 0,-6-5 0,11 4-209,0 1 0,0-1 0,0 0-1,0 1 1,1 0 0,-1-1 0,0 1 0,5 0-1,-8 0-81,44-10 385,-1 2 0,2 1 0,46-1 0,-49 7-1413,67 7-1,-103-5-41,0 1 0,0 0 0,0 0 0,0 0 0,9 5-1,0 4-5624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50.86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10 28 7748,'-1'-13'2297,"-1"-1"-124,0 26-1646,-3 243 418,6-181-903,0-67 83,2-7-30,8-19 20,11-36-66,-21 52-49,10-25-6,64-162 17,-74 189-8,-1 0 1,1 0-1,-1 0 0,1 0 0,0 0 0,-1 0 1,1 1-1,0-1 0,0 0 0,-1 1 0,1-1 1,0 0-1,0 1 0,0-1 0,0 1 0,0-1 1,0 1-1,0 0 0,0-1 0,0 1 0,0 0 1,0 0-1,1-1 0,2 1-1,-1 0 1,1 0-1,-1 1 1,1-1-1,-1 1 1,1-1-1,4 3 1,-2-1-4,0 0 1,-1 0-1,1 1 0,-1 0 1,0 0-1,0 0 0,0 1 1,7 6-1,-11-8 0,1 0 1,-1 0 0,1 0-1,-1 0 1,0 1-1,0-1 1,0 0 0,0 1-1,0-1 1,0 1 0,-1-1-1,0 1 1,1-1-1,-1 1 1,0-1 0,0 1-1,0 0 1,0-1-1,-1 1 1,1-1 0,-1 1-1,1-1 1,-3 5-1,-1 3 6,-2 0 0,1 0 0,-1 0 0,-10 11 0,10-14-4,1 1 0,-1 1 0,-7 15 0,13-23-2,0 0 1,0 0-1,0 0 1,0 0-1,0 0 1,0 0-1,0-1 1,0 1 0,0 0-1,0 0 1,0 0-1,1 0 1,-1 0-1,0-1 1,1 1 0,-1 0-1,0 0 1,1 0-1,-1-1 1,1 1-1,-1 0 1,1-1-1,0 1 1,-1 0 0,1-1-1,0 1 1,-1-1-1,1 1 1,0-1-1,0 0 1,0 1 0,-1-1-1,1 1 1,0-1-1,0 0 1,1 0-1,39 10 25,-33-9-15,35 5 17,-20-3-11,36 9 1,-54-11-16,0 1 1,1-1-1,-1 1 1,0 1 0,0-1-1,-1 1 1,1 0-1,0 0 1,-1 0-1,0 1 1,8 7 0,-11-10-1,0 0 0,-1 0 0,1 0 0,0 0 0,0 0 0,-1 0 0,1 1 0,-1-1 0,0 0 0,1 0 0,-1 0 0,0 1 0,1-1 0,-1 0 0,0 0 0,0 1 0,0-1 0,0 0 0,0 1 0,0-1 0,-1 0 0,1 0 0,-1 2 0,0 0 0,-1 0 1,1-1-1,-1 0 1,1 1-1,-1-1 1,0 0-1,0 0 1,0 0-1,0 0 1,-3 2-1,-4 2 6,1 0 0,-1-1 0,0 0-1,-19 6 1,15-8 10,0 0 0,0 0-1,-1-2 1,1 1 0,-1-2 0,1 0-1,-1-1 1,0 0 0,-19-4 0,84 18-1167,1-1-4445,-13-5-2160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49.6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41 6 5170,'-9'-2'4581,"4"7"-3314,4-3-1270,1-1 0,0 0 0,0 0 0,-1 0 0,1 0-1,0 0 1,0 0 0,0 1 0,0-1 0,1 0 0,-1 0-1,0 0 1,0 0 0,1 0 0,0 2 0,-1-11 114,1-10 258,-5 15-212,-6 11-93,-4 15-107,14-13-4,12-12-9,-7 0-1208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53.548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6 0 5939,'2'6'1536,"0"-1"17,1 2-80,-1 4-1217,0 4-192,0 4-64,-2 0-160,-2 2-240,0-3-273,-1-1-511,-1-3-401,0-4-944,1-1-1761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54.699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19 1 5907,'3'28'5420,"-1"-7"-5216,0 0 0,-1 24 0,-14 37 283,9-64-446,1 1 1,0-1-1,1 1 0,1 0 1,1 0-1,3 28 0,1-48 657,4-10-337,13-27-221,-7 14-114,22-33-81,45-55 0,-80 110 52,0 1-1,0-1 1,0 1-1,1-1 1,-1 1-1,0 0 1,1 0-1,-1 0 1,1 0-1,-1 0 1,1 0-1,0 0 1,-1 0-1,1 0 1,0 1-1,0-1 1,-1 1-1,3-1 1,-3 1 0,1 1 1,-1-1-1,0 0 0,0 0 1,0 1-1,1-1 1,-1 1-1,0-1 0,0 1 1,0 0-1,0-1 1,0 1-1,0 0 0,0 0 1,0 0-1,0 0 1,0 0-1,-1 0 0,1 0 1,0 1-1,5 8-6,-1 0 0,-1 1 0,0-1 0,5 21 0,-1-6 29,-6-17-8,2 1 0,-1-1 0,1 0 0,1-1 1,-1 1-1,12 13 0,-15-20-7,0-1 0,-1 0 0,1 0-1,0 0 1,0 0 0,-1 0 0,1 0 0,0 0 0,0 0 0,-1 0 0,1 0-1,0-1 1,0 1 0,-1 0 0,1 0 0,0-1 0,-1 1 0,1 0 0,0-1-1,-1 1 1,1-1 0,-1 1 0,1-1 0,0 1 0,0-2 0,20-17 36,-16 14-22,115-101 47,-120 106-66,1 0-1,-1-1 0,0 1 0,1 0 1,-1 0-1,1-1 0,-1 1 0,1 0 1,-1 0-1,1 0 0,-1 0 0,1 0 1,-1-1-1,1 1 0,-1 0 0,1 0 1,-1 0-1,1 0 0,-1 0 0,1 0 1,-1 1-1,1-1 0,-1 0 0,1 0 1,-1 0-1,1 0 0,-1 1 0,1-1 1,0 1-1,13 15-8,6 32 19,-17-38-2,16 37-61,24 96-1,-40-130-131,8 38-1679,-2-18-3226,-2-15-1673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55.4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11 6835,'1'-5'3470,"0"7"-1458,5 16-984,2 28-1266,-8 35 461,-1-58-199,1 0-1,1 0 0,0 0 0,8 32 0,-9-54-19,0 0 0,0-1 0,0 1 1,0 0-1,0 0 0,1-1 0,-1 1 0,0 0 0,0-1 0,1 1 0,-1 0 0,0-1 0,1 1 1,-1-1-1,0 1 0,1-1 0,-1 1 0,1-1 0,-1 1 0,1-1 0,-1 1 0,1-1 0,0 1 1,-1-1-1,1 0 0,0 1 0,-1-1 0,2 0 0,-1 0 3,0 0-1,0-1 1,0 1-1,0-1 1,-1 1-1,1-1 1,0 1-1,0-1 1,0 1-1,-1-1 1,1 0-1,0 0 1,0 1-1,-1-1 1,1 0-1,0-1 1,19-39 126,-16 23-127,0 1 0,-2-1 0,0 0 0,-1 0 0,-1 0 0,-2-25 0,0 13 0,3-33-1,-1 62-5,0 0 0,0 0 0,1 0 0,-1 0 0,0 1 0,0-1 0,1 0-1,-1 0 1,0 0 0,1 0 0,-1 1 0,0-1 0,1 0 0,0 1 0,-1-1-1,1 0 1,-1 1 0,1-1 0,0 0 0,-1 1 0,1-1 0,0 1 0,-1-1 0,1 1-1,0 0 1,0-1 0,0 1 0,0 0 0,1-1 0,1 1-1,0-1 0,0 1 0,1 0 0,-1 0 0,0 0 0,0 1 0,1-1 0,4 2 0,2 2-3,1-1 0,-1 1 0,0 1 0,12 7 0,-20-12 2,-1 1-1,1 0 1,-1 0 0,0 0-1,0 0 1,1 0-1,-1 0 1,0 0-1,0 0 1,0 0 0,0 1-1,0-1 1,0 0-1,-1 1 1,1-1-1,0 1 1,-1-1 0,1 1-1,-1-1 1,1 1-1,-1-1 1,0 1-1,0-1 1,1 3 0,-2-1 1,0-1 0,0 1 1,1-1-1,-1 1 1,-1-1-1,1 0 1,0 1-1,-1-1 0,1 0 1,-1 0-1,1 0 1,-1 0-1,-3 2 0,-8 7 24,0-2 0,0 0-1,-26 13 1,35-19-13,-12 4 18,10-4-17,1-1 1,-1 1-1,1 0 1,0 1-1,-8 5 0,13-8-10,0-1-1,1 1 0,-1-1 1,0 0-1,0 1 0,0-1 0,0 1 1,1-1-1,-1 0 0,0 1 1,0-1-1,1 0 0,-1 1 1,0-1-1,1 0 0,-1 0 0,0 1 1,1-1-1,-1 0 0,0 0 1,1 0-1,-1 1 0,0-1 1,1 0-1,-1 0 0,1 0 0,-1 0 1,1 0-1,-1 0 0,0 0 1,1 0-1,-1 0 0,1 0 1,-1 0-1,0 0 0,1 0 0,-1 0 1,1 0-1,22 2 20,-23-2-20,24 2 9,1 0-1,-1 2 1,0 0-1,-1 2 0,29 10 1,-46-14-10,0 0 0,-1 1 0,0 0 1,1 0-1,-1 0 0,0 0 0,0 1 0,0 0 1,-1 0-1,0 0 0,1 0 0,-1 1 1,-1 0-1,1-1 0,-1 2 0,0-1 1,0 0-1,0 0 0,-1 1 0,1 0 0,-2-1 1,1 1-1,0 0 0,-1 0 0,0 0 1,0 11-1,-1-15 4,-1-1-1,1 1 1,0-1 0,-1 1 0,1-1-1,-1 1 1,1-1 0,-1 1 0,0-1 0,1 0-1,-1 1 1,0-1 0,0 0 0,0 0-1,0 1 1,0-1 0,0 0 0,-1 0 0,1 0-1,0-1 1,0 1 0,-1 0 0,1 0-1,-1-1 1,1 1 0,0-1 0,-1 1 0,1-1-1,-4 1 1,-5 1 19,-1 0 0,0-1 0,-14 1 0,8-2 2,-33 2 51,35-3-81,0 2 1,0 0-1,0 0 1,-18 5 0,23 1-1203,10-7 979,0 1 0,0-1 0,0 1 0,0-1 0,0 0 0,0 1 0,1-1 0,-1 1 0,0-1 0,0 1 0,0-1 0,0 0 1,1 1-1,-1-1 0,0 0 0,0 1 0,1-1 0,-1 1 0,0-1 0,1 0 0,-1 0 0,0 1 0,1-1 0,-1 0 0,1 1 0,8 5-6873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17:56.17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29 20 7219,'-23'-18'5256,"18"16"-3993,13 14-901,-4-8-358,0-1 0,0 1 0,0-1 1,0 0-1,1 0 0,0-1 0,-1 1 0,1-1 1,6 2-1,52 14 23,-35-11-16,38 13 12,-2 2 1,116 58-1,-147-62-15,-1 1 1,-1 2-1,-1 1 0,-1 1 0,0 2 1,47 54-1,-70-72-17,-3-3 11,0-1 0,0 1 0,0 0 0,-1-1 0,1 1 0,3 8 0,-6-10 7,0-1-1,1 1 1,-1 0 0,0-1 0,0 1 0,0-1-1,-1 1 1,1-1 0,0 1 0,0-1 0,-1 1-1,1-1 1,-1 1 0,1-1 0,-1 1 0,0-1-1,0 0 1,1 1 0,-1-1 0,0 0 0,0 0-1,0 1 1,-2 1 0,-15 13 70,-1-1 0,0 0-1,-1-2 1,-33 18 0,-18 13-43,1 11-428,16-11-6518,30-26-742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7:06.79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1 305 1553,'859'112'720,"-786"-107"-677,1-2-1,107-12 1,146-34 188,-100 11-128,100-16 127,-266 35-171,0-3 0,0-2 0,71-33 0,-108 39-104,-1-2 0,0 0-1,-1-2 1,-1 0 0,29-30-1,-25 14-89,-23 31 99,-1-1 1,0 1 0,0-1 0,0 0-1,0 1 1,0-1 0,0 0 0,-1 0-1,1 0 1,-1 0 0,1 1-1,-1-1 1,1 0 0,-1 0 0,0 0-1,0 0 1,0 0 0,-1-2 0,-5-2-744,-3 3-566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7:07.77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1 440 1793,'60'-9'524,"1"3"0,68 2 1,21-2-196,192-18-97,326-33-144,-401 32-71,112-17 17,-298 24-6,132-47 0,-72 18-1,-129 44-24,0-1 0,0 0 1,-1-1-1,18-10 0,-28 14-3,1 0-1,-1 1 0,0-1 0,1 0 1,-1 0-1,0 0 0,0 0 0,0 0 0,0 0 1,0 0-1,0-1 0,0 1 0,0 0 1,0 0-1,-1-1 0,1 1 0,0 0 0,-1-1 1,1 1-1,-1-1 0,0 1 0,1-1 0,-1 1 1,0-1-1,0 1 0,0-1 0,0 1 1,0-1-1,0 1 0,-1-1 0,1 1 0,0-1 1,-1 1-1,1-1 0,-1 1 0,0-1 1,1 1-1,-1 0 0,0-1 0,0 1 0,0 0 1,0 0-1,0 0 0,0 0 0,0 0 1,0 0-1,0 0 0,-3-2 0,-11-7 88,-32-17 0,37 22-871,15 7-1396,11 4 1451,-8-2 121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7:28.61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256 1 208,'-17'8'13,"1"2"1,0 0-1,1 0 1,0 2-1,0 0 0,1 0 1,-15 19-1,-42 34-72,66-61 37,0 0 1,1 0-1,-1 1 1,1-1-1,0 1 0,0 0 1,1 0-1,-4 7 0,1 0-39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2T08:27:29.4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96 855 592,'-11'31'292,"-16"33"-1,18-45-259,0 1-1,1 0 0,1 0 1,1 1-1,-4 24 0,2 65 185,10 203 0,-1-290-56,2-1 0,0 0-1,1-1 1,1 1 0,1-1-1,0 0 1,2 0 0,1-1-1,0 0 1,2 0 0,0-1-1,15 18 1,-18-25-59,1-1-1,0 0 1,1-1-1,0 0 1,1 0-1,0-1 1,1 0 0,-1-1-1,2-1 1,-1 0-1,1 0 1,22 7-1,105 49 432,0-1-381,-123-56-135,1-1-1,-1 0 1,1-2 0,0 0-1,0-1 1,28 0 0,-14-4-5,0-2-1,0-1 1,0-2 0,-1 0 0,59-24 0,-18-1 168,87-52 1,-132 66-22,-1 0 0,-1-1 0,-1-2 0,0 0 1,-2-2-1,-1 0 0,0-2 0,-2 0 0,-1-1 0,16-31 0,-26 40-105,0 0-1,-2-1 0,0 0 0,-1 0 0,-1 0 1,-1 0-1,2-22 0,-1-132 289,-5 161-318,0-95 187,21-177-1,-17 252-206,-1-1 1,-1 1 0,-2 0-1,-7-44 1,-31-124 18,15 92-17,18 76-1,-1 0-1,-2 0 0,-1 1 1,-1 0-1,-28-52 0,32 71-2,0 0 0,0 0-1,-1 1 1,-1 1 0,0-1-1,0 1 1,-1 1 0,0-1-1,0 2 1,-1 0 0,0 0-1,0 0 1,-1 2 0,1-1-1,-1 2 1,0-1 0,-17-2-1,-5 1-16,-1 2 1,0 1-1,1 1 0,-1 3 0,0 0 0,0 3 0,0 0 0,1 3 1,-49 14-1,26-2-1050,1 2 1,2 3 0,0 2-1,-87 57 1,50-22-2862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9:31.18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95 26 3618,'-13'-5'1905,"10"4"-1477,0 0-1,0 0 1,0 0-1,0 0 1,0 0-1,0 1 1,0-1 0,0 1-1,-5 0 1,7 1-384,-1-1 0,1 1 1,0 0-1,-1-1 0,1 1 1,0 0-1,-1 0 0,1 0 1,0 0-1,0 0 0,0 1 1,0-1-1,0 0 0,0 0 1,0 1-1,1-1 0,-1 1 1,0-1-1,1 1 0,-1-1 1,1 1-1,-1 2 0,-5 15 18,1 0 0,1 0 0,1 0 0,-2 26 0,5-35-48,0 0 1,0 0-1,1 1 0,0-1 1,1 0-1,0 0 0,0 0 0,1 0 1,1-1-1,4 11 0,-8-19-7,1 0 1,0 0-1,-1 0 0,1 0 0,-1 0 0,1 0 1,0 0-1,0 0 0,-1-1 0,1 1 0,0 0 1,0 0-1,0-1 0,0 1 0,0 0 0,0-1 1,0 1-1,0-1 0,0 1 0,1-1 0,-1 0 1,0 1-1,0-1 0,0 0 0,2 0 0,-1 0 5,0-1-1,0 1 1,0-1-1,1 0 1,-1 0-1,0 1 0,0-1 1,-1-1-1,1 1 1,0 0-1,0 0 1,2-3-1,5-5 22,-1 0 0,0-1 0,11-16 0,-18 24-34,10-14 18,-1 0 1,0-1-1,-1 0 0,-1 0 1,-1-1-1,0 0 0,5-28 1,-11 44-16,-1-1 0,0 0 0,0 1 0,0-1 0,0 1 0,-1-1 0,1 1 0,0-1 0,-1 1 0,0-1 0,0 1 0,0 0 0,0-1 0,0 1 0,0 0 0,0 0 0,-1-1 0,1 1 0,-1 0 0,0 0 0,1 1 0,-4-4 0,3 4-1,1 1 1,-1-1-1,1 0 1,-1 0-1,0 1 1,1-1-1,-1 1 1,0-1-1,1 1 1,-1 0-1,0-1 1,0 1-1,0 0 1,1 0-1,-1 1 1,0-1 0,0 0-1,1 0 1,-1 1-1,0-1 1,1 1-1,-1 0 1,0-1-1,1 1 1,-1 0-1,1 0 1,-1 0-1,1 0 1,0 0-1,-1 0 1,1 1-1,-2 1 1,-3 5 9,-1 0 1,1 1-1,1 0 1,0 0-1,0 0 1,1 1-1,0-1 1,0 1-1,1 0 1,1 0-1,0 1 0,0-1 1,1 0-1,0 1 1,1-1-1,0 1 1,0-1-1,1 0 1,5 19-1,-6-27-7,0-1-1,0 0 1,0 0-1,1 0 1,-1 0-1,0 0 1,1 0-1,-1 0 1,1 0 0,-1 0-1,1 0 1,0 0-1,-1 0 1,1 0-1,0 0 1,-1 0-1,1-1 1,0 1-1,0 0 1,0-1-1,0 1 1,0 0-1,1 0 1,-1-1 1,0 0 0,0 0 1,0 0-1,0-1 0,0 1 0,1 0 1,-1 0-1,0-1 0,0 1 0,0 0 1,0-1-1,-1 1 0,1-1 0,0 0 1,0 1-1,0-1 0,0 0 0,0 1 1,0-2-1,4-3 14,0-1 0,-1 1 0,0-1 0,0 0 0,5-12 0,-2 3-1,-2 0-1,0 0 0,0-1 1,1-18-1,-5 27-11,0 0-1,0 0 1,-1 0 0,0 0-1,-1-1 1,1 1 0,-1 0-1,-1 0 1,1 0 0,-1 0-1,-5-11 1,7 18-5,0 0-1,0-1 1,0 1-1,-1-1 1,1 1-1,0-1 1,0 1-1,0 0 1,-1-1-1,1 1 1,0-1-1,-1 1 1,1 0-1,0-1 1,-1 1-1,1 0 0,0 0 1,-1-1-1,1 1 1,-1 0-1,1 0 1,-1-1-1,1 1 1,-1 0-1,1 0 1,0 0-1,-1 0 1,1 0-1,-1 0 1,1 0-1,-1 0 1,1 0-1,-1 0 1,1 0-1,-1 0 1,1 0-1,-1 0 1,-15 16 15,-5 28 0,17-32-13,1 1-1,0-1 1,0 1 0,0 13-1,3-22 1,-1 0 0,1-1-1,0 1 1,0 0 0,0-1-1,1 1 1,-1 0 0,1 0-1,0-1 1,0 1 0,0-1-1,0 1 1,1-1 0,-1 1-1,1-1 1,0 0 0,0 0-1,4 5 1,-5-8-1,0 0 0,0 0 0,0 0 1,0 1-1,0-1 0,0 0 0,0 0 1,0 0-1,0 0 0,0-1 0,0 1 0,0 0 1,0 0-1,0-1 0,0 1 0,0 0 0,0-1 1,0 1-1,0-1 0,0 1 0,0-1 0,0 0 1,-1 1-1,1-1 0,0 0 0,0 0 1,-1 1-1,1-1 0,0 0 0,-1 0 0,1 0 1,-1-1-1,22-29 53,-16 20-36,-1 1 0,0-1 1,6-19-1,-10 28-17,0 0 1,0 0-1,-1-1 1,1 1-1,-1 0 1,1-1-1,-1 1 1,0-1-1,0 1 1,0 0-1,0-1 1,-1 1-1,1 0 1,-1-1-1,1 1 0,-1 0 1,0-1-1,0 1 1,0 0-1,0 0 1,0 0-1,0 0 1,-1 0-1,1 0 1,-3-3-1,2 4-3,1 1 0,0 0 0,0-1-1,0 1 1,-1 0 0,1-1 0,0 1-1,0 0 1,0 0 0,-1 0 0,1 0-1,0 0 1,0 0 0,-1 1 0,1-1 0,0 0-1,0 1 1,0-1 0,-1 1 0,1-1-1,0 1 1,0-1 0,0 1 0,0 0-1,0 0 1,0-1 0,0 1 0,0 0 0,1 0-1,-2 1 1,-29 34-130,27-30 74,-24 38-1332,17-11-3890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9:35.08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82 88 4930,'-14'3'4705,"13"-2"-4585,-3 24 1077,8 37-1794,-3-55 996,0 4-346,0 7 3,2 1-1,7 26 0,-9-41-36,0 0 0,0-1 0,0 1 0,0-1 0,1 1 1,0-1-1,0 0 0,0 1 0,0-1 0,0 0 0,1 0 0,-1-1 0,1 1 0,0 0 0,-1-1 1,1 0-1,1 1 0,5 2 0,-7-5-5,-1 1 1,0-1-1,1 0 1,-1 0-1,1 0 1,-1 0-1,1 0 1,-1 0-1,1 0 1,-1-1-1,1 1 1,-1-1-1,1 1 1,-1-1-1,0 1 1,1-1-1,-1 0 0,0 1 1,0-1-1,1 0 1,-1 0-1,0 0 1,0 0-1,0 0 1,0 0-1,0-1 1,0 1-1,-1 0 1,1 0-1,0-1 1,0-1-1,3-4 26,0-1-1,-1 1 1,6-17-1,-5 9-18,-1 0 0,-1 0 0,0 0 0,-1 0 0,0 0 0,-1 0 0,-1 0 0,-3-16 0,4 25-20,-1 0 1,-1 0-1,1-1 1,-1 1-1,0 0 1,-1 1-1,1-1 1,-1 0-1,0 1 1,0-1-1,-1 1 1,0 0-1,0 0 1,0 0-1,0 1 1,-1-1-1,0 1 1,0 0-1,0 1 1,0-1-1,-11-4 1,14 7-3,0 0 0,0 0 1,0 1-1,-1-1 0,1 1 0,0 0 0,0 0 1,0 0-1,-1 0 0,1 0 0,0 0 0,0 0 1,-1 1-1,1-1 0,0 1 0,0 0 1,0-1-1,0 1 0,0 0 0,0 0 0,0 0 1,0 1-1,0-1 0,0 0 0,1 1 1,-1-1-1,1 1 0,-1 0 0,1-1 0,-1 1 1,1 0-1,0 0 0,0 0 0,0 0 0,0 0 1,-1 2-1,-4 10 1,1-1 1,1 1-1,0 0 1,-3 18-1,7-29 0,-7 34 17,-4 67-1,11-93-12,-1 1 0,2-1-1,0 0 1,0 0 0,1 0 0,0 0 0,1 0-1,0 0 1,1-1 0,8 16 0,-12-24-2,1-1-1,0 0 1,0 0 0,0 1-1,-1-1 1,1 0 0,0 0-1,1 0 1,-1 0 0,0 0-1,0 0 1,0 0 0,1 0 0,-1 0-1,0-1 1,1 1 0,-1-1-1,0 1 1,1-1 0,-1 1-1,1-1 1,-1 0 0,1 1-1,1-1 1,0-1 2,0 1 0,-1-1 0,1 0 1,-1 0-1,1 0 0,0 0 0,-1 0 0,0 0 0,1-1 0,-1 1 0,0-1 0,3-3 0,5-4 16,-1-1-1,0 0 0,-1-1 1,10-15-1,-7 7-4,-1-1 1,-1 0-1,-1 0 1,7-23-1,-11 30-4,-1 0-1,0 0 1,-1 0 0,-1 0 0,0 0-1,0-1 1,-4-25 0,3 37-5,0-1 0,-1 1 0,1 0 0,-1 0 0,0 0 0,0 0 0,1-1 0,-1 1 0,-1 0 0,1 1 0,0-1 0,0 0 0,-1 0 0,1 0 0,-1 1 0,1-1 0,-1 1 0,-2-2 0,3 2-2,-1 1 0,1-1 0,0 1 0,0 0-1,-1 0 1,1 0 0,0 0 0,-1 0 0,1 0 0,0 0 0,0 0-1,-1 0 1,1 1 0,0-1 0,0 0 0,-1 1 0,1-1-1,0 1 1,0-1 0,0 1 0,0 0 0,0-1 0,0 1-1,0 0 1,0 0 0,0 0 0,0 0 0,0 0 0,0 0 0,1 0-1,-2 2 1,-7 9-2,2 1-1,-1 0 0,2 0 1,0 1-1,0 0 0,1 0 1,1 0-1,0 1 0,1-1 1,1 1-1,0 0 0,1 0 1,2 26-1,-1-40 1,0 0-1,0 0 1,0-1 0,0 1-1,0 0 1,0 0 0,0 0 0,0 0-1,1 0 1,-1 0 0,0 0-1,1 0 1,-1 0 0,1-1 0,-1 1-1,1 0 1,-1 0 0,1-1-1,-1 1 1,1 0 0,0-1 0,-1 1-1,1 0 1,1 0 0,-1-1 1,0 0 1,0 0-1,-1-1 1,1 1-1,0 0 1,0 0-1,0-1 1,0 1-1,-1 0 1,1-1-1,0 1 1,0-1-1,-1 1 1,1-1-1,0 1 0,-1-1 1,1 0-1,0 1 1,0-2-1,4-5 14,0 1-1,-1-1 1,0 0-1,4-8 1,-4 6-3,0-1 1,-1 1 0,0-1 0,0 1 0,-1-1-1,-1 0 1,1 0 0,-2 0 0,1 0-1,-2 0 1,1 0 0,-4-16 0,4 25-13,0 1 1,0-1 0,0 1 0,0-1 0,-1 1-1,1-1 1,0 1 0,0-1 0,-1 1-1,1 0 1,0-1 0,-1 1 0,1-1 0,0 1-1,-1 0 1,1-1 0,0 1 0,-1 0-1,1-1 1,-1 1 0,1 0 0,-1 0-1,1 0 1,-1-1 0,1 1 0,-1 0 0,1 0-1,-1 0 1,0 0 0,-16 7-280,-16 26-1634,27-26 934,-17 17-2771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5T08:39:50.2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 1 5971,'-1'0'58,"1"0"0,-1 0 1,1 0-1,-1 0 0,0 0 1,1 0-1,-1 0 0,1 0 1,-1 0-1,1 0 0,-1 0 0,1 0 1,-1 0-1,0 0 0,1 0 1,-1 1-1,1-1 0,-1 0 1,1 0-1,-1 1 0,1-1 1,-1 0-1,1 1 0,0-1 0,-1 0 1,1 1-1,-1-1 0,1 1 1,0-1-1,-1 1 0,1-1 1,0 1-1,0-1 0,-1 1 1,1-1-1,0 1 0,0-1 0,0 1 1,0-1-1,0 1 0,0-1 1,0 1-1,-1 0 0,2 0 1,-2 1 58,0-1 1,1 1-1,0-1 0,-1 1 1,1-1-1,0 1 1,0 0-1,0-1 1,0 1-1,0-1 1,0 1-1,0 0 1,1-1-1,-1 1 1,1 2-1,-1-4-110,0 0-1,1 0 1,-1 0 0,0 1-1,0-1 1,0 0-1,0 0 1,0 0 0,1 0-1,-1 1 1,0-1 0,0 0-1,0 0 1,1 0-1,-1 0 1,0 0 0,0 0-1,0 0 1,1 0 0,-1 0-1,0 0 1,0 0-1,1 0 1,-1 0 0,0 0-1,0 0 1,0 0 0,1 0-1,-1 0 1,0 0-1,0 0 1,1 0 0,-1 0-1,0 0 1,0 0 0,0 0-1,1 0 1,-1 0-1,0-1 1,0 1 0,0 0-1,0 0 1,1 0-1,-1 0 1,0-1 0,0 1-1,3-13 393,-5 1 33,2 12-424,0 0 0,0 0-1,0 0 1,0 0 0,0 0 0,-1 0-1,1 0 1,0-1 0,0 1 0,0 0-1,0 0 1,-1 0 0,1 0 0,0 0-1,0 0 1,0 0 0,-1 0 0,1 0-1,0 0 1,0 0 0,0 0 0,0 0-1,-1 1 1,1-1 0,0 0 0,0 0-1,0 0 1,0 0 0,-1 0 0,1 0-1,0 0 1,0 0 0,0 1 0,0-1-1,0 0 1,-1 0 0,1 0 0,0 0-1,0 0 1,0 1 0,0-1 0,0 0-1,0 0 1,0 0 0,0 0 0,0 1-1,0-1 1,0 0 0,0 0 0,0 0-1,0 1 1,0-1 0,-1 1-64,1-1 0,0 1 0,0 0 0,0-1 0,0 1 1,0-1-1,0 1 0,0 0 0,0-1 0,0 1 0,0 0 0,1-1 0,-1 1 0,0-1 1,0 1-1,1 0 0,-1-1 0,0 1 0,0-1 0,1 1 0,-1-1 0,1 2 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9:37.75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58 142 4290,'-10'-12'4147,"9"12"-3981,-5 13 1452,5 30-1590,1-40 82,0 3-96,0 1-1,0 0 0,1-1 0,0 0 1,1 1-1,-1-1 0,1 1 0,5 10 1,-6-16-3,0 0 1,-1 1-1,1-1 0,0 0 1,0 0-1,0 0 1,0 0-1,0 0 0,0 0 1,1 0-1,-1 0 1,0 0-1,0 0 1,1-1-1,-1 1 0,0 0 1,1-1-1,-1 1 1,1-1-1,-1 0 0,0 0 1,1 1-1,-1-1 1,1 0-1,-1 0 1,1 0-1,-1 0 0,1 0 1,-1-1-1,1 1 1,-1 0-1,1-1 0,-1 1 1,0-1-1,1 1 1,-1-1-1,0 0 1,1 0-1,-1 0 0,0 1 1,0-1-1,0 0 1,2-2-1,2-1 2,0 0 0,1-1 0,-1 1 0,-1-1 0,1 0 0,-1-1 0,0 1 0,0-1 0,0 0 0,-1 0 0,0 0 0,0 0 0,0-1 0,-1 1 0,0-1 0,2-10 0,-3 7-9,0-1-1,-1 1 0,0-1 1,0 1-1,-1-1 1,-1 1-1,0-1 1,0 1-1,-1 0 0,-5-13 1,8 21-2,-1 0 0,0 1 1,1-1-1,-1 0 0,0 0 1,0 0-1,0 1 0,-1-1 1,1 0-1,0 1 0,-1-1 1,1 1-1,0-1 0,-1 1 1,0 0-1,1 0 0,-1 0 1,0-1-1,-2 0 0,2 2-1,0 0 1,1 0-1,-1 0 0,0 0 0,1 0 1,-1 0-1,0 0 0,1 1 0,-1-1 0,0 0 1,1 1-1,-1 0 0,1-1 0,-1 1 1,1 0-1,-1 0 0,1 0 0,-2 1 1,-4 4 2,1-1 1,0 2-1,0-1 1,1 0 0,0 1-1,0 0 1,-6 14 0,1-1-5,2 0 1,0 1-1,1 0 1,-4 27 0,8-38 7,2 1 0,-1-1 0,2 0 0,-1 1 1,1-1-1,1 1 0,0-1 0,1 0 0,-1 1 1,2-1-1,3 10 0,-5-18-1,0 0 0,-1 0 0,1 0-1,0-1 1,0 1 0,1-1 0,-1 1 0,0-1 0,0 1 0,1-1 0,-1 0 0,1 1-1,-1-1 1,1 0 0,0 0 0,-1 0 0,1 0 0,0 0 0,0-1 0,-1 1 0,1 0-1,4 0 1,-2-1 3,0 0-1,0 0 0,0 0 1,0-1-1,0 1 0,0-1 1,0 0-1,0 0 1,0-1-1,5-2 0,1 0 5,-1-1 0,0-1-1,0 1 1,-1-1 0,0-1-1,0 1 1,0-2-1,7-8 1,-9 7-3,0 0-1,-1 0 1,0-1-1,0 1 1,-1-1 0,0 0-1,4-18 1,-7 25-4,-1 0 0,1 0-1,0-1 1,-1 1 0,0 0 0,0-1 0,0 1 0,0-1 0,0 1 0,-1 0 0,0-1 0,1 1 0,-1 0 0,0 0 0,-1 0 0,1 0-1,0 0 1,-1 0 0,0 0 0,0 0 0,0 0 0,0 1 0,0-1 0,0 1 0,-1-1 0,1 1 0,-1 0 0,-3-3 0,4 5-3,1 0 1,0 0-1,-1-1 1,1 1-1,0 0 1,0 0-1,-1 0 1,1 0-1,0 1 1,-1-1-1,1 0 1,0 1-1,0-1 1,-1 0-1,1 1 1,0-1-1,0 1 1,0 0-1,0-1 1,-1 1-1,1 0 1,-1 2-1,-26 22 3,24-20-8,-5 4-5,0 0 1,1 2-1,1-1 1,-7 12-1,11-18 4,1 0 0,0 0 0,0 0 1,0 1-1,1-1 0,-1 1 0,1-1 0,0 1 0,0-1 0,1 1 0,-1 0 1,1 0-1,0-1 0,1 6 0,-1-9 3,0 0 0,0-1 1,0 1-1,1 0 0,-1 0 0,0-1 0,1 1 1,-1 0-1,0-1 0,1 1 0,-1-1 0,1 1 1,-1 0-1,1-1 0,-1 1 0,1-1 0,-1 1 1,1-1-1,-1 1 0,1-1 0,0 0 1,-1 1-1,1-1 0,0 0 0,-1 1 0,1-1 1,0 0-1,0 0 0,-1 0 0,2 0 0,1 0 4,-1 0 0,1 0 0,-1-1 0,1 1 0,-1-1 0,1 1 0,-1-1 0,1 0 0,2-2 0,4-2 19,0 0 0,0 0 1,12-11-1,-16 11-15,-1 0 1,1 0-1,-1 0 1,0-1-1,-1 0 0,0 1 1,1-1-1,-2 0 1,3-7-1,-4 10-6,0 1 0,0-1 0,0 0 0,0 0-1,0 1 1,-1-1 0,0 0 0,1 0 0,-1 0 0,0 0 0,-1 0-1,1 1 1,0-1 0,-1 0 0,1 0 0,-1 0 0,0 1 0,0-1-1,0 0 1,-1 1 0,1-1 0,0 1 0,-3-4 0,3 6-41,0-1 0,0 1 0,0 0 1,0 0-1,0 0 0,0 0 0,0 0 1,0 0-1,0 0 0,0 0 0,0 0 1,1 0-1,-1 0 0,0 1 0,0-1 1,0 0-1,0 1 0,0-1 0,0 0 1,1 1-1,-1-1 0,0 1 1,0-1-1,1 1 0,-1 0 0,0-1 1,1 1-1,-1 0 0,0 0 0,1-1 1,-1 3-1,-21 25-5536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9:39.44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15 189 4946,'-10'12'5193,"10"-11"-5052,-5 22-35,5-16-31,0 1 0,0-1 0,1 1 0,0-1 0,0 1 0,1-1 0,0 0 0,0 0 0,4 9 0,-5-15-65,-1 1 0,1 0 0,0-1 0,0 1 0,0 0 0,0-1 0,0 0 0,1 1 0,-1-1 0,0 0-1,1 1 1,-1-1 0,0 0 0,1 0 0,0 0 0,-1 0 0,1 0 0,0-1 0,-1 1 0,1-1 0,0 1-1,0-1 1,-1 1 0,1-1 0,0 0 0,0 0 0,0 0 0,0 0 0,-1 0 0,1 0 0,0 0 0,0-1 0,0 1-1,-1-1 1,1 1 0,0-1 0,0 0 0,-1 1 0,1-1 0,-1 0 0,1 0 0,1-2 0,9-6 41,0-2 1,-1 1 0,0-1-1,-1-1 1,0 0 0,-1 0-1,9-15 1,4-4 71,-17 23-90,0-1 0,0 1-1,0-1 1,-1 0 0,0 0 0,-1 0 0,0-1 0,-1 0 0,3-13 0,-5 20-29,1 0 0,-1 0 0,0 0 0,0 0 0,0 0 0,0 0 1,-1-1-1,1 1 0,-1 0 0,1 0 0,-1 0 0,0 0 0,0 0 1,-1 1-1,1-1 0,-1 0 0,1 0 0,-1 1 0,0-1 0,0 1 1,0-1-1,0 1 0,0 0 0,-1 0 0,1 0 0,-1 0 0,1 1 1,-1-1-1,0 0 0,0 1 0,1 0 0,-1 0 0,-5-2 0,7 3-3,-1 0-1,1 0 1,-1 0-1,1 1 1,-1-1-1,1 0 1,-1 1-1,1-1 1,-1 0-1,1 1 1,0 0-1,-1-1 1,1 1-1,0 0 1,-1 0-1,1 0 1,0 0-1,0 0 1,0 0-1,0 0 1,0 0-1,0 0 1,0 0-1,0 0 1,0 1-1,1-1 1,-1 0-1,-1 4 1,-18 45 13,18-42-13,-30 100 7,30-96-7,0-1 0,0 1 0,1 0 0,1-1 0,0 1 0,1 0 0,2 17 0,-3-28 0,0 0 0,1-1 0,-1 1 0,0 0 0,0 0 0,0-1-1,0 1 1,1 0 0,-1-1 0,0 1 0,1-1 0,-1 1 0,0 0 0,1-1 0,-1 1 0,1-1 0,-1 1 0,1-1 0,-1 1 0,1-1 0,0 1 0,0 0 0,0-1 0,0 0 1,-1 0-1,1-1 1,-1 1 0,1 0-1,0 0 1,-1 0-1,1 0 1,-1-1-1,1 1 1,0 0-1,-1-1 1,1 1 0,-1 0-1,1-1 1,-1 1-1,1-1 1,-1 1-1,1-1 1,-1 0-1,24-36 69,-18 27-50,2-2-2,-1 0-1,-1 0 1,0 0 0,-1-1 0,0 0 0,6-26 0,-10 35-14,-1-1 1,1 1-1,0-1 1,-1 0 0,0 0-1,0 1 1,-1-1-1,1 0 1,-1 1 0,0-1-1,0 0 1,-1 1 0,1-1-1,-1 1 1,0 0-1,0 0 1,-1-1 0,1 2-1,-1-1 1,0 0-1,0 0 1,0 1 0,0-1-1,-4-2 1,6 5-3,0 1 0,1-1-1,-1 1 1,0 0 0,1-1 0,-1 1-1,0 0 1,1-1 0,-1 1 0,0 0 0,0 0-1,1-1 1,-1 1 0,0 0 0,0 0 0,1 0-1,-1 0 1,0 0 0,0 0 0,0 0-1,1 1 1,-1-1 0,0 0 0,1 0 0,-1 1-1,0-1 1,0 1 0,-1 0-1,0 1 1,0-1-1,0 1 1,0-1-1,1 1 1,-1 0-1,1 0 1,-1 0-1,0 2 1,-19 46-3,12-28 0,7-17-1,-1 0 1,1 1 0,0-1-1,0 1 1,1 0-1,0-1 1,0 1-1,0 0 1,0 0-1,1 0 1,1 10-1,0-16-1,-1 0 0,1 0-1,0 0 1,0 0-1,-1-1 1,1 1 0,0 0-1,0 0 1,-1 0 0,1-1-1,0 1 1,-1 0-1,1-1 1,0 1 0,-1 0-1,1-1 1,0 1 0,-1-1-1,1 1 1,-1-1-1,1 1 1,-1-1 0,1 1-1,-1-1 1,1-1 0,16-15-184,-13 10 521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9:41.4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133 105 3442,'-6'-7'1664,"4"6"-1387,1 0 0,0 0 1,-1 0-1,1 1 0,-1-1 1,1 0-1,-1 1 0,1-1 1,-1 1-1,0 0 1,1-1-1,-1 1 0,1 0 1,-1 0-1,0 0 0,-1 0 1,1 1-205,0 0 1,1-1 0,-1 1 0,1 0-1,-1 0 1,1 0 0,0 0 0,-1 1-1,1-1 1,0 0 0,0 0 0,0 1-1,-1-1 1,2 1 0,-1-1-1,0 1 1,-1 1 0,-1 3-89,1 1-1,0-1 1,0 1 0,0 0-1,1-1 1,0 1-1,0 0 1,1 0 0,0 12-1,0-16 29,1 0-1,-1 0 0,1 0 0,0 0 1,0 0-1,0 0 0,0-1 1,0 1-1,1 0 0,-1-1 0,1 1 1,0 0-1,0-1 0,0 0 1,0 0-1,0 1 0,0-1 0,5 3 1,-5-4-3,-1-1 1,1 1-1,0 0 0,0-1 1,-1 0-1,1 1 0,0-1 1,0 0-1,0 0 1,-1 0-1,1 0 0,0 0 1,0 0-1,0-1 1,-1 1-1,1-1 0,0 1 1,0-1-1,-1 1 1,1-1-1,-1 0 0,1 0 1,0 0-1,-1 0 1,0 0-1,1 0 0,-1-1 1,0 1-1,1 0 0,-1-1 1,0 1-1,1-2 1,4-5 1,-1 0 0,0 0 1,-1 0-1,0-1 0,0 1 1,-1-1-1,0 0 0,0 0 1,2-15-1,-4 17-5,0 0 1,0 0-1,-1 0 1,1 0-1,-2 0 0,1-1 1,-1 1-1,0 0 0,-1 0 1,1 0-1,-2 0 1,1 1-1,-4-8 0,6 13-7,0 0 0,0 1 0,-1-1 0,1 1 0,0 0 0,-1-1 0,1 1 0,0-1 0,-1 1-1,1-1 1,-1 1 0,1 0 0,0-1 0,-1 1 0,1 0 0,-1-1 0,1 1 0,-1 0 0,1 0 0,-1-1-1,1 1 1,-1 0 0,0 0 0,1 0 0,-1 0 0,1 0 0,-1 0 0,1 0 0,-1 0 0,1 0 0,-1 0-1,0 0 1,-16 14-5,-5 27 13,10-13 54,-9 32-1,18-51-53,1 0 0,0 0 0,0 0 0,1 0 0,0 0 0,1 0 0,0 0 0,2 13 0,-2-21-6,0 1 1,0-1-1,1 1 0,-1-1 1,0 0-1,1 1 0,-1-1 1,1 0-1,-1 1 0,1-1 1,0 0-1,-1 0 0,1 0 1,0 0-1,0 1 0,0-1 0,0 0 1,0 0-1,0 0 0,0-1 1,0 1-1,0 0 0,0 0 1,1-1-1,-1 1 0,0-1 1,0 1-1,1-1 0,-1 1 0,0-1 1,1 0-1,-1 1 0,1-1 1,-1 0-1,0 0 0,1 0 1,2-1-1,-2 1 2,0-1 1,0 0-1,0 0 1,0 0-1,0 0 0,0 0 1,0 0-1,0-1 1,0 1-1,0-1 1,-1 1-1,1-1 0,0 0 1,-1 0-1,0 0 1,1 0-1,-1 0 0,0 0 1,0 0-1,0 0 1,0 0-1,1-4 1,1-7 6,-1 0 0,0-1 0,0 1 0,-1-1 0,-1 1 0,0-1 0,-4-18 0,3 25 7,0-1-1,-1 1 1,0 0-1,0-1 1,-1 1 0,0 0-1,0 0 1,-1 1-1,0-1 1,0 1-1,0 0 1,-1 0 0,0 0-1,-11-10 1,15 16-12,0-1-1,0 0 1,0 1 0,0-1 0,0 0 0,0 1-1,-1-1 1,1 1 0,0 0 0,0-1 0,-1 1 0,1 0-1,0 0 1,-1 0 0,1 0 0,0 0 0,-1 0-1,1 0 1,0 0 0,0 0 0,-1 1 0,1-1 0,0 0-1,0 1 1,-1-1 0,1 1 0,0 0 0,0-1-1,0 1 1,0 0 0,0 0 0,0 0 0,0-1 0,0 1-1,0 0 1,0 0 0,1 0 0,-1 1 0,-1 1 0,-4 6-5,0 0 0,1 1 0,-7 18 1,8-18 3,-1-1 39,1 1 0,1 0 0,0 0 0,0 0 0,-2 16 0,5-23-183,0 0-1,0 0 1,0-1 0,0 1 0,1 0-1,-1 0 1,1 0 0,0-1 0,0 1-1,2 5 1,-2-6-244,0-1 0,27 19-5360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9:43.13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45 273 3826,'-5'-16'5230,"-8"34"-4232,-8 36-1290,19-51 294,2 0 1,-1-1-1,0 1 1,0 0-1,1 0 1,0 0-1,-1 0 1,1 0-1,0 0 1,0 0-1,1-1 1,-1 1-1,1 0 0,-1 0 1,1 0-1,2 4 1,-2-6 5,0 0 0,0 0-1,0 0 1,0 0 0,0 0 0,1 0 0,-1 0 0,0 0 0,1 0 0,-1-1-1,0 1 1,1-1 0,-1 1 0,1-1 0,-1 1 0,1-1 0,-1 0-1,1 0 1,-1 0 0,1 0 0,-1 0 0,1 0 0,-1 0 0,1 0-1,-1 0 1,1-1 0,-1 1 0,1-1 0,-1 1 0,0-1 0,1 0 0,-1 1-1,2-2 1,4-1 30,-1-1 0,0 1-1,0-1 1,0-1-1,0 1 1,-1-1 0,1 0-1,-1 0 1,0 0 0,-1-1-1,1 0 1,-1 0-1,0 0 1,-1 0 0,1-1-1,2-7 1,-3 6 5,0-1 0,-1 0 0,1 0 0,-2 0 0,1 0 0,-1 0-1,-1 0 1,1 0 0,-2-1 0,1 1 0,-1 0 0,-3-10 0,4 19-35,0 0-1,0-1 0,0 1 1,1 0-1,-1 0 0,0 0 1,0-1-1,0 1 0,0 0 1,0 0-1,0 0 0,0 0 1,0-1-1,-1 1 1,1 0-1,0 0 0,0 0 1,0 0-1,0-1 0,0 1 1,0 0-1,0 0 0,0 0 1,0 0-1,0-1 0,-1 1 1,1 0-1,0 0 1,0 0-1,0 0 0,0 0 1,0 0-1,0 0 0,-1-1 1,1 1-1,0 0 0,0 0 1,0 0-1,0 0 1,-1 0-1,1 0 0,0 0 1,0 0-1,0 0 0,-1 0 1,1 0-1,0 0 0,0 0 1,0 0-1,0 0 0,-1 0 1,1 0-1,0 0 1,0 0-1,0 0 0,0 1 1,-1-1-1,1 0 0,0 0 1,0 0-1,0 0 0,0 0 1,-9 17 106,-3 21-129,7-19 18,2-1 0,-3 29-1,6-43-1,0-1-1,-1 1 0,1-1 0,0 1 1,1 0-1,-1-1 0,1 1 0,-1-1 0,1 1 1,0-1-1,0 0 0,1 1 0,-1-1 1,1 0-1,0 0 0,-1 0 0,2 0 1,-1 0-1,0 0 0,0 0 0,4 2 0,-3-3 6,-1-1 0,1 0 0,0 0 0,0-1-1,0 1 1,0 0 0,0-1 0,0 0 0,0 0 0,0 0-1,0 0 1,0 0 0,0 0 0,0-1 0,0 1-1,0-1 1,-1 0 0,1 0 0,0 0 0,0-1-1,-1 1 1,1 0 0,-1-1 0,1 0 0,-1 0 0,1 1-1,2-5 1,4-2 23,0 0-1,-1 0 1,0-1-1,-1-1 0,10-14 1,-11 13-15,-1-1 0,0 1 0,-1-1 0,0 0 0,-1 0 1,0 0-1,-1 0 0,-1 0 0,0-1 0,0 1 0,-1 0 0,-1-1 0,0 1 0,0 0 0,-1-1 1,-1 1-1,0 0 0,-1 1 0,0-1 0,-6-11 0,9 21-4,0 0 0,0 0 0,-1 0 0,1 0 0,0 0 0,-1 0 0,1 1 0,-1-1 0,1 0 0,-1 1 0,0 0 0,1-1 0,-1 1 0,0 0 0,0 0 0,0 0 0,0 0 0,0 0 0,0 0 0,-1 1 0,1-1 0,-3 0 0,2 1 0,0 1 0,0-1 0,0 1 0,0 0 0,1 0 0,-1 0 0,0 0 0,0 0 0,1 0 0,-1 1 0,1-1 0,-1 1 0,1 0 0,-4 3 1,-5 6 4,1 0 0,0 1 0,1 0 1,1 1-1,-10 17 0,7-10-12,0 1-1,2 0 0,1 1 1,0-1-1,2 1 0,0 1 1,-3 27-1,9-50-2,0 1 0,0-1 1,0 1-1,0-1 0,0 1 0,0 0 1,0-1-1,0 1 0,0-1 0,0 1 1,0-1-1,0 1 0,0 0 0,0-1 1,0 1-1,0-1 0,1 1 0,-1-1 1,0 1-1,0-1 0,1 1 0,-1-1 1,0 1-1,1-1 0,-1 0 0,0 1 1,1-1-1,-1 1 0,1-1 0,-1 0 1,1 1-1,-1-1 0,1 0 0,-1 0 0,1 1 1,-1-1-1,1 0 0,-1 0 0,1 0 1,0 0-1,2 0 2,-1 0 0,1-1 1,0 1-1,-1-1 0,1 0 0,-1 0 0,0 0 1,1 0-1,3-3 0,47-34 30,-7-10 4,-43 45-33,0 0 1,0-1-1,0 0 1,-1 0-1,0 1 0,0-1 1,0-1-1,0 1 0,-1 0 1,1 0-1,-1-1 1,1-7-1,-2 12-2,0 0 0,0 0 0,0 0 0,0-1 0,0 1 0,0 0 0,0 0-1,0 0 1,0 0 0,0-1 0,0 1 0,0 0 0,0 0 0,0 0 0,0 0 0,-1 0 0,1-1 0,0 1 0,0 0 0,0 0 0,0 0-1,0 0 1,0 0 0,0-1 0,0 1 0,-1 0 0,1 0 0,0 0 0,0 0 0,0 0 0,0 0 0,0 0 0,-1 0 0,1 0 0,0 0-1,0 0 1,0 0 0,0 0 0,-1 0 0,1 0 0,0 0 0,0 0 0,0 0 0,0 0 0,0 0 0,-1 0 0,1 0 0,0 0 0,0 0-1,0 0 1,-13 7 22,-9 13-16,10-8-220,0 1 0,0 0 0,-12 21-1,8 1-6115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9:57.1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41 0 3442,'-2'12'7354,"2"8"-7262,-9 126 384,-5 37 136,6-99-386,4 1-1,9 119 0,0-25 105,-16 134 102,11-304-424,-2 1 2,2-1 0,-1 1 0,2-1 1,-1 0-1,1 1 0,0-1 0,1 1 0,3 10 0,-3-18 3,10 51 102,-20-82-1595,2-7-3916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3:59:58.9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 3682,'0'-3'3849,"3"50"-2096,13 74-1,-10-86-1662,0-1-1,-3 0 1,-1 1-1,-1 0 1,-5 45-1,-5-7 102,0 127 0,8-160-140,2-1 0,2 1 0,1-1 0,2 0 0,16 54 1,-13-61 44,-1 1 0,-2 1 0,-1-1 0,-2 1 0,0 43 0,-2-42 16,10 53 1,-5-53 63,1 54-1,-7 4 236,2-118-454,-2 11-119,1-45-2067,2 21-2924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0:00.68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92 1 2625,'0'92'7261,"-6"156"-6297,-2-165-573,-23 108 0,-6 46 60,27 200-122,11-303-194,6 106 153,-3-216-142,-2-26 20,0-14-115,-2-5-211,-2-52-1618,-7 25-3658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0:22.96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1 327 2001,'2'-3'548,"0"1"1,0-1-1,1 0 1,-1 1-1,1-1 1,0 1-1,-1 0 1,1 0-1,0 0 1,5-2-1,48-23-237,6-3 68,-52 24-319,0-1-1,0 0 1,-1-1 0,0 0 0,0 0-1,13-17 1,-3-1 61,18-34 0,-1 3 161,-16 27 475,-13 46-760,-1 0-1,0 1 1,-1-1-1,-1 1 1,3 20-1,4 92-45,-5-41 53,-5-81-2,-1-1 0,0 0 1,0 1-1,0-1 0,-1 1 1,0-1-1,0 1 0,-1-1 1,0 0-1,0 0 0,0 0 1,-1 0-1,0 0 0,0-1 1,-8 11-1,2-6 11,-1 1 0,0-1 0,0-1 0,-1 1 0,-1-2 0,-14 9 0,15-10-1,-3 3 5,-1 0-1,-1-1 1,0-1-1,0 0 1,-1-1-1,-31 8 1,47-14-11,1-1-1,-1 0 1,0 0 0,0 0-1,0 0 1,0 0 0,0 0-1,0 0 1,0 0 0,0 0-1,0 0 1,0-1 0,0 1 0,0 0-1,0-1 1,1 1 0,-1-1-1,0 1 1,0 0 0,0-1-1,1 0 1,-1 1 0,0-1-1,0 0 1,1 1 0,-1-1-1,1 0 1,-1 0 0,1 1 0,-1-1-1,1 0 1,-1 0 0,1 0-1,0 0 1,-1 0 0,1 0-1,0-1 1,-2-1-1,-5-4 95,5 5 0,8-2-60,11-2-17,1 0-1,0 1 0,-1 1 0,1 1 0,35-3 0,-27 4 8,193-18 240,-212 19-249,0 1 0,-1 0 1,1 1-1,-1-1 0,1 1 1,-1 0-1,1 1 0,-1 0 1,11 4-1,-17-6-39,0 0 0,0 0-1,0 1 1,1-1 0,-1 0 0,0 0 0,0 0-1,1 1 1,-1-1 0,0 0 0,0 0 0,1 0 0,-1 0-1,0 0 1,1 0 0,-1 0 0,0 0 0,0 0-1,1 0 1,-1 0 0,0 0 0,1 0 0,-1 0-1,0 0 1,1 0 0,-1 0 0,0 0 0,0 0-1,1 0 1,-1 0 0,0-1 0,1 1 0,-1 0 0,0 0-1,0 0 1,1-1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0:26.29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7 150 2641,'-3'-25'5081,"2"23"-4945,0-1 1,1 1-1,0 0 0,-1 0 1,1 0-1,0 0 0,0 0 1,0 0-1,0-1 0,0 1 1,1 0-1,-1 0 0,1 0 1,-1 0-1,1 0 1,0 0-1,0 0 0,0 0 1,0 0-1,0 0 0,0 1 1,0-1-1,2-2 0,5-3-100,1-1 0,-1 1-1,1 1 1,0-1 0,1 2 0,0-1-1,-1 1 1,2 1 0,-1 0-1,0 0 1,1 1 0,17-3 0,-25 5-37,1 1 1,-1 0 0,0 0-1,0 0 1,1 0 0,-1 0 0,0 1-1,0-1 1,1 1 0,-1 0 0,0 0-1,0 0 1,0 1 0,0-1-1,0 1 1,-1-1 0,1 1 0,0 0-1,4 4 1,-4-2-4,-1 0 1,1 0-1,0 0 0,-1 0 1,0 0-1,0 0 1,0 1-1,-1-1 0,0 1 1,1 0-1,-1-1 0,0 7 1,0 2 6,-1 0 0,0 1-1,-1-1 1,0 0 0,-1 0 0,0 0 0,-1 0 0,-9 23 0,-3-6 38,-2 0-1,0 0 1,-2-2 0,-1 0 0,-1-1 0,-37 34-1,56-58-37,-1 0-1,1-1 1,0 1-1,0 0 0,0 0 1,1 0-1,-1 0 1,1 1-1,-1-1 1,1 0-1,0 1 0,0-1 1,0 5-1,1-7 0,0 0 0,0 0 0,0 0 0,0 0-1,0 1 1,0-1 0,1 0 0,-1 0 0,0 0 0,1 0 0,-1 0 0,0 0-1,1 0 1,0 0 0,-1 0 0,1 0 0,0 0 0,-1 0 0,1 0-1,0 0 1,0 0 0,0-1 0,0 1 0,-1 0 0,1 0 0,0-1-1,0 1 1,1-1 0,-1 1 0,0-1 0,0 0 0,0 1 0,0-1 0,0 0-1,0 0 1,1 1 0,-1-1 0,0 0 0,0 0 0,0-1 0,2 1-1,26 0 56,-5-1-23,0 2-1,0 0 0,35 7 0,-23-1-10,38 10 61,-68-15-73,1 0 0,-1 1 1,0 0-1,0 0 0,0 1 0,0-1 1,-1 1-1,10 8 0,-15-12-21,0 0 0,-1-1 0,1 1 1,0 0-1,0-1 0,0 1 0,0 0 0,0 0 1,0-1-1,0 1 0,0 0 0,0-1 0,0 1 0,1 0 1,-1 0-1,0-1 0,0 1 0,0 0 0,0 0 1,0-1-1,0 1 0,1 0 0,-1 0 0,0-1 0,0 1 1,0 0-1,1 0 0,-1 0 0,0 0 0,0-1 1,0 1-1,1 0 0,-1 0 0,0 0 0,0 0 0,1 0 1,-1 0-1,0-1 0,1 1 0,-1 0 0,0 0 0,0 0 1,1 0-1,-1 0 0,0 0 0,0 0 0,1 0 1,-1 0-1,0 0 0,1 1 0,-1-1 0,0 0 0,0 0 1,1 0-1,-1 0 0,0 0 0,0 0 0,1 1 1,-1-1-1,0 0 0,0 0 0,0 0 0,1 1 0,-1-1 1,0 0-1,0 1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30T14:00:28.47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0 235 1665,'30'-71'4424,"-19"43"-3196,19-35 0,-27 57-1162,1 0-1,0 0 1,0 0 0,0 1-1,1-1 1,0 1-1,0 0 1,0 1 0,10-7-1,-12 9-52,0 0 0,1 1 0,-1-1 0,1 1 0,0 0 0,-1 0 0,1 0 0,0 0 0,0 1 0,0 0 0,0 0 0,-1 0 0,1 0 0,0 0 0,0 1 0,0 0-1,-1-1 1,1 1 0,5 3 0,1-1-45,0 1 0,0 1 1,0-1-1,-1 2 0,0-1 0,12 10 0,-17-11 17,0-1 0,-1 1 0,0 0 0,1 0 0,-2 0 1,1 0-1,0 1 0,-1-1 0,0 1 0,0-1 0,0 1 0,0 0 0,-1 0 1,0 0-1,1 10 0,-2-12 24,0-1-1,0 1 1,-1 0 0,1 0 0,-1 0 0,0 0 0,0 0-1,0 0 1,0-1 0,0 1 0,-1 0 0,1-1 0,-4 5-1,-30 35 185,11-15-48,-16 39 240,44-72-224,-1 1 0,1 0 1,0 0-1,0 0 1,0 0-1,1 1 1,-1 0-1,1 0 0,9-6 1,-10 7-176,0 1 0,0 0 0,0 0 0,0 0 0,0 0 0,1 1 0,-1 0 0,0 0 0,1 0 0,-1 0 0,1 0 0,-1 1 0,1 0 0,-1 0 0,8 1-1,-9 0 3,-1 0 0,1 0 0,-1 0 0,0 1 0,1-1 0,-1 0 0,0 1 0,0 0 0,0-1 0,0 1 0,0 0 0,0 0 0,0 0 0,-1 0 0,1 0 0,-1 1 0,0-1 0,1 0 0,-1 1 0,0-1 0,0 1 0,-1-1 0,1 1 0,0 0 0,0 3 0,0 1 3,0 0-1,-1 0 1,0 0 0,0 0 0,0 0 0,-1 0 0,0 0 0,-3 10 0,-1-2 23,0 1-1,-1-2 1,-1 1 0,0-1 0,-1 0 0,0 0 0,-1-1 0,-1 0-1,0-1 1,-1 0 0,0 0 0,-1-1 0,0-1 0,-17 12 0,22-17 41,1-1 0,-1 0 1,1 0-1,-1-1 0,0 0 0,0 0 1,-14 3-1,16-5-17,1-1 0,0 0 0,-1 0 0,1 0 0,0 0 0,0-1 0,-1 0 0,1 0 0,0 0 1,0 0-1,0-1 0,0 1 0,0-1 0,0 0 0,-5-4 0,-5-3-92,1-1-1,-18-16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6CF9-5176-FE6F-7FBF-2BBD370CC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00C6DD-E467-34F6-4392-078A40B7D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504B8-327F-C5E2-6FE9-5D5790294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9265-421D-4AB2-A369-D91F4F9E884C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6941E-29AB-4AC3-768C-639BAF103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1FE1-1BED-834B-D43C-93DC1343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E93B-897D-4156-A8DB-D8F215164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16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E8653-CE82-CB1E-A5FB-56097AD9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3693A-54CD-735A-C6F7-6C3F05232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4328E-87B5-ADA2-C282-415AECDD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9265-421D-4AB2-A369-D91F4F9E884C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A367-4702-63C5-8F49-396512A8C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A2CF6-05C0-138D-D2B4-3EB5CC0A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E93B-897D-4156-A8DB-D8F215164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05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5D0DC8-8A54-DEA6-DC09-243230FD19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12FFE-7D22-2F60-F9B5-F0EB7E768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EB0A9-6C25-56EA-FD1B-8018BFF13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9265-421D-4AB2-A369-D91F4F9E884C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3186-4488-E8B3-0058-56666B1A8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E867D-F42C-E7DE-845A-E63ED919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E93B-897D-4156-A8DB-D8F215164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90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5213-ED00-78F5-AF29-6DB442C2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54846-D12F-0C9E-7D6C-36B14586B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80B37-D7BF-3111-5EEF-A164BF11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9265-421D-4AB2-A369-D91F4F9E884C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AE4ED-44DF-E5CE-D4B6-05CFF98B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8FE8F-BC6B-7110-D9B5-17B3A770D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E93B-897D-4156-A8DB-D8F215164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0803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DD19-D43E-B484-2660-41794D205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819B4-FD2D-6D47-1FFE-1567D02E9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D4EB8-C16D-8A01-D447-7DA093A22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9265-421D-4AB2-A369-D91F4F9E884C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6B9AE-7B5F-0879-7AB3-893380CBF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D1183-852B-9917-DC89-99A53FC8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E93B-897D-4156-A8DB-D8F215164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8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4E3D-06AE-6CFB-1A2E-BAA845372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C9E8-70B3-2BA8-48C8-E960C2AFC6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3DDAB-D673-44A8-DE1A-6DA14D1EA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C62D3-8072-771D-E7E1-CAD76056F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9265-421D-4AB2-A369-D91F4F9E884C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F89BC-C522-8656-42E4-E2284C94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307D9-58E1-829B-B9E9-4F214766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E93B-897D-4156-A8DB-D8F215164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112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9092-F566-1159-5DF0-570E1E6C1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857D-808F-9AB6-8003-8A6EB60C7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EEE11-D962-E079-F534-EA8D015EFF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196FA-0ECB-6B50-1F05-85765221A9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1AF43C-09C3-5E3E-E5B2-1014FA0B0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1ECD6-557C-D674-572C-8AC58AFAB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9265-421D-4AB2-A369-D91F4F9E884C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06CFF-10F2-9EC0-DDAD-B5D05F586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F6ACA7-CD7B-B905-97F4-FB56F54D0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E93B-897D-4156-A8DB-D8F215164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19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8C7A-F082-D2DC-D8B0-3C3473E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DE5E6-A60F-48C5-164A-C310699ED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9265-421D-4AB2-A369-D91F4F9E884C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B6DB5-3A15-44B2-99B9-7B41D88B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A0BEF-E4ED-0AEA-CFCB-C33D6E2E4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E93B-897D-4156-A8DB-D8F215164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1480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40760C-02E6-D5F7-B6FE-59FD54BF3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9265-421D-4AB2-A369-D91F4F9E884C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F2E58-9E34-0077-8DC7-3F153E1C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BE6EA-0D43-E02F-EDA4-C2690373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E93B-897D-4156-A8DB-D8F215164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59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D7BC-DEFA-B2DC-3B99-F598EA577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4CC7D-FD2B-5D8A-0548-0ADC7C233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26714D-3078-3B3C-279A-6A9FBAA34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A648F-5631-1096-2656-D7578ADE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9265-421D-4AB2-A369-D91F4F9E884C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C4B8B-3489-7984-82B5-81260E66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9C9B6-D086-AD4D-42E2-5F31ED0E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E93B-897D-4156-A8DB-D8F215164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808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BCAFE-9836-C544-EC02-DA3787372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8B0EC-D500-0618-CEFE-6EC41ED9B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F3D78-4E3A-794B-F1B1-66FA185B4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3F14E-69A0-8037-8F22-241DBEBC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99265-421D-4AB2-A369-D91F4F9E884C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AE99BC-08A9-DF7A-5E68-844ADCA4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14B5C-673E-8E2B-3471-360EE26A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CE93B-897D-4156-A8DB-D8F215164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814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73FCD9-914F-E417-12AC-18089A4C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85AC8-D41B-3C9F-5388-03401019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C4FDB-CB33-E643-3BFF-52C7C6D1E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C99265-421D-4AB2-A369-D91F4F9E884C}" type="datetimeFigureOut">
              <a:rPr lang="en-GB" smtClean="0"/>
              <a:t>25/06/2024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E8B5A-BF55-204D-368E-2C07A14C8B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E0434-EEBC-3767-7430-07DD33A9A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6CE93B-897D-4156-A8DB-D8F2151647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51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2.png"/><Relationship Id="rId671" Type="http://schemas.openxmlformats.org/officeDocument/2006/relationships/image" Target="../media/image809.png"/><Relationship Id="rId769" Type="http://schemas.openxmlformats.org/officeDocument/2006/relationships/image" Target="../media/image858.png"/><Relationship Id="rId21" Type="http://schemas.openxmlformats.org/officeDocument/2006/relationships/image" Target="../media/image484.png"/><Relationship Id="rId324" Type="http://schemas.openxmlformats.org/officeDocument/2006/relationships/customXml" Target="../ink/ink156.xml"/><Relationship Id="rId531" Type="http://schemas.openxmlformats.org/officeDocument/2006/relationships/image" Target="../media/image739.png"/><Relationship Id="rId629" Type="http://schemas.openxmlformats.org/officeDocument/2006/relationships/image" Target="../media/image788.png"/><Relationship Id="rId170" Type="http://schemas.openxmlformats.org/officeDocument/2006/relationships/customXml" Target="../ink/ink79.xml"/><Relationship Id="rId836" Type="http://schemas.openxmlformats.org/officeDocument/2006/relationships/customXml" Target="../ink/ink405.xml"/><Relationship Id="rId268" Type="http://schemas.openxmlformats.org/officeDocument/2006/relationships/customXml" Target="../ink/ink128.xml"/><Relationship Id="rId475" Type="http://schemas.openxmlformats.org/officeDocument/2006/relationships/image" Target="../media/image711.png"/><Relationship Id="rId682" Type="http://schemas.openxmlformats.org/officeDocument/2006/relationships/customXml" Target="../ink/ink329.xml"/><Relationship Id="rId32" Type="http://schemas.openxmlformats.org/officeDocument/2006/relationships/customXml" Target="../ink/ink16.xml"/><Relationship Id="rId128" Type="http://schemas.openxmlformats.org/officeDocument/2006/relationships/customXml" Target="../ink/ink58.xml"/><Relationship Id="rId335" Type="http://schemas.openxmlformats.org/officeDocument/2006/relationships/image" Target="../media/image641.png"/><Relationship Id="rId542" Type="http://schemas.openxmlformats.org/officeDocument/2006/relationships/customXml" Target="../ink/ink259.xml"/><Relationship Id="rId181" Type="http://schemas.openxmlformats.org/officeDocument/2006/relationships/image" Target="../media/image564.png"/><Relationship Id="rId402" Type="http://schemas.openxmlformats.org/officeDocument/2006/relationships/customXml" Target="../ink/ink195.xml"/><Relationship Id="rId847" Type="http://schemas.openxmlformats.org/officeDocument/2006/relationships/image" Target="../media/image687.png"/><Relationship Id="rId279" Type="http://schemas.openxmlformats.org/officeDocument/2006/relationships/image" Target="../media/image613.png"/><Relationship Id="rId486" Type="http://schemas.openxmlformats.org/officeDocument/2006/relationships/customXml" Target="../ink/ink231.xml"/><Relationship Id="rId693" Type="http://schemas.openxmlformats.org/officeDocument/2006/relationships/image" Target="../media/image820.png"/><Relationship Id="rId707" Type="http://schemas.openxmlformats.org/officeDocument/2006/relationships/image" Target="../media/image827.png"/><Relationship Id="rId139" Type="http://schemas.openxmlformats.org/officeDocument/2006/relationships/image" Target="../media/image543.png"/><Relationship Id="rId346" Type="http://schemas.openxmlformats.org/officeDocument/2006/relationships/customXml" Target="../ink/ink167.xml"/><Relationship Id="rId553" Type="http://schemas.openxmlformats.org/officeDocument/2006/relationships/image" Target="../media/image750.png"/><Relationship Id="rId760" Type="http://schemas.openxmlformats.org/officeDocument/2006/relationships/customXml" Target="../ink/ink367.xml"/><Relationship Id="rId192" Type="http://schemas.openxmlformats.org/officeDocument/2006/relationships/customXml" Target="../ink/ink90.xml"/><Relationship Id="rId206" Type="http://schemas.openxmlformats.org/officeDocument/2006/relationships/customXml" Target="../ink/ink97.xml"/><Relationship Id="rId413" Type="http://schemas.openxmlformats.org/officeDocument/2006/relationships/image" Target="../media/image680.png"/><Relationship Id="rId497" Type="http://schemas.openxmlformats.org/officeDocument/2006/relationships/image" Target="../media/image722.png"/><Relationship Id="rId620" Type="http://schemas.openxmlformats.org/officeDocument/2006/relationships/customXml" Target="../ink/ink298.xml"/><Relationship Id="rId718" Type="http://schemas.openxmlformats.org/officeDocument/2006/relationships/customXml" Target="../ink/ink346.xml"/><Relationship Id="rId357" Type="http://schemas.openxmlformats.org/officeDocument/2006/relationships/image" Target="../media/image652.png"/><Relationship Id="rId54" Type="http://schemas.openxmlformats.org/officeDocument/2006/relationships/customXml" Target="../ink/ink21.xml"/><Relationship Id="rId217" Type="http://schemas.openxmlformats.org/officeDocument/2006/relationships/image" Target="../media/image582.png"/><Relationship Id="rId564" Type="http://schemas.openxmlformats.org/officeDocument/2006/relationships/customXml" Target="../ink/ink270.xml"/><Relationship Id="rId771" Type="http://schemas.openxmlformats.org/officeDocument/2006/relationships/image" Target="../media/image859.png"/><Relationship Id="rId424" Type="http://schemas.openxmlformats.org/officeDocument/2006/relationships/customXml" Target="../ink/ink206.xml"/><Relationship Id="rId631" Type="http://schemas.openxmlformats.org/officeDocument/2006/relationships/image" Target="../media/image789.png"/><Relationship Id="rId729" Type="http://schemas.openxmlformats.org/officeDocument/2006/relationships/image" Target="../media/image838.png"/><Relationship Id="rId270" Type="http://schemas.openxmlformats.org/officeDocument/2006/relationships/customXml" Target="../ink/ink129.xml"/><Relationship Id="rId65" Type="http://schemas.openxmlformats.org/officeDocument/2006/relationships/image" Target="../media/image506.png"/><Relationship Id="rId130" Type="http://schemas.openxmlformats.org/officeDocument/2006/relationships/customXml" Target="../ink/ink59.xml"/><Relationship Id="rId368" Type="http://schemas.openxmlformats.org/officeDocument/2006/relationships/customXml" Target="../ink/ink178.xml"/><Relationship Id="rId575" Type="http://schemas.openxmlformats.org/officeDocument/2006/relationships/image" Target="../media/image761.png"/><Relationship Id="rId782" Type="http://schemas.openxmlformats.org/officeDocument/2006/relationships/customXml" Target="../ink/ink378.xml"/><Relationship Id="rId228" Type="http://schemas.openxmlformats.org/officeDocument/2006/relationships/customXml" Target="../ink/ink108.xml"/><Relationship Id="rId642" Type="http://schemas.openxmlformats.org/officeDocument/2006/relationships/customXml" Target="../ink/ink309.xml"/><Relationship Id="rId281" Type="http://schemas.openxmlformats.org/officeDocument/2006/relationships/image" Target="../media/image614.png"/><Relationship Id="rId502" Type="http://schemas.openxmlformats.org/officeDocument/2006/relationships/customXml" Target="../ink/ink239.xml"/><Relationship Id="rId76" Type="http://schemas.openxmlformats.org/officeDocument/2006/relationships/customXml" Target="../ink/ink32.xml"/><Relationship Id="rId141" Type="http://schemas.openxmlformats.org/officeDocument/2006/relationships/image" Target="../media/image544.png"/><Relationship Id="rId379" Type="http://schemas.openxmlformats.org/officeDocument/2006/relationships/image" Target="../media/image663.png"/><Relationship Id="rId586" Type="http://schemas.openxmlformats.org/officeDocument/2006/relationships/customXml" Target="../ink/ink281.xml"/><Relationship Id="rId793" Type="http://schemas.openxmlformats.org/officeDocument/2006/relationships/image" Target="../media/image870.png"/><Relationship Id="rId807" Type="http://schemas.openxmlformats.org/officeDocument/2006/relationships/image" Target="../media/image877.png"/><Relationship Id="rId7" Type="http://schemas.openxmlformats.org/officeDocument/2006/relationships/image" Target="../media/image477.png"/><Relationship Id="rId239" Type="http://schemas.openxmlformats.org/officeDocument/2006/relationships/image" Target="../media/image593.png"/><Relationship Id="rId446" Type="http://schemas.openxmlformats.org/officeDocument/2006/relationships/customXml" Target="../ink/ink211.xml"/><Relationship Id="rId653" Type="http://schemas.openxmlformats.org/officeDocument/2006/relationships/image" Target="../media/image800.png"/><Relationship Id="rId292" Type="http://schemas.openxmlformats.org/officeDocument/2006/relationships/customXml" Target="../ink/ink140.xml"/><Relationship Id="rId306" Type="http://schemas.openxmlformats.org/officeDocument/2006/relationships/customXml" Target="../ink/ink147.xml"/><Relationship Id="rId87" Type="http://schemas.openxmlformats.org/officeDocument/2006/relationships/image" Target="../media/image517.png"/><Relationship Id="rId513" Type="http://schemas.openxmlformats.org/officeDocument/2006/relationships/image" Target="../media/image730.png"/><Relationship Id="rId597" Type="http://schemas.openxmlformats.org/officeDocument/2006/relationships/image" Target="../media/image772.png"/><Relationship Id="rId720" Type="http://schemas.openxmlformats.org/officeDocument/2006/relationships/customXml" Target="../ink/ink347.xml"/><Relationship Id="rId818" Type="http://schemas.openxmlformats.org/officeDocument/2006/relationships/customXml" Target="../ink/ink396.xml"/><Relationship Id="rId152" Type="http://schemas.openxmlformats.org/officeDocument/2006/relationships/customXml" Target="../ink/ink70.xml"/><Relationship Id="rId457" Type="http://schemas.openxmlformats.org/officeDocument/2006/relationships/image" Target="../media/image702.png"/><Relationship Id="rId664" Type="http://schemas.openxmlformats.org/officeDocument/2006/relationships/customXml" Target="../ink/ink320.xml"/><Relationship Id="rId14" Type="http://schemas.openxmlformats.org/officeDocument/2006/relationships/customXml" Target="../ink/ink7.xml"/><Relationship Id="rId317" Type="http://schemas.openxmlformats.org/officeDocument/2006/relationships/image" Target="../media/image632.png"/><Relationship Id="rId524" Type="http://schemas.openxmlformats.org/officeDocument/2006/relationships/customXml" Target="../ink/ink250.xml"/><Relationship Id="rId731" Type="http://schemas.openxmlformats.org/officeDocument/2006/relationships/image" Target="../media/image839.png"/><Relationship Id="rId98" Type="http://schemas.openxmlformats.org/officeDocument/2006/relationships/customXml" Target="../ink/ink43.xml"/><Relationship Id="rId163" Type="http://schemas.openxmlformats.org/officeDocument/2006/relationships/image" Target="../media/image555.png"/><Relationship Id="rId370" Type="http://schemas.openxmlformats.org/officeDocument/2006/relationships/customXml" Target="../ink/ink179.xml"/><Relationship Id="rId829" Type="http://schemas.openxmlformats.org/officeDocument/2006/relationships/image" Target="../media/image888.png"/><Relationship Id="rId230" Type="http://schemas.openxmlformats.org/officeDocument/2006/relationships/customXml" Target="../ink/ink109.xml"/><Relationship Id="rId468" Type="http://schemas.openxmlformats.org/officeDocument/2006/relationships/customXml" Target="../ink/ink222.xml"/><Relationship Id="rId675" Type="http://schemas.openxmlformats.org/officeDocument/2006/relationships/image" Target="../media/image811.png"/><Relationship Id="rId25" Type="http://schemas.openxmlformats.org/officeDocument/2006/relationships/image" Target="../media/image486.png"/><Relationship Id="rId328" Type="http://schemas.openxmlformats.org/officeDocument/2006/relationships/customXml" Target="../ink/ink158.xml"/><Relationship Id="rId535" Type="http://schemas.openxmlformats.org/officeDocument/2006/relationships/image" Target="../media/image741.png"/><Relationship Id="rId742" Type="http://schemas.openxmlformats.org/officeDocument/2006/relationships/customXml" Target="../ink/ink358.xml"/><Relationship Id="rId174" Type="http://schemas.openxmlformats.org/officeDocument/2006/relationships/customXml" Target="../ink/ink81.xml"/><Relationship Id="rId381" Type="http://schemas.openxmlformats.org/officeDocument/2006/relationships/image" Target="../media/image664.png"/><Relationship Id="rId602" Type="http://schemas.openxmlformats.org/officeDocument/2006/relationships/customXml" Target="../ink/ink289.xml"/><Relationship Id="rId241" Type="http://schemas.openxmlformats.org/officeDocument/2006/relationships/image" Target="../media/image594.png"/><Relationship Id="rId479" Type="http://schemas.openxmlformats.org/officeDocument/2006/relationships/image" Target="../media/image713.png"/><Relationship Id="rId686" Type="http://schemas.openxmlformats.org/officeDocument/2006/relationships/customXml" Target="../ink/ink331.xml"/><Relationship Id="rId339" Type="http://schemas.openxmlformats.org/officeDocument/2006/relationships/image" Target="../media/image643.png"/><Relationship Id="rId546" Type="http://schemas.openxmlformats.org/officeDocument/2006/relationships/customXml" Target="../ink/ink261.xml"/><Relationship Id="rId753" Type="http://schemas.openxmlformats.org/officeDocument/2006/relationships/image" Target="../media/image850.png"/><Relationship Id="rId101" Type="http://schemas.openxmlformats.org/officeDocument/2006/relationships/image" Target="../media/image524.png"/><Relationship Id="rId185" Type="http://schemas.openxmlformats.org/officeDocument/2006/relationships/image" Target="../media/image566.png"/><Relationship Id="rId406" Type="http://schemas.openxmlformats.org/officeDocument/2006/relationships/customXml" Target="../ink/ink197.xml"/><Relationship Id="rId392" Type="http://schemas.openxmlformats.org/officeDocument/2006/relationships/customXml" Target="../ink/ink190.xml"/><Relationship Id="rId613" Type="http://schemas.openxmlformats.org/officeDocument/2006/relationships/image" Target="../media/image780.png"/><Relationship Id="rId820" Type="http://schemas.openxmlformats.org/officeDocument/2006/relationships/customXml" Target="../ink/ink397.xml"/><Relationship Id="rId252" Type="http://schemas.openxmlformats.org/officeDocument/2006/relationships/customXml" Target="../ink/ink120.xml"/><Relationship Id="rId47" Type="http://schemas.openxmlformats.org/officeDocument/2006/relationships/image" Target="../media/image497.png"/><Relationship Id="rId112" Type="http://schemas.openxmlformats.org/officeDocument/2006/relationships/customXml" Target="../ink/ink50.xml"/><Relationship Id="rId557" Type="http://schemas.openxmlformats.org/officeDocument/2006/relationships/image" Target="../media/image752.png"/><Relationship Id="rId764" Type="http://schemas.openxmlformats.org/officeDocument/2006/relationships/customXml" Target="../ink/ink369.xml"/><Relationship Id="rId196" Type="http://schemas.openxmlformats.org/officeDocument/2006/relationships/customXml" Target="../ink/ink92.xml"/><Relationship Id="rId417" Type="http://schemas.openxmlformats.org/officeDocument/2006/relationships/image" Target="../media/image682.png"/><Relationship Id="rId624" Type="http://schemas.openxmlformats.org/officeDocument/2006/relationships/customXml" Target="../ink/ink300.xml"/><Relationship Id="rId831" Type="http://schemas.openxmlformats.org/officeDocument/2006/relationships/image" Target="../media/image889.png"/><Relationship Id="rId263" Type="http://schemas.openxmlformats.org/officeDocument/2006/relationships/image" Target="../media/image605.png"/><Relationship Id="rId470" Type="http://schemas.openxmlformats.org/officeDocument/2006/relationships/customXml" Target="../ink/ink223.xml"/><Relationship Id="rId58" Type="http://schemas.openxmlformats.org/officeDocument/2006/relationships/customXml" Target="../ink/ink23.xml"/><Relationship Id="rId123" Type="http://schemas.openxmlformats.org/officeDocument/2006/relationships/image" Target="../media/image535.png"/><Relationship Id="rId330" Type="http://schemas.openxmlformats.org/officeDocument/2006/relationships/customXml" Target="../ink/ink159.xml"/><Relationship Id="rId568" Type="http://schemas.openxmlformats.org/officeDocument/2006/relationships/customXml" Target="../ink/ink272.xml"/><Relationship Id="rId775" Type="http://schemas.openxmlformats.org/officeDocument/2006/relationships/image" Target="../media/image861.png"/><Relationship Id="rId635" Type="http://schemas.openxmlformats.org/officeDocument/2006/relationships/image" Target="../media/image791.png"/><Relationship Id="rId842" Type="http://schemas.openxmlformats.org/officeDocument/2006/relationships/customXml" Target="../ink/ink408.xml"/><Relationship Id="rId274" Type="http://schemas.openxmlformats.org/officeDocument/2006/relationships/customXml" Target="../ink/ink131.xml"/><Relationship Id="rId481" Type="http://schemas.openxmlformats.org/officeDocument/2006/relationships/image" Target="../media/image714.png"/><Relationship Id="rId702" Type="http://schemas.openxmlformats.org/officeDocument/2006/relationships/customXml" Target="../ink/ink338.xml"/><Relationship Id="rId69" Type="http://schemas.openxmlformats.org/officeDocument/2006/relationships/image" Target="../media/image508.png"/><Relationship Id="rId134" Type="http://schemas.openxmlformats.org/officeDocument/2006/relationships/customXml" Target="../ink/ink61.xml"/><Relationship Id="rId579" Type="http://schemas.openxmlformats.org/officeDocument/2006/relationships/image" Target="../media/image763.png"/><Relationship Id="rId786" Type="http://schemas.openxmlformats.org/officeDocument/2006/relationships/customXml" Target="../ink/ink380.xml"/><Relationship Id="rId341" Type="http://schemas.openxmlformats.org/officeDocument/2006/relationships/image" Target="../media/image644.png"/><Relationship Id="rId439" Type="http://schemas.openxmlformats.org/officeDocument/2006/relationships/image" Target="../media/image693.png"/><Relationship Id="rId646" Type="http://schemas.openxmlformats.org/officeDocument/2006/relationships/customXml" Target="../ink/ink311.xml"/><Relationship Id="rId201" Type="http://schemas.openxmlformats.org/officeDocument/2006/relationships/image" Target="../media/image574.png"/><Relationship Id="rId285" Type="http://schemas.openxmlformats.org/officeDocument/2006/relationships/image" Target="../media/image616.png"/><Relationship Id="rId506" Type="http://schemas.openxmlformats.org/officeDocument/2006/relationships/customXml" Target="../ink/ink241.xml"/><Relationship Id="rId492" Type="http://schemas.openxmlformats.org/officeDocument/2006/relationships/customXml" Target="../ink/ink234.xml"/><Relationship Id="rId713" Type="http://schemas.openxmlformats.org/officeDocument/2006/relationships/image" Target="../media/image830.png"/><Relationship Id="rId797" Type="http://schemas.openxmlformats.org/officeDocument/2006/relationships/image" Target="../media/image872.png"/><Relationship Id="rId145" Type="http://schemas.openxmlformats.org/officeDocument/2006/relationships/image" Target="../media/image546.png"/><Relationship Id="rId352" Type="http://schemas.openxmlformats.org/officeDocument/2006/relationships/customXml" Target="../ink/ink170.xml"/><Relationship Id="rId212" Type="http://schemas.openxmlformats.org/officeDocument/2006/relationships/customXml" Target="../ink/ink100.xml"/><Relationship Id="rId657" Type="http://schemas.openxmlformats.org/officeDocument/2006/relationships/image" Target="../media/image802.png"/><Relationship Id="rId296" Type="http://schemas.openxmlformats.org/officeDocument/2006/relationships/customXml" Target="../ink/ink142.xml"/><Relationship Id="rId517" Type="http://schemas.openxmlformats.org/officeDocument/2006/relationships/image" Target="../media/image732.png"/><Relationship Id="rId724" Type="http://schemas.openxmlformats.org/officeDocument/2006/relationships/customXml" Target="../ink/ink349.xml"/><Relationship Id="rId60" Type="http://schemas.openxmlformats.org/officeDocument/2006/relationships/customXml" Target="../ink/ink24.xml"/><Relationship Id="rId156" Type="http://schemas.openxmlformats.org/officeDocument/2006/relationships/customXml" Target="../ink/ink72.xml"/><Relationship Id="rId363" Type="http://schemas.openxmlformats.org/officeDocument/2006/relationships/image" Target="../media/image655.png"/><Relationship Id="rId570" Type="http://schemas.openxmlformats.org/officeDocument/2006/relationships/customXml" Target="../ink/ink273.xml"/><Relationship Id="rId223" Type="http://schemas.openxmlformats.org/officeDocument/2006/relationships/image" Target="../media/image585.png"/><Relationship Id="rId668" Type="http://schemas.openxmlformats.org/officeDocument/2006/relationships/customXml" Target="../ink/ink322.xml"/><Relationship Id="rId18" Type="http://schemas.openxmlformats.org/officeDocument/2006/relationships/customXml" Target="../ink/ink9.xml"/><Relationship Id="rId528" Type="http://schemas.openxmlformats.org/officeDocument/2006/relationships/customXml" Target="../ink/ink252.xml"/><Relationship Id="rId735" Type="http://schemas.openxmlformats.org/officeDocument/2006/relationships/image" Target="../media/image841.png"/><Relationship Id="rId167" Type="http://schemas.openxmlformats.org/officeDocument/2006/relationships/image" Target="../media/image557.png"/><Relationship Id="rId374" Type="http://schemas.openxmlformats.org/officeDocument/2006/relationships/customXml" Target="../ink/ink181.xml"/><Relationship Id="rId581" Type="http://schemas.openxmlformats.org/officeDocument/2006/relationships/image" Target="../media/image764.png"/><Relationship Id="rId71" Type="http://schemas.openxmlformats.org/officeDocument/2006/relationships/image" Target="../media/image509.png"/><Relationship Id="rId234" Type="http://schemas.openxmlformats.org/officeDocument/2006/relationships/customXml" Target="../ink/ink111.xml"/><Relationship Id="rId679" Type="http://schemas.openxmlformats.org/officeDocument/2006/relationships/image" Target="../media/image813.png"/><Relationship Id="rId802" Type="http://schemas.openxmlformats.org/officeDocument/2006/relationships/customXml" Target="../ink/ink388.xml"/><Relationship Id="rId2" Type="http://schemas.openxmlformats.org/officeDocument/2006/relationships/customXml" Target="../ink/ink1.xml"/><Relationship Id="rId29" Type="http://schemas.openxmlformats.org/officeDocument/2006/relationships/image" Target="../media/image488.png"/><Relationship Id="rId441" Type="http://schemas.openxmlformats.org/officeDocument/2006/relationships/image" Target="../media/image694.png"/><Relationship Id="rId539" Type="http://schemas.openxmlformats.org/officeDocument/2006/relationships/image" Target="../media/image743.png"/><Relationship Id="rId746" Type="http://schemas.openxmlformats.org/officeDocument/2006/relationships/customXml" Target="../ink/ink360.xml"/><Relationship Id="rId178" Type="http://schemas.openxmlformats.org/officeDocument/2006/relationships/customXml" Target="../ink/ink83.xml"/><Relationship Id="rId301" Type="http://schemas.openxmlformats.org/officeDocument/2006/relationships/image" Target="../media/image624.png"/><Relationship Id="rId82" Type="http://schemas.openxmlformats.org/officeDocument/2006/relationships/customXml" Target="../ink/ink35.xml"/><Relationship Id="rId385" Type="http://schemas.openxmlformats.org/officeDocument/2006/relationships/image" Target="../media/image666.png"/><Relationship Id="rId592" Type="http://schemas.openxmlformats.org/officeDocument/2006/relationships/customXml" Target="../ink/ink284.xml"/><Relationship Id="rId606" Type="http://schemas.openxmlformats.org/officeDocument/2006/relationships/customXml" Target="../ink/ink291.xml"/><Relationship Id="rId813" Type="http://schemas.openxmlformats.org/officeDocument/2006/relationships/image" Target="../media/image880.png"/><Relationship Id="rId245" Type="http://schemas.openxmlformats.org/officeDocument/2006/relationships/image" Target="../media/image596.png"/><Relationship Id="rId452" Type="http://schemas.openxmlformats.org/officeDocument/2006/relationships/customXml" Target="../ink/ink214.xml"/><Relationship Id="rId105" Type="http://schemas.openxmlformats.org/officeDocument/2006/relationships/image" Target="../media/image526.png"/><Relationship Id="rId312" Type="http://schemas.openxmlformats.org/officeDocument/2006/relationships/customXml" Target="../ink/ink150.xml"/><Relationship Id="rId757" Type="http://schemas.openxmlformats.org/officeDocument/2006/relationships/image" Target="../media/image852.png"/><Relationship Id="rId93" Type="http://schemas.openxmlformats.org/officeDocument/2006/relationships/image" Target="../media/image520.png"/><Relationship Id="rId189" Type="http://schemas.openxmlformats.org/officeDocument/2006/relationships/image" Target="../media/image568.png"/><Relationship Id="rId396" Type="http://schemas.openxmlformats.org/officeDocument/2006/relationships/customXml" Target="../ink/ink192.xml"/><Relationship Id="rId617" Type="http://schemas.openxmlformats.org/officeDocument/2006/relationships/image" Target="../media/image782.png"/><Relationship Id="rId824" Type="http://schemas.openxmlformats.org/officeDocument/2006/relationships/customXml" Target="../ink/ink399.xml"/><Relationship Id="rId256" Type="http://schemas.openxmlformats.org/officeDocument/2006/relationships/customXml" Target="../ink/ink122.xml"/><Relationship Id="rId463" Type="http://schemas.openxmlformats.org/officeDocument/2006/relationships/image" Target="../media/image705.png"/><Relationship Id="rId670" Type="http://schemas.openxmlformats.org/officeDocument/2006/relationships/customXml" Target="../ink/ink323.xml"/><Relationship Id="rId116" Type="http://schemas.openxmlformats.org/officeDocument/2006/relationships/customXml" Target="../ink/ink52.xml"/><Relationship Id="rId323" Type="http://schemas.openxmlformats.org/officeDocument/2006/relationships/image" Target="../media/image635.png"/><Relationship Id="rId530" Type="http://schemas.openxmlformats.org/officeDocument/2006/relationships/customXml" Target="../ink/ink253.xml"/><Relationship Id="rId768" Type="http://schemas.openxmlformats.org/officeDocument/2006/relationships/customXml" Target="../ink/ink371.xml"/><Relationship Id="rId20" Type="http://schemas.openxmlformats.org/officeDocument/2006/relationships/customXml" Target="../ink/ink10.xml"/><Relationship Id="rId628" Type="http://schemas.openxmlformats.org/officeDocument/2006/relationships/customXml" Target="../ink/ink302.xml"/><Relationship Id="rId835" Type="http://schemas.openxmlformats.org/officeDocument/2006/relationships/image" Target="../media/image492.png"/><Relationship Id="rId267" Type="http://schemas.openxmlformats.org/officeDocument/2006/relationships/image" Target="../media/image607.png"/><Relationship Id="rId474" Type="http://schemas.openxmlformats.org/officeDocument/2006/relationships/customXml" Target="../ink/ink225.xml"/><Relationship Id="rId127" Type="http://schemas.openxmlformats.org/officeDocument/2006/relationships/image" Target="../media/image537.png"/><Relationship Id="rId681" Type="http://schemas.openxmlformats.org/officeDocument/2006/relationships/image" Target="../media/image814.png"/><Relationship Id="rId779" Type="http://schemas.openxmlformats.org/officeDocument/2006/relationships/image" Target="../media/image863.png"/><Relationship Id="rId31" Type="http://schemas.openxmlformats.org/officeDocument/2006/relationships/image" Target="../media/image489.png"/><Relationship Id="rId334" Type="http://schemas.openxmlformats.org/officeDocument/2006/relationships/customXml" Target="../ink/ink161.xml"/><Relationship Id="rId541" Type="http://schemas.openxmlformats.org/officeDocument/2006/relationships/image" Target="../media/image744.png"/><Relationship Id="rId639" Type="http://schemas.openxmlformats.org/officeDocument/2006/relationships/image" Target="../media/image793.png"/><Relationship Id="rId180" Type="http://schemas.openxmlformats.org/officeDocument/2006/relationships/customXml" Target="../ink/ink84.xml"/><Relationship Id="rId278" Type="http://schemas.openxmlformats.org/officeDocument/2006/relationships/customXml" Target="../ink/ink133.xml"/><Relationship Id="rId401" Type="http://schemas.openxmlformats.org/officeDocument/2006/relationships/image" Target="../media/image674.png"/><Relationship Id="rId846" Type="http://schemas.openxmlformats.org/officeDocument/2006/relationships/customXml" Target="../ink/ink410.xml"/><Relationship Id="rId485" Type="http://schemas.openxmlformats.org/officeDocument/2006/relationships/image" Target="../media/image716.png"/><Relationship Id="rId692" Type="http://schemas.openxmlformats.org/officeDocument/2006/relationships/customXml" Target="../ink/ink334.xml"/><Relationship Id="rId706" Type="http://schemas.openxmlformats.org/officeDocument/2006/relationships/customXml" Target="../ink/ink340.xml"/><Relationship Id="rId138" Type="http://schemas.openxmlformats.org/officeDocument/2006/relationships/customXml" Target="../ink/ink63.xml"/><Relationship Id="rId345" Type="http://schemas.openxmlformats.org/officeDocument/2006/relationships/image" Target="../media/image646.png"/><Relationship Id="rId552" Type="http://schemas.openxmlformats.org/officeDocument/2006/relationships/customXml" Target="../ink/ink264.xml"/><Relationship Id="rId191" Type="http://schemas.openxmlformats.org/officeDocument/2006/relationships/image" Target="../media/image569.png"/><Relationship Id="rId205" Type="http://schemas.openxmlformats.org/officeDocument/2006/relationships/image" Target="../media/image576.png"/><Relationship Id="rId412" Type="http://schemas.openxmlformats.org/officeDocument/2006/relationships/customXml" Target="../ink/ink200.xml"/><Relationship Id="rId289" Type="http://schemas.openxmlformats.org/officeDocument/2006/relationships/image" Target="../media/image618.png"/><Relationship Id="rId496" Type="http://schemas.openxmlformats.org/officeDocument/2006/relationships/customXml" Target="../ink/ink236.xml"/><Relationship Id="rId717" Type="http://schemas.openxmlformats.org/officeDocument/2006/relationships/image" Target="../media/image832.png"/><Relationship Id="rId53" Type="http://schemas.openxmlformats.org/officeDocument/2006/relationships/image" Target="../media/image500.png"/><Relationship Id="rId149" Type="http://schemas.openxmlformats.org/officeDocument/2006/relationships/image" Target="../media/image548.png"/><Relationship Id="rId356" Type="http://schemas.openxmlformats.org/officeDocument/2006/relationships/customXml" Target="../ink/ink172.xml"/><Relationship Id="rId563" Type="http://schemas.openxmlformats.org/officeDocument/2006/relationships/image" Target="../media/image755.png"/><Relationship Id="rId770" Type="http://schemas.openxmlformats.org/officeDocument/2006/relationships/customXml" Target="../ink/ink372.xml"/><Relationship Id="rId216" Type="http://schemas.openxmlformats.org/officeDocument/2006/relationships/customXml" Target="../ink/ink102.xml"/><Relationship Id="rId423" Type="http://schemas.openxmlformats.org/officeDocument/2006/relationships/image" Target="../media/image685.png"/><Relationship Id="rId630" Type="http://schemas.openxmlformats.org/officeDocument/2006/relationships/customXml" Target="../ink/ink303.xml"/><Relationship Id="rId728" Type="http://schemas.openxmlformats.org/officeDocument/2006/relationships/customXml" Target="../ink/ink351.xml"/><Relationship Id="rId64" Type="http://schemas.openxmlformats.org/officeDocument/2006/relationships/customXml" Target="../ink/ink26.xml"/><Relationship Id="rId367" Type="http://schemas.openxmlformats.org/officeDocument/2006/relationships/image" Target="../media/image657.png"/><Relationship Id="rId574" Type="http://schemas.openxmlformats.org/officeDocument/2006/relationships/customXml" Target="../ink/ink275.xml"/><Relationship Id="rId227" Type="http://schemas.openxmlformats.org/officeDocument/2006/relationships/image" Target="../media/image587.png"/><Relationship Id="rId781" Type="http://schemas.openxmlformats.org/officeDocument/2006/relationships/image" Target="../media/image864.png"/><Relationship Id="rId641" Type="http://schemas.openxmlformats.org/officeDocument/2006/relationships/image" Target="../media/image794.png"/><Relationship Id="rId739" Type="http://schemas.openxmlformats.org/officeDocument/2006/relationships/image" Target="../media/image843.png"/><Relationship Id="rId280" Type="http://schemas.openxmlformats.org/officeDocument/2006/relationships/customXml" Target="../ink/ink134.xml"/><Relationship Id="rId501" Type="http://schemas.openxmlformats.org/officeDocument/2006/relationships/image" Target="../media/image724.png"/><Relationship Id="rId75" Type="http://schemas.openxmlformats.org/officeDocument/2006/relationships/image" Target="../media/image511.png"/><Relationship Id="rId140" Type="http://schemas.openxmlformats.org/officeDocument/2006/relationships/customXml" Target="../ink/ink64.xml"/><Relationship Id="rId378" Type="http://schemas.openxmlformats.org/officeDocument/2006/relationships/customXml" Target="../ink/ink183.xml"/><Relationship Id="rId585" Type="http://schemas.openxmlformats.org/officeDocument/2006/relationships/image" Target="../media/image766.png"/><Relationship Id="rId792" Type="http://schemas.openxmlformats.org/officeDocument/2006/relationships/customXml" Target="../ink/ink383.xml"/><Relationship Id="rId806" Type="http://schemas.openxmlformats.org/officeDocument/2006/relationships/customXml" Target="../ink/ink390.xml"/><Relationship Id="rId6" Type="http://schemas.openxmlformats.org/officeDocument/2006/relationships/customXml" Target="../ink/ink3.xml"/><Relationship Id="rId238" Type="http://schemas.openxmlformats.org/officeDocument/2006/relationships/customXml" Target="../ink/ink113.xml"/><Relationship Id="rId445" Type="http://schemas.openxmlformats.org/officeDocument/2006/relationships/image" Target="../media/image696.png"/><Relationship Id="rId652" Type="http://schemas.openxmlformats.org/officeDocument/2006/relationships/customXml" Target="../ink/ink314.xml"/><Relationship Id="rId291" Type="http://schemas.openxmlformats.org/officeDocument/2006/relationships/image" Target="../media/image619.png"/><Relationship Id="rId305" Type="http://schemas.openxmlformats.org/officeDocument/2006/relationships/image" Target="../media/image626.png"/><Relationship Id="rId512" Type="http://schemas.openxmlformats.org/officeDocument/2006/relationships/customXml" Target="../ink/ink244.xml"/><Relationship Id="rId86" Type="http://schemas.openxmlformats.org/officeDocument/2006/relationships/customXml" Target="../ink/ink37.xml"/><Relationship Id="rId151" Type="http://schemas.openxmlformats.org/officeDocument/2006/relationships/image" Target="../media/image549.png"/><Relationship Id="rId389" Type="http://schemas.openxmlformats.org/officeDocument/2006/relationships/image" Target="../media/image668.png"/><Relationship Id="rId554" Type="http://schemas.openxmlformats.org/officeDocument/2006/relationships/customXml" Target="../ink/ink265.xml"/><Relationship Id="rId596" Type="http://schemas.openxmlformats.org/officeDocument/2006/relationships/customXml" Target="../ink/ink286.xml"/><Relationship Id="rId761" Type="http://schemas.openxmlformats.org/officeDocument/2006/relationships/image" Target="../media/image854.png"/><Relationship Id="rId817" Type="http://schemas.openxmlformats.org/officeDocument/2006/relationships/image" Target="../media/image882.png"/><Relationship Id="rId193" Type="http://schemas.openxmlformats.org/officeDocument/2006/relationships/image" Target="../media/image570.png"/><Relationship Id="rId207" Type="http://schemas.openxmlformats.org/officeDocument/2006/relationships/image" Target="../media/image577.png"/><Relationship Id="rId249" Type="http://schemas.openxmlformats.org/officeDocument/2006/relationships/image" Target="../media/image598.png"/><Relationship Id="rId414" Type="http://schemas.openxmlformats.org/officeDocument/2006/relationships/customXml" Target="../ink/ink201.xml"/><Relationship Id="rId456" Type="http://schemas.openxmlformats.org/officeDocument/2006/relationships/customXml" Target="../ink/ink216.xml"/><Relationship Id="rId498" Type="http://schemas.openxmlformats.org/officeDocument/2006/relationships/customXml" Target="../ink/ink237.xml"/><Relationship Id="rId621" Type="http://schemas.openxmlformats.org/officeDocument/2006/relationships/image" Target="../media/image784.png"/><Relationship Id="rId663" Type="http://schemas.openxmlformats.org/officeDocument/2006/relationships/image" Target="../media/image805.png"/><Relationship Id="rId13" Type="http://schemas.openxmlformats.org/officeDocument/2006/relationships/image" Target="../media/image480.png"/><Relationship Id="rId109" Type="http://schemas.openxmlformats.org/officeDocument/2006/relationships/image" Target="../media/image528.png"/><Relationship Id="rId260" Type="http://schemas.openxmlformats.org/officeDocument/2006/relationships/customXml" Target="../ink/ink124.xml"/><Relationship Id="rId316" Type="http://schemas.openxmlformats.org/officeDocument/2006/relationships/customXml" Target="../ink/ink152.xml"/><Relationship Id="rId523" Type="http://schemas.openxmlformats.org/officeDocument/2006/relationships/image" Target="../media/image735.png"/><Relationship Id="rId719" Type="http://schemas.openxmlformats.org/officeDocument/2006/relationships/image" Target="../media/image833.png"/><Relationship Id="rId55" Type="http://schemas.openxmlformats.org/officeDocument/2006/relationships/image" Target="../media/image501.png"/><Relationship Id="rId97" Type="http://schemas.openxmlformats.org/officeDocument/2006/relationships/image" Target="../media/image522.png"/><Relationship Id="rId120" Type="http://schemas.openxmlformats.org/officeDocument/2006/relationships/customXml" Target="../ink/ink54.xml"/><Relationship Id="rId358" Type="http://schemas.openxmlformats.org/officeDocument/2006/relationships/customXml" Target="../ink/ink173.xml"/><Relationship Id="rId565" Type="http://schemas.openxmlformats.org/officeDocument/2006/relationships/image" Target="../media/image756.png"/><Relationship Id="rId730" Type="http://schemas.openxmlformats.org/officeDocument/2006/relationships/customXml" Target="../ink/ink352.xml"/><Relationship Id="rId772" Type="http://schemas.openxmlformats.org/officeDocument/2006/relationships/customXml" Target="../ink/ink373.xml"/><Relationship Id="rId828" Type="http://schemas.openxmlformats.org/officeDocument/2006/relationships/customXml" Target="../ink/ink401.xml"/><Relationship Id="rId162" Type="http://schemas.openxmlformats.org/officeDocument/2006/relationships/customXml" Target="../ink/ink75.xml"/><Relationship Id="rId218" Type="http://schemas.openxmlformats.org/officeDocument/2006/relationships/customXml" Target="../ink/ink103.xml"/><Relationship Id="rId467" Type="http://schemas.openxmlformats.org/officeDocument/2006/relationships/image" Target="../media/image707.png"/><Relationship Id="rId632" Type="http://schemas.openxmlformats.org/officeDocument/2006/relationships/customXml" Target="../ink/ink304.xml"/><Relationship Id="rId271" Type="http://schemas.openxmlformats.org/officeDocument/2006/relationships/image" Target="../media/image609.png"/><Relationship Id="rId674" Type="http://schemas.openxmlformats.org/officeDocument/2006/relationships/customXml" Target="../ink/ink325.xml"/><Relationship Id="rId24" Type="http://schemas.openxmlformats.org/officeDocument/2006/relationships/customXml" Target="../ink/ink12.xml"/><Relationship Id="rId66" Type="http://schemas.openxmlformats.org/officeDocument/2006/relationships/customXml" Target="../ink/ink27.xml"/><Relationship Id="rId131" Type="http://schemas.openxmlformats.org/officeDocument/2006/relationships/image" Target="../media/image539.png"/><Relationship Id="rId327" Type="http://schemas.openxmlformats.org/officeDocument/2006/relationships/image" Target="../media/image637.png"/><Relationship Id="rId369" Type="http://schemas.openxmlformats.org/officeDocument/2006/relationships/image" Target="../media/image658.png"/><Relationship Id="rId534" Type="http://schemas.openxmlformats.org/officeDocument/2006/relationships/customXml" Target="../ink/ink255.xml"/><Relationship Id="rId576" Type="http://schemas.openxmlformats.org/officeDocument/2006/relationships/customXml" Target="../ink/ink276.xml"/><Relationship Id="rId741" Type="http://schemas.openxmlformats.org/officeDocument/2006/relationships/image" Target="../media/image844.png"/><Relationship Id="rId783" Type="http://schemas.openxmlformats.org/officeDocument/2006/relationships/image" Target="../media/image865.png"/><Relationship Id="rId839" Type="http://schemas.openxmlformats.org/officeDocument/2006/relationships/image" Target="../media/image494.png"/><Relationship Id="rId173" Type="http://schemas.openxmlformats.org/officeDocument/2006/relationships/image" Target="../media/image560.png"/><Relationship Id="rId229" Type="http://schemas.openxmlformats.org/officeDocument/2006/relationships/image" Target="../media/image588.png"/><Relationship Id="rId380" Type="http://schemas.openxmlformats.org/officeDocument/2006/relationships/customXml" Target="../ink/ink184.xml"/><Relationship Id="rId601" Type="http://schemas.openxmlformats.org/officeDocument/2006/relationships/image" Target="../media/image774.png"/><Relationship Id="rId643" Type="http://schemas.openxmlformats.org/officeDocument/2006/relationships/image" Target="../media/image795.png"/><Relationship Id="rId240" Type="http://schemas.openxmlformats.org/officeDocument/2006/relationships/customXml" Target="../ink/ink114.xml"/><Relationship Id="rId478" Type="http://schemas.openxmlformats.org/officeDocument/2006/relationships/customXml" Target="../ink/ink227.xml"/><Relationship Id="rId685" Type="http://schemas.openxmlformats.org/officeDocument/2006/relationships/image" Target="../media/image816.png"/><Relationship Id="rId77" Type="http://schemas.openxmlformats.org/officeDocument/2006/relationships/image" Target="../media/image512.png"/><Relationship Id="rId100" Type="http://schemas.openxmlformats.org/officeDocument/2006/relationships/customXml" Target="../ink/ink44.xml"/><Relationship Id="rId282" Type="http://schemas.openxmlformats.org/officeDocument/2006/relationships/customXml" Target="../ink/ink135.xml"/><Relationship Id="rId338" Type="http://schemas.openxmlformats.org/officeDocument/2006/relationships/customXml" Target="../ink/ink163.xml"/><Relationship Id="rId503" Type="http://schemas.openxmlformats.org/officeDocument/2006/relationships/image" Target="../media/image725.png"/><Relationship Id="rId545" Type="http://schemas.openxmlformats.org/officeDocument/2006/relationships/image" Target="../media/image746.png"/><Relationship Id="rId587" Type="http://schemas.openxmlformats.org/officeDocument/2006/relationships/image" Target="../media/image767.png"/><Relationship Id="rId710" Type="http://schemas.openxmlformats.org/officeDocument/2006/relationships/customXml" Target="../ink/ink342.xml"/><Relationship Id="rId752" Type="http://schemas.openxmlformats.org/officeDocument/2006/relationships/customXml" Target="../ink/ink363.xml"/><Relationship Id="rId808" Type="http://schemas.openxmlformats.org/officeDocument/2006/relationships/customXml" Target="../ink/ink391.xml"/><Relationship Id="rId8" Type="http://schemas.openxmlformats.org/officeDocument/2006/relationships/customXml" Target="../ink/ink4.xml"/><Relationship Id="rId142" Type="http://schemas.openxmlformats.org/officeDocument/2006/relationships/customXml" Target="../ink/ink65.xml"/><Relationship Id="rId184" Type="http://schemas.openxmlformats.org/officeDocument/2006/relationships/customXml" Target="../ink/ink86.xml"/><Relationship Id="rId391" Type="http://schemas.openxmlformats.org/officeDocument/2006/relationships/image" Target="../media/image669.png"/><Relationship Id="rId405" Type="http://schemas.openxmlformats.org/officeDocument/2006/relationships/image" Target="../media/image676.png"/><Relationship Id="rId447" Type="http://schemas.openxmlformats.org/officeDocument/2006/relationships/image" Target="../media/image697.png"/><Relationship Id="rId612" Type="http://schemas.openxmlformats.org/officeDocument/2006/relationships/customXml" Target="../ink/ink294.xml"/><Relationship Id="rId794" Type="http://schemas.openxmlformats.org/officeDocument/2006/relationships/customXml" Target="../ink/ink384.xml"/><Relationship Id="rId251" Type="http://schemas.openxmlformats.org/officeDocument/2006/relationships/image" Target="../media/image599.png"/><Relationship Id="rId489" Type="http://schemas.openxmlformats.org/officeDocument/2006/relationships/image" Target="../media/image718.png"/><Relationship Id="rId654" Type="http://schemas.openxmlformats.org/officeDocument/2006/relationships/customXml" Target="../ink/ink315.xml"/><Relationship Id="rId696" Type="http://schemas.openxmlformats.org/officeDocument/2006/relationships/customXml" Target="../ink/ink336.xml"/><Relationship Id="rId293" Type="http://schemas.openxmlformats.org/officeDocument/2006/relationships/image" Target="../media/image620.png"/><Relationship Id="rId307" Type="http://schemas.openxmlformats.org/officeDocument/2006/relationships/image" Target="../media/image627.png"/><Relationship Id="rId349" Type="http://schemas.openxmlformats.org/officeDocument/2006/relationships/image" Target="../media/image648.png"/><Relationship Id="rId514" Type="http://schemas.openxmlformats.org/officeDocument/2006/relationships/customXml" Target="../ink/ink245.xml"/><Relationship Id="rId556" Type="http://schemas.openxmlformats.org/officeDocument/2006/relationships/customXml" Target="../ink/ink266.xml"/><Relationship Id="rId721" Type="http://schemas.openxmlformats.org/officeDocument/2006/relationships/image" Target="../media/image834.png"/><Relationship Id="rId763" Type="http://schemas.openxmlformats.org/officeDocument/2006/relationships/image" Target="../media/image855.png"/><Relationship Id="rId88" Type="http://schemas.openxmlformats.org/officeDocument/2006/relationships/customXml" Target="../ink/ink38.xml"/><Relationship Id="rId111" Type="http://schemas.openxmlformats.org/officeDocument/2006/relationships/image" Target="../media/image529.png"/><Relationship Id="rId153" Type="http://schemas.openxmlformats.org/officeDocument/2006/relationships/image" Target="../media/image550.png"/><Relationship Id="rId195" Type="http://schemas.openxmlformats.org/officeDocument/2006/relationships/image" Target="../media/image571.png"/><Relationship Id="rId209" Type="http://schemas.openxmlformats.org/officeDocument/2006/relationships/image" Target="../media/image578.png"/><Relationship Id="rId360" Type="http://schemas.openxmlformats.org/officeDocument/2006/relationships/customXml" Target="../ink/ink174.xml"/><Relationship Id="rId416" Type="http://schemas.openxmlformats.org/officeDocument/2006/relationships/customXml" Target="../ink/ink202.xml"/><Relationship Id="rId598" Type="http://schemas.openxmlformats.org/officeDocument/2006/relationships/customXml" Target="../ink/ink287.xml"/><Relationship Id="rId819" Type="http://schemas.openxmlformats.org/officeDocument/2006/relationships/image" Target="../media/image883.png"/><Relationship Id="rId220" Type="http://schemas.openxmlformats.org/officeDocument/2006/relationships/customXml" Target="../ink/ink104.xml"/><Relationship Id="rId458" Type="http://schemas.openxmlformats.org/officeDocument/2006/relationships/customXml" Target="../ink/ink217.xml"/><Relationship Id="rId623" Type="http://schemas.openxmlformats.org/officeDocument/2006/relationships/image" Target="../media/image785.png"/><Relationship Id="rId665" Type="http://schemas.openxmlformats.org/officeDocument/2006/relationships/image" Target="../media/image806.png"/><Relationship Id="rId830" Type="http://schemas.openxmlformats.org/officeDocument/2006/relationships/customXml" Target="../ink/ink402.xml"/><Relationship Id="rId15" Type="http://schemas.openxmlformats.org/officeDocument/2006/relationships/image" Target="../media/image481.png"/><Relationship Id="rId57" Type="http://schemas.openxmlformats.org/officeDocument/2006/relationships/image" Target="../media/image502.png"/><Relationship Id="rId262" Type="http://schemas.openxmlformats.org/officeDocument/2006/relationships/customXml" Target="../ink/ink125.xml"/><Relationship Id="rId318" Type="http://schemas.openxmlformats.org/officeDocument/2006/relationships/customXml" Target="../ink/ink153.xml"/><Relationship Id="rId525" Type="http://schemas.openxmlformats.org/officeDocument/2006/relationships/image" Target="../media/image736.png"/><Relationship Id="rId567" Type="http://schemas.openxmlformats.org/officeDocument/2006/relationships/image" Target="../media/image757.png"/><Relationship Id="rId732" Type="http://schemas.openxmlformats.org/officeDocument/2006/relationships/customXml" Target="../ink/ink353.xml"/><Relationship Id="rId99" Type="http://schemas.openxmlformats.org/officeDocument/2006/relationships/image" Target="../media/image523.png"/><Relationship Id="rId122" Type="http://schemas.openxmlformats.org/officeDocument/2006/relationships/customXml" Target="../ink/ink55.xml"/><Relationship Id="rId164" Type="http://schemas.openxmlformats.org/officeDocument/2006/relationships/customXml" Target="../ink/ink76.xml"/><Relationship Id="rId371" Type="http://schemas.openxmlformats.org/officeDocument/2006/relationships/image" Target="../media/image659.png"/><Relationship Id="rId774" Type="http://schemas.openxmlformats.org/officeDocument/2006/relationships/customXml" Target="../ink/ink374.xml"/><Relationship Id="rId469" Type="http://schemas.openxmlformats.org/officeDocument/2006/relationships/image" Target="../media/image708.png"/><Relationship Id="rId634" Type="http://schemas.openxmlformats.org/officeDocument/2006/relationships/customXml" Target="../ink/ink305.xml"/><Relationship Id="rId676" Type="http://schemas.openxmlformats.org/officeDocument/2006/relationships/customXml" Target="../ink/ink326.xml"/><Relationship Id="rId841" Type="http://schemas.openxmlformats.org/officeDocument/2006/relationships/image" Target="../media/image495.png"/><Relationship Id="rId26" Type="http://schemas.openxmlformats.org/officeDocument/2006/relationships/customXml" Target="../ink/ink13.xml"/><Relationship Id="rId231" Type="http://schemas.openxmlformats.org/officeDocument/2006/relationships/image" Target="../media/image589.png"/><Relationship Id="rId273" Type="http://schemas.openxmlformats.org/officeDocument/2006/relationships/image" Target="../media/image610.png"/><Relationship Id="rId329" Type="http://schemas.openxmlformats.org/officeDocument/2006/relationships/image" Target="../media/image638.png"/><Relationship Id="rId480" Type="http://schemas.openxmlformats.org/officeDocument/2006/relationships/customXml" Target="../ink/ink228.xml"/><Relationship Id="rId536" Type="http://schemas.openxmlformats.org/officeDocument/2006/relationships/customXml" Target="../ink/ink256.xml"/><Relationship Id="rId701" Type="http://schemas.openxmlformats.org/officeDocument/2006/relationships/image" Target="../media/image824.png"/><Relationship Id="rId68" Type="http://schemas.openxmlformats.org/officeDocument/2006/relationships/customXml" Target="../ink/ink28.xml"/><Relationship Id="rId133" Type="http://schemas.openxmlformats.org/officeDocument/2006/relationships/image" Target="../media/image540.png"/><Relationship Id="rId175" Type="http://schemas.openxmlformats.org/officeDocument/2006/relationships/image" Target="../media/image561.png"/><Relationship Id="rId340" Type="http://schemas.openxmlformats.org/officeDocument/2006/relationships/customXml" Target="../ink/ink164.xml"/><Relationship Id="rId578" Type="http://schemas.openxmlformats.org/officeDocument/2006/relationships/customXml" Target="../ink/ink277.xml"/><Relationship Id="rId743" Type="http://schemas.openxmlformats.org/officeDocument/2006/relationships/image" Target="../media/image845.png"/><Relationship Id="rId785" Type="http://schemas.openxmlformats.org/officeDocument/2006/relationships/image" Target="../media/image866.png"/><Relationship Id="rId200" Type="http://schemas.openxmlformats.org/officeDocument/2006/relationships/customXml" Target="../ink/ink94.xml"/><Relationship Id="rId382" Type="http://schemas.openxmlformats.org/officeDocument/2006/relationships/customXml" Target="../ink/ink185.xml"/><Relationship Id="rId438" Type="http://schemas.openxmlformats.org/officeDocument/2006/relationships/customXml" Target="../ink/ink207.xml"/><Relationship Id="rId603" Type="http://schemas.openxmlformats.org/officeDocument/2006/relationships/image" Target="../media/image775.png"/><Relationship Id="rId645" Type="http://schemas.openxmlformats.org/officeDocument/2006/relationships/image" Target="../media/image796.png"/><Relationship Id="rId687" Type="http://schemas.openxmlformats.org/officeDocument/2006/relationships/image" Target="../media/image817.png"/><Relationship Id="rId810" Type="http://schemas.openxmlformats.org/officeDocument/2006/relationships/customXml" Target="../ink/ink392.xml"/><Relationship Id="rId242" Type="http://schemas.openxmlformats.org/officeDocument/2006/relationships/customXml" Target="../ink/ink115.xml"/><Relationship Id="rId284" Type="http://schemas.openxmlformats.org/officeDocument/2006/relationships/customXml" Target="../ink/ink136.xml"/><Relationship Id="rId491" Type="http://schemas.openxmlformats.org/officeDocument/2006/relationships/image" Target="../media/image719.png"/><Relationship Id="rId505" Type="http://schemas.openxmlformats.org/officeDocument/2006/relationships/image" Target="../media/image726.png"/><Relationship Id="rId712" Type="http://schemas.openxmlformats.org/officeDocument/2006/relationships/customXml" Target="../ink/ink343.xml"/><Relationship Id="rId79" Type="http://schemas.openxmlformats.org/officeDocument/2006/relationships/image" Target="../media/image513.png"/><Relationship Id="rId102" Type="http://schemas.openxmlformats.org/officeDocument/2006/relationships/customXml" Target="../ink/ink45.xml"/><Relationship Id="rId144" Type="http://schemas.openxmlformats.org/officeDocument/2006/relationships/customXml" Target="../ink/ink66.xml"/><Relationship Id="rId547" Type="http://schemas.openxmlformats.org/officeDocument/2006/relationships/image" Target="../media/image747.png"/><Relationship Id="rId589" Type="http://schemas.openxmlformats.org/officeDocument/2006/relationships/image" Target="../media/image768.png"/><Relationship Id="rId754" Type="http://schemas.openxmlformats.org/officeDocument/2006/relationships/customXml" Target="../ink/ink364.xml"/><Relationship Id="rId796" Type="http://schemas.openxmlformats.org/officeDocument/2006/relationships/customXml" Target="../ink/ink385.xml"/><Relationship Id="rId90" Type="http://schemas.openxmlformats.org/officeDocument/2006/relationships/customXml" Target="../ink/ink39.xml"/><Relationship Id="rId186" Type="http://schemas.openxmlformats.org/officeDocument/2006/relationships/customXml" Target="../ink/ink87.xml"/><Relationship Id="rId351" Type="http://schemas.openxmlformats.org/officeDocument/2006/relationships/image" Target="../media/image649.png"/><Relationship Id="rId393" Type="http://schemas.openxmlformats.org/officeDocument/2006/relationships/image" Target="../media/image670.png"/><Relationship Id="rId407" Type="http://schemas.openxmlformats.org/officeDocument/2006/relationships/image" Target="../media/image677.png"/><Relationship Id="rId449" Type="http://schemas.openxmlformats.org/officeDocument/2006/relationships/image" Target="../media/image698.png"/><Relationship Id="rId614" Type="http://schemas.openxmlformats.org/officeDocument/2006/relationships/customXml" Target="../ink/ink295.xml"/><Relationship Id="rId656" Type="http://schemas.openxmlformats.org/officeDocument/2006/relationships/customXml" Target="../ink/ink316.xml"/><Relationship Id="rId821" Type="http://schemas.openxmlformats.org/officeDocument/2006/relationships/image" Target="../media/image884.png"/><Relationship Id="rId211" Type="http://schemas.openxmlformats.org/officeDocument/2006/relationships/image" Target="../media/image579.png"/><Relationship Id="rId253" Type="http://schemas.openxmlformats.org/officeDocument/2006/relationships/image" Target="../media/image600.png"/><Relationship Id="rId295" Type="http://schemas.openxmlformats.org/officeDocument/2006/relationships/image" Target="../media/image621.png"/><Relationship Id="rId309" Type="http://schemas.openxmlformats.org/officeDocument/2006/relationships/image" Target="../media/image628.png"/><Relationship Id="rId460" Type="http://schemas.openxmlformats.org/officeDocument/2006/relationships/customXml" Target="../ink/ink218.xml"/><Relationship Id="rId516" Type="http://schemas.openxmlformats.org/officeDocument/2006/relationships/customXml" Target="../ink/ink246.xml"/><Relationship Id="rId48" Type="http://schemas.openxmlformats.org/officeDocument/2006/relationships/customXml" Target="../ink/ink18.xml"/><Relationship Id="rId113" Type="http://schemas.openxmlformats.org/officeDocument/2006/relationships/image" Target="../media/image530.png"/><Relationship Id="rId320" Type="http://schemas.openxmlformats.org/officeDocument/2006/relationships/customXml" Target="../ink/ink154.xml"/><Relationship Id="rId558" Type="http://schemas.openxmlformats.org/officeDocument/2006/relationships/customXml" Target="../ink/ink267.xml"/><Relationship Id="rId723" Type="http://schemas.openxmlformats.org/officeDocument/2006/relationships/image" Target="../media/image835.png"/><Relationship Id="rId765" Type="http://schemas.openxmlformats.org/officeDocument/2006/relationships/image" Target="../media/image856.png"/><Relationship Id="rId155" Type="http://schemas.openxmlformats.org/officeDocument/2006/relationships/image" Target="../media/image551.png"/><Relationship Id="rId197" Type="http://schemas.openxmlformats.org/officeDocument/2006/relationships/image" Target="../media/image572.png"/><Relationship Id="rId362" Type="http://schemas.openxmlformats.org/officeDocument/2006/relationships/customXml" Target="../ink/ink175.xml"/><Relationship Id="rId418" Type="http://schemas.openxmlformats.org/officeDocument/2006/relationships/customXml" Target="../ink/ink203.xml"/><Relationship Id="rId625" Type="http://schemas.openxmlformats.org/officeDocument/2006/relationships/image" Target="../media/image786.png"/><Relationship Id="rId832" Type="http://schemas.openxmlformats.org/officeDocument/2006/relationships/customXml" Target="../ink/ink403.xml"/><Relationship Id="rId222" Type="http://schemas.openxmlformats.org/officeDocument/2006/relationships/customXml" Target="../ink/ink105.xml"/><Relationship Id="rId264" Type="http://schemas.openxmlformats.org/officeDocument/2006/relationships/customXml" Target="../ink/ink126.xml"/><Relationship Id="rId471" Type="http://schemas.openxmlformats.org/officeDocument/2006/relationships/image" Target="../media/image709.png"/><Relationship Id="rId667" Type="http://schemas.openxmlformats.org/officeDocument/2006/relationships/image" Target="../media/image807.png"/><Relationship Id="rId17" Type="http://schemas.openxmlformats.org/officeDocument/2006/relationships/image" Target="../media/image482.png"/><Relationship Id="rId59" Type="http://schemas.openxmlformats.org/officeDocument/2006/relationships/image" Target="../media/image503.png"/><Relationship Id="rId124" Type="http://schemas.openxmlformats.org/officeDocument/2006/relationships/customXml" Target="../ink/ink56.xml"/><Relationship Id="rId527" Type="http://schemas.openxmlformats.org/officeDocument/2006/relationships/image" Target="../media/image737.png"/><Relationship Id="rId569" Type="http://schemas.openxmlformats.org/officeDocument/2006/relationships/image" Target="../media/image758.png"/><Relationship Id="rId734" Type="http://schemas.openxmlformats.org/officeDocument/2006/relationships/customXml" Target="../ink/ink354.xml"/><Relationship Id="rId776" Type="http://schemas.openxmlformats.org/officeDocument/2006/relationships/customXml" Target="../ink/ink375.xml"/><Relationship Id="rId70" Type="http://schemas.openxmlformats.org/officeDocument/2006/relationships/customXml" Target="../ink/ink29.xml"/><Relationship Id="rId166" Type="http://schemas.openxmlformats.org/officeDocument/2006/relationships/customXml" Target="../ink/ink77.xml"/><Relationship Id="rId331" Type="http://schemas.openxmlformats.org/officeDocument/2006/relationships/image" Target="../media/image639.png"/><Relationship Id="rId373" Type="http://schemas.openxmlformats.org/officeDocument/2006/relationships/image" Target="../media/image660.png"/><Relationship Id="rId580" Type="http://schemas.openxmlformats.org/officeDocument/2006/relationships/customXml" Target="../ink/ink278.xml"/><Relationship Id="rId636" Type="http://schemas.openxmlformats.org/officeDocument/2006/relationships/customXml" Target="../ink/ink306.xml"/><Relationship Id="rId801" Type="http://schemas.openxmlformats.org/officeDocument/2006/relationships/image" Target="../media/image87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590.png"/><Relationship Id="rId440" Type="http://schemas.openxmlformats.org/officeDocument/2006/relationships/customXml" Target="../ink/ink208.xml"/><Relationship Id="rId678" Type="http://schemas.openxmlformats.org/officeDocument/2006/relationships/customXml" Target="../ink/ink327.xml"/><Relationship Id="rId843" Type="http://schemas.openxmlformats.org/officeDocument/2006/relationships/image" Target="../media/image496.png"/><Relationship Id="rId28" Type="http://schemas.openxmlformats.org/officeDocument/2006/relationships/customXml" Target="../ink/ink14.xml"/><Relationship Id="rId275" Type="http://schemas.openxmlformats.org/officeDocument/2006/relationships/image" Target="../media/image611.png"/><Relationship Id="rId300" Type="http://schemas.openxmlformats.org/officeDocument/2006/relationships/customXml" Target="../ink/ink144.xml"/><Relationship Id="rId482" Type="http://schemas.openxmlformats.org/officeDocument/2006/relationships/customXml" Target="../ink/ink229.xml"/><Relationship Id="rId538" Type="http://schemas.openxmlformats.org/officeDocument/2006/relationships/customXml" Target="../ink/ink257.xml"/><Relationship Id="rId703" Type="http://schemas.openxmlformats.org/officeDocument/2006/relationships/image" Target="../media/image825.png"/><Relationship Id="rId745" Type="http://schemas.openxmlformats.org/officeDocument/2006/relationships/image" Target="../media/image846.png"/><Relationship Id="rId81" Type="http://schemas.openxmlformats.org/officeDocument/2006/relationships/image" Target="../media/image514.png"/><Relationship Id="rId135" Type="http://schemas.openxmlformats.org/officeDocument/2006/relationships/image" Target="../media/image541.png"/><Relationship Id="rId177" Type="http://schemas.openxmlformats.org/officeDocument/2006/relationships/image" Target="../media/image562.png"/><Relationship Id="rId342" Type="http://schemas.openxmlformats.org/officeDocument/2006/relationships/customXml" Target="../ink/ink165.xml"/><Relationship Id="rId384" Type="http://schemas.openxmlformats.org/officeDocument/2006/relationships/customXml" Target="../ink/ink186.xml"/><Relationship Id="rId591" Type="http://schemas.openxmlformats.org/officeDocument/2006/relationships/image" Target="../media/image769.png"/><Relationship Id="rId605" Type="http://schemas.openxmlformats.org/officeDocument/2006/relationships/image" Target="../media/image776.png"/><Relationship Id="rId787" Type="http://schemas.openxmlformats.org/officeDocument/2006/relationships/image" Target="../media/image867.png"/><Relationship Id="rId812" Type="http://schemas.openxmlformats.org/officeDocument/2006/relationships/customXml" Target="../ink/ink393.xml"/><Relationship Id="rId202" Type="http://schemas.openxmlformats.org/officeDocument/2006/relationships/customXml" Target="../ink/ink95.xml"/><Relationship Id="rId244" Type="http://schemas.openxmlformats.org/officeDocument/2006/relationships/customXml" Target="../ink/ink116.xml"/><Relationship Id="rId647" Type="http://schemas.openxmlformats.org/officeDocument/2006/relationships/image" Target="../media/image797.png"/><Relationship Id="rId689" Type="http://schemas.openxmlformats.org/officeDocument/2006/relationships/image" Target="../media/image818.png"/><Relationship Id="rId286" Type="http://schemas.openxmlformats.org/officeDocument/2006/relationships/customXml" Target="../ink/ink137.xml"/><Relationship Id="rId451" Type="http://schemas.openxmlformats.org/officeDocument/2006/relationships/image" Target="../media/image699.png"/><Relationship Id="rId493" Type="http://schemas.openxmlformats.org/officeDocument/2006/relationships/image" Target="../media/image720.png"/><Relationship Id="rId507" Type="http://schemas.openxmlformats.org/officeDocument/2006/relationships/image" Target="../media/image727.png"/><Relationship Id="rId549" Type="http://schemas.openxmlformats.org/officeDocument/2006/relationships/image" Target="../media/image748.png"/><Relationship Id="rId714" Type="http://schemas.openxmlformats.org/officeDocument/2006/relationships/customXml" Target="../ink/ink344.xml"/><Relationship Id="rId756" Type="http://schemas.openxmlformats.org/officeDocument/2006/relationships/customXml" Target="../ink/ink365.xml"/><Relationship Id="rId50" Type="http://schemas.openxmlformats.org/officeDocument/2006/relationships/customXml" Target="../ink/ink19.xml"/><Relationship Id="rId104" Type="http://schemas.openxmlformats.org/officeDocument/2006/relationships/customXml" Target="../ink/ink46.xml"/><Relationship Id="rId146" Type="http://schemas.openxmlformats.org/officeDocument/2006/relationships/customXml" Target="../ink/ink67.xml"/><Relationship Id="rId188" Type="http://schemas.openxmlformats.org/officeDocument/2006/relationships/customXml" Target="../ink/ink88.xml"/><Relationship Id="rId311" Type="http://schemas.openxmlformats.org/officeDocument/2006/relationships/image" Target="../media/image629.png"/><Relationship Id="rId353" Type="http://schemas.openxmlformats.org/officeDocument/2006/relationships/image" Target="../media/image650.png"/><Relationship Id="rId395" Type="http://schemas.openxmlformats.org/officeDocument/2006/relationships/image" Target="../media/image671.png"/><Relationship Id="rId409" Type="http://schemas.openxmlformats.org/officeDocument/2006/relationships/image" Target="../media/image678.png"/><Relationship Id="rId560" Type="http://schemas.openxmlformats.org/officeDocument/2006/relationships/customXml" Target="../ink/ink268.xml"/><Relationship Id="rId798" Type="http://schemas.openxmlformats.org/officeDocument/2006/relationships/customXml" Target="../ink/ink386.xml"/><Relationship Id="rId92" Type="http://schemas.openxmlformats.org/officeDocument/2006/relationships/customXml" Target="../ink/ink40.xml"/><Relationship Id="rId213" Type="http://schemas.openxmlformats.org/officeDocument/2006/relationships/image" Target="../media/image580.png"/><Relationship Id="rId420" Type="http://schemas.openxmlformats.org/officeDocument/2006/relationships/customXml" Target="../ink/ink204.xml"/><Relationship Id="rId616" Type="http://schemas.openxmlformats.org/officeDocument/2006/relationships/customXml" Target="../ink/ink296.xml"/><Relationship Id="rId658" Type="http://schemas.openxmlformats.org/officeDocument/2006/relationships/customXml" Target="../ink/ink317.xml"/><Relationship Id="rId823" Type="http://schemas.openxmlformats.org/officeDocument/2006/relationships/image" Target="../media/image885.png"/><Relationship Id="rId255" Type="http://schemas.openxmlformats.org/officeDocument/2006/relationships/image" Target="../media/image601.png"/><Relationship Id="rId297" Type="http://schemas.openxmlformats.org/officeDocument/2006/relationships/image" Target="../media/image622.png"/><Relationship Id="rId462" Type="http://schemas.openxmlformats.org/officeDocument/2006/relationships/customXml" Target="../ink/ink219.xml"/><Relationship Id="rId518" Type="http://schemas.openxmlformats.org/officeDocument/2006/relationships/customXml" Target="../ink/ink247.xml"/><Relationship Id="rId725" Type="http://schemas.openxmlformats.org/officeDocument/2006/relationships/image" Target="../media/image836.png"/><Relationship Id="rId115" Type="http://schemas.openxmlformats.org/officeDocument/2006/relationships/image" Target="../media/image531.png"/><Relationship Id="rId157" Type="http://schemas.openxmlformats.org/officeDocument/2006/relationships/image" Target="../media/image552.png"/><Relationship Id="rId322" Type="http://schemas.openxmlformats.org/officeDocument/2006/relationships/customXml" Target="../ink/ink155.xml"/><Relationship Id="rId364" Type="http://schemas.openxmlformats.org/officeDocument/2006/relationships/customXml" Target="../ink/ink176.xml"/><Relationship Id="rId767" Type="http://schemas.openxmlformats.org/officeDocument/2006/relationships/image" Target="../media/image857.png"/><Relationship Id="rId61" Type="http://schemas.openxmlformats.org/officeDocument/2006/relationships/image" Target="../media/image504.png"/><Relationship Id="rId199" Type="http://schemas.openxmlformats.org/officeDocument/2006/relationships/image" Target="../media/image573.png"/><Relationship Id="rId571" Type="http://schemas.openxmlformats.org/officeDocument/2006/relationships/image" Target="../media/image759.png"/><Relationship Id="rId627" Type="http://schemas.openxmlformats.org/officeDocument/2006/relationships/image" Target="../media/image787.png"/><Relationship Id="rId669" Type="http://schemas.openxmlformats.org/officeDocument/2006/relationships/image" Target="../media/image808.png"/><Relationship Id="rId834" Type="http://schemas.openxmlformats.org/officeDocument/2006/relationships/customXml" Target="../ink/ink404.xml"/><Relationship Id="rId19" Type="http://schemas.openxmlformats.org/officeDocument/2006/relationships/image" Target="../media/image483.png"/><Relationship Id="rId224" Type="http://schemas.openxmlformats.org/officeDocument/2006/relationships/customXml" Target="../ink/ink106.xml"/><Relationship Id="rId266" Type="http://schemas.openxmlformats.org/officeDocument/2006/relationships/customXml" Target="../ink/ink127.xml"/><Relationship Id="rId473" Type="http://schemas.openxmlformats.org/officeDocument/2006/relationships/image" Target="../media/image710.png"/><Relationship Id="rId529" Type="http://schemas.openxmlformats.org/officeDocument/2006/relationships/image" Target="../media/image738.png"/><Relationship Id="rId680" Type="http://schemas.openxmlformats.org/officeDocument/2006/relationships/customXml" Target="../ink/ink328.xml"/><Relationship Id="rId736" Type="http://schemas.openxmlformats.org/officeDocument/2006/relationships/customXml" Target="../ink/ink355.xml"/><Relationship Id="rId30" Type="http://schemas.openxmlformats.org/officeDocument/2006/relationships/customXml" Target="../ink/ink15.xml"/><Relationship Id="rId126" Type="http://schemas.openxmlformats.org/officeDocument/2006/relationships/customXml" Target="../ink/ink57.xml"/><Relationship Id="rId168" Type="http://schemas.openxmlformats.org/officeDocument/2006/relationships/customXml" Target="../ink/ink78.xml"/><Relationship Id="rId333" Type="http://schemas.openxmlformats.org/officeDocument/2006/relationships/image" Target="../media/image640.png"/><Relationship Id="rId540" Type="http://schemas.openxmlformats.org/officeDocument/2006/relationships/customXml" Target="../ink/ink258.xml"/><Relationship Id="rId778" Type="http://schemas.openxmlformats.org/officeDocument/2006/relationships/customXml" Target="../ink/ink376.xml"/><Relationship Id="rId72" Type="http://schemas.openxmlformats.org/officeDocument/2006/relationships/customXml" Target="../ink/ink30.xml"/><Relationship Id="rId375" Type="http://schemas.openxmlformats.org/officeDocument/2006/relationships/image" Target="../media/image661.png"/><Relationship Id="rId582" Type="http://schemas.openxmlformats.org/officeDocument/2006/relationships/customXml" Target="../ink/ink279.xml"/><Relationship Id="rId638" Type="http://schemas.openxmlformats.org/officeDocument/2006/relationships/customXml" Target="../ink/ink307.xml"/><Relationship Id="rId803" Type="http://schemas.openxmlformats.org/officeDocument/2006/relationships/image" Target="../media/image875.png"/><Relationship Id="rId845" Type="http://schemas.openxmlformats.org/officeDocument/2006/relationships/image" Target="../media/image686.png"/><Relationship Id="rId3" Type="http://schemas.openxmlformats.org/officeDocument/2006/relationships/image" Target="../media/image475.png"/><Relationship Id="rId235" Type="http://schemas.openxmlformats.org/officeDocument/2006/relationships/image" Target="../media/image591.png"/><Relationship Id="rId277" Type="http://schemas.openxmlformats.org/officeDocument/2006/relationships/image" Target="../media/image612.png"/><Relationship Id="rId400" Type="http://schemas.openxmlformats.org/officeDocument/2006/relationships/customXml" Target="../ink/ink194.xml"/><Relationship Id="rId442" Type="http://schemas.openxmlformats.org/officeDocument/2006/relationships/customXml" Target="../ink/ink209.xml"/><Relationship Id="rId484" Type="http://schemas.openxmlformats.org/officeDocument/2006/relationships/customXml" Target="../ink/ink230.xml"/><Relationship Id="rId705" Type="http://schemas.openxmlformats.org/officeDocument/2006/relationships/image" Target="../media/image826.png"/><Relationship Id="rId137" Type="http://schemas.openxmlformats.org/officeDocument/2006/relationships/image" Target="../media/image542.png"/><Relationship Id="rId302" Type="http://schemas.openxmlformats.org/officeDocument/2006/relationships/customXml" Target="../ink/ink145.xml"/><Relationship Id="rId344" Type="http://schemas.openxmlformats.org/officeDocument/2006/relationships/customXml" Target="../ink/ink166.xml"/><Relationship Id="rId691" Type="http://schemas.openxmlformats.org/officeDocument/2006/relationships/image" Target="../media/image819.png"/><Relationship Id="rId747" Type="http://schemas.openxmlformats.org/officeDocument/2006/relationships/image" Target="../media/image847.png"/><Relationship Id="rId789" Type="http://schemas.openxmlformats.org/officeDocument/2006/relationships/image" Target="../media/image868.png"/><Relationship Id="rId83" Type="http://schemas.openxmlformats.org/officeDocument/2006/relationships/image" Target="../media/image515.png"/><Relationship Id="rId179" Type="http://schemas.openxmlformats.org/officeDocument/2006/relationships/image" Target="../media/image563.png"/><Relationship Id="rId386" Type="http://schemas.openxmlformats.org/officeDocument/2006/relationships/customXml" Target="../ink/ink187.xml"/><Relationship Id="rId551" Type="http://schemas.openxmlformats.org/officeDocument/2006/relationships/image" Target="../media/image749.png"/><Relationship Id="rId593" Type="http://schemas.openxmlformats.org/officeDocument/2006/relationships/image" Target="../media/image770.png"/><Relationship Id="rId607" Type="http://schemas.openxmlformats.org/officeDocument/2006/relationships/image" Target="../media/image777.png"/><Relationship Id="rId649" Type="http://schemas.openxmlformats.org/officeDocument/2006/relationships/image" Target="../media/image798.png"/><Relationship Id="rId814" Type="http://schemas.openxmlformats.org/officeDocument/2006/relationships/customXml" Target="../ink/ink394.xml"/><Relationship Id="rId190" Type="http://schemas.openxmlformats.org/officeDocument/2006/relationships/customXml" Target="../ink/ink89.xml"/><Relationship Id="rId204" Type="http://schemas.openxmlformats.org/officeDocument/2006/relationships/customXml" Target="../ink/ink96.xml"/><Relationship Id="rId246" Type="http://schemas.openxmlformats.org/officeDocument/2006/relationships/customXml" Target="../ink/ink117.xml"/><Relationship Id="rId288" Type="http://schemas.openxmlformats.org/officeDocument/2006/relationships/customXml" Target="../ink/ink138.xml"/><Relationship Id="rId411" Type="http://schemas.openxmlformats.org/officeDocument/2006/relationships/image" Target="../media/image679.png"/><Relationship Id="rId453" Type="http://schemas.openxmlformats.org/officeDocument/2006/relationships/image" Target="../media/image700.png"/><Relationship Id="rId509" Type="http://schemas.openxmlformats.org/officeDocument/2006/relationships/image" Target="../media/image728.png"/><Relationship Id="rId660" Type="http://schemas.openxmlformats.org/officeDocument/2006/relationships/customXml" Target="../ink/ink318.xml"/><Relationship Id="rId106" Type="http://schemas.openxmlformats.org/officeDocument/2006/relationships/customXml" Target="../ink/ink47.xml"/><Relationship Id="rId313" Type="http://schemas.openxmlformats.org/officeDocument/2006/relationships/image" Target="../media/image630.png"/><Relationship Id="rId495" Type="http://schemas.openxmlformats.org/officeDocument/2006/relationships/image" Target="../media/image721.png"/><Relationship Id="rId716" Type="http://schemas.openxmlformats.org/officeDocument/2006/relationships/customXml" Target="../ink/ink345.xml"/><Relationship Id="rId758" Type="http://schemas.openxmlformats.org/officeDocument/2006/relationships/customXml" Target="../ink/ink366.xml"/><Relationship Id="rId10" Type="http://schemas.openxmlformats.org/officeDocument/2006/relationships/customXml" Target="../ink/ink5.xml"/><Relationship Id="rId52" Type="http://schemas.openxmlformats.org/officeDocument/2006/relationships/customXml" Target="../ink/ink20.xml"/><Relationship Id="rId94" Type="http://schemas.openxmlformats.org/officeDocument/2006/relationships/customXml" Target="../ink/ink41.xml"/><Relationship Id="rId148" Type="http://schemas.openxmlformats.org/officeDocument/2006/relationships/customXml" Target="../ink/ink68.xml"/><Relationship Id="rId355" Type="http://schemas.openxmlformats.org/officeDocument/2006/relationships/image" Target="../media/image651.png"/><Relationship Id="rId397" Type="http://schemas.openxmlformats.org/officeDocument/2006/relationships/image" Target="../media/image672.png"/><Relationship Id="rId520" Type="http://schemas.openxmlformats.org/officeDocument/2006/relationships/customXml" Target="../ink/ink248.xml"/><Relationship Id="rId562" Type="http://schemas.openxmlformats.org/officeDocument/2006/relationships/customXml" Target="../ink/ink269.xml"/><Relationship Id="rId618" Type="http://schemas.openxmlformats.org/officeDocument/2006/relationships/customXml" Target="../ink/ink297.xml"/><Relationship Id="rId825" Type="http://schemas.openxmlformats.org/officeDocument/2006/relationships/image" Target="../media/image886.png"/><Relationship Id="rId215" Type="http://schemas.openxmlformats.org/officeDocument/2006/relationships/image" Target="../media/image581.png"/><Relationship Id="rId257" Type="http://schemas.openxmlformats.org/officeDocument/2006/relationships/image" Target="../media/image602.png"/><Relationship Id="rId422" Type="http://schemas.openxmlformats.org/officeDocument/2006/relationships/customXml" Target="../ink/ink205.xml"/><Relationship Id="rId464" Type="http://schemas.openxmlformats.org/officeDocument/2006/relationships/customXml" Target="../ink/ink220.xml"/><Relationship Id="rId299" Type="http://schemas.openxmlformats.org/officeDocument/2006/relationships/image" Target="../media/image623.png"/><Relationship Id="rId727" Type="http://schemas.openxmlformats.org/officeDocument/2006/relationships/image" Target="../media/image837.png"/><Relationship Id="rId63" Type="http://schemas.openxmlformats.org/officeDocument/2006/relationships/image" Target="../media/image505.png"/><Relationship Id="rId159" Type="http://schemas.openxmlformats.org/officeDocument/2006/relationships/image" Target="../media/image553.png"/><Relationship Id="rId366" Type="http://schemas.openxmlformats.org/officeDocument/2006/relationships/customXml" Target="../ink/ink177.xml"/><Relationship Id="rId573" Type="http://schemas.openxmlformats.org/officeDocument/2006/relationships/image" Target="../media/image760.png"/><Relationship Id="rId780" Type="http://schemas.openxmlformats.org/officeDocument/2006/relationships/customXml" Target="../ink/ink377.xml"/><Relationship Id="rId226" Type="http://schemas.openxmlformats.org/officeDocument/2006/relationships/customXml" Target="../ink/ink107.xml"/><Relationship Id="rId640" Type="http://schemas.openxmlformats.org/officeDocument/2006/relationships/customXml" Target="../ink/ink308.xml"/><Relationship Id="rId738" Type="http://schemas.openxmlformats.org/officeDocument/2006/relationships/customXml" Target="../ink/ink356.xml"/><Relationship Id="rId74" Type="http://schemas.openxmlformats.org/officeDocument/2006/relationships/customXml" Target="../ink/ink31.xml"/><Relationship Id="rId377" Type="http://schemas.openxmlformats.org/officeDocument/2006/relationships/image" Target="../media/image662.png"/><Relationship Id="rId500" Type="http://schemas.openxmlformats.org/officeDocument/2006/relationships/customXml" Target="../ink/ink238.xml"/><Relationship Id="rId584" Type="http://schemas.openxmlformats.org/officeDocument/2006/relationships/customXml" Target="../ink/ink280.xml"/><Relationship Id="rId805" Type="http://schemas.openxmlformats.org/officeDocument/2006/relationships/image" Target="../media/image876.png"/><Relationship Id="rId5" Type="http://schemas.openxmlformats.org/officeDocument/2006/relationships/image" Target="../media/image476.png"/><Relationship Id="rId237" Type="http://schemas.openxmlformats.org/officeDocument/2006/relationships/image" Target="../media/image592.png"/><Relationship Id="rId791" Type="http://schemas.openxmlformats.org/officeDocument/2006/relationships/image" Target="../media/image869.png"/><Relationship Id="rId444" Type="http://schemas.openxmlformats.org/officeDocument/2006/relationships/customXml" Target="../ink/ink210.xml"/><Relationship Id="rId651" Type="http://schemas.openxmlformats.org/officeDocument/2006/relationships/image" Target="../media/image799.png"/><Relationship Id="rId749" Type="http://schemas.openxmlformats.org/officeDocument/2006/relationships/image" Target="../media/image848.png"/><Relationship Id="rId290" Type="http://schemas.openxmlformats.org/officeDocument/2006/relationships/customXml" Target="../ink/ink139.xml"/><Relationship Id="rId304" Type="http://schemas.openxmlformats.org/officeDocument/2006/relationships/customXml" Target="../ink/ink146.xml"/><Relationship Id="rId388" Type="http://schemas.openxmlformats.org/officeDocument/2006/relationships/customXml" Target="../ink/ink188.xml"/><Relationship Id="rId511" Type="http://schemas.openxmlformats.org/officeDocument/2006/relationships/image" Target="../media/image729.png"/><Relationship Id="rId609" Type="http://schemas.openxmlformats.org/officeDocument/2006/relationships/image" Target="../media/image778.png"/><Relationship Id="rId85" Type="http://schemas.openxmlformats.org/officeDocument/2006/relationships/image" Target="../media/image516.png"/><Relationship Id="rId150" Type="http://schemas.openxmlformats.org/officeDocument/2006/relationships/customXml" Target="../ink/ink69.xml"/><Relationship Id="rId595" Type="http://schemas.openxmlformats.org/officeDocument/2006/relationships/image" Target="../media/image771.png"/><Relationship Id="rId816" Type="http://schemas.openxmlformats.org/officeDocument/2006/relationships/customXml" Target="../ink/ink395.xml"/><Relationship Id="rId248" Type="http://schemas.openxmlformats.org/officeDocument/2006/relationships/customXml" Target="../ink/ink118.xml"/><Relationship Id="rId455" Type="http://schemas.openxmlformats.org/officeDocument/2006/relationships/image" Target="../media/image701.png"/><Relationship Id="rId662" Type="http://schemas.openxmlformats.org/officeDocument/2006/relationships/customXml" Target="../ink/ink319.xml"/><Relationship Id="rId12" Type="http://schemas.openxmlformats.org/officeDocument/2006/relationships/customXml" Target="../ink/ink6.xml"/><Relationship Id="rId108" Type="http://schemas.openxmlformats.org/officeDocument/2006/relationships/customXml" Target="../ink/ink48.xml"/><Relationship Id="rId315" Type="http://schemas.openxmlformats.org/officeDocument/2006/relationships/image" Target="../media/image631.png"/><Relationship Id="rId522" Type="http://schemas.openxmlformats.org/officeDocument/2006/relationships/customXml" Target="../ink/ink249.xml"/><Relationship Id="rId96" Type="http://schemas.openxmlformats.org/officeDocument/2006/relationships/customXml" Target="../ink/ink42.xml"/><Relationship Id="rId161" Type="http://schemas.openxmlformats.org/officeDocument/2006/relationships/image" Target="../media/image554.png"/><Relationship Id="rId399" Type="http://schemas.openxmlformats.org/officeDocument/2006/relationships/image" Target="../media/image673.png"/><Relationship Id="rId827" Type="http://schemas.openxmlformats.org/officeDocument/2006/relationships/image" Target="../media/image887.png"/><Relationship Id="rId259" Type="http://schemas.openxmlformats.org/officeDocument/2006/relationships/image" Target="../media/image603.png"/><Relationship Id="rId466" Type="http://schemas.openxmlformats.org/officeDocument/2006/relationships/customXml" Target="../ink/ink221.xml"/><Relationship Id="rId673" Type="http://schemas.openxmlformats.org/officeDocument/2006/relationships/image" Target="../media/image810.png"/><Relationship Id="rId23" Type="http://schemas.openxmlformats.org/officeDocument/2006/relationships/image" Target="../media/image485.png"/><Relationship Id="rId119" Type="http://schemas.openxmlformats.org/officeDocument/2006/relationships/image" Target="../media/image533.png"/><Relationship Id="rId326" Type="http://schemas.openxmlformats.org/officeDocument/2006/relationships/customXml" Target="../ink/ink157.xml"/><Relationship Id="rId533" Type="http://schemas.openxmlformats.org/officeDocument/2006/relationships/image" Target="../media/image740.png"/><Relationship Id="rId740" Type="http://schemas.openxmlformats.org/officeDocument/2006/relationships/customXml" Target="../ink/ink357.xml"/><Relationship Id="rId838" Type="http://schemas.openxmlformats.org/officeDocument/2006/relationships/customXml" Target="../ink/ink406.xml"/><Relationship Id="rId172" Type="http://schemas.openxmlformats.org/officeDocument/2006/relationships/customXml" Target="../ink/ink80.xml"/><Relationship Id="rId477" Type="http://schemas.openxmlformats.org/officeDocument/2006/relationships/image" Target="../media/image712.png"/><Relationship Id="rId600" Type="http://schemas.openxmlformats.org/officeDocument/2006/relationships/customXml" Target="../ink/ink288.xml"/><Relationship Id="rId684" Type="http://schemas.openxmlformats.org/officeDocument/2006/relationships/customXml" Target="../ink/ink330.xml"/><Relationship Id="rId337" Type="http://schemas.openxmlformats.org/officeDocument/2006/relationships/image" Target="../media/image642.png"/><Relationship Id="rId34" Type="http://schemas.openxmlformats.org/officeDocument/2006/relationships/customXml" Target="../ink/ink17.xml"/><Relationship Id="rId544" Type="http://schemas.openxmlformats.org/officeDocument/2006/relationships/customXml" Target="../ink/ink260.xml"/><Relationship Id="rId751" Type="http://schemas.openxmlformats.org/officeDocument/2006/relationships/image" Target="../media/image849.png"/><Relationship Id="rId183" Type="http://schemas.openxmlformats.org/officeDocument/2006/relationships/image" Target="../media/image565.png"/><Relationship Id="rId390" Type="http://schemas.openxmlformats.org/officeDocument/2006/relationships/customXml" Target="../ink/ink189.xml"/><Relationship Id="rId404" Type="http://schemas.openxmlformats.org/officeDocument/2006/relationships/customXml" Target="../ink/ink196.xml"/><Relationship Id="rId611" Type="http://schemas.openxmlformats.org/officeDocument/2006/relationships/image" Target="../media/image779.png"/><Relationship Id="rId250" Type="http://schemas.openxmlformats.org/officeDocument/2006/relationships/customXml" Target="../ink/ink119.xml"/><Relationship Id="rId488" Type="http://schemas.openxmlformats.org/officeDocument/2006/relationships/customXml" Target="../ink/ink232.xml"/><Relationship Id="rId695" Type="http://schemas.openxmlformats.org/officeDocument/2006/relationships/image" Target="../media/image821.png"/><Relationship Id="rId709" Type="http://schemas.openxmlformats.org/officeDocument/2006/relationships/image" Target="../media/image828.png"/><Relationship Id="rId110" Type="http://schemas.openxmlformats.org/officeDocument/2006/relationships/customXml" Target="../ink/ink49.xml"/><Relationship Id="rId348" Type="http://schemas.openxmlformats.org/officeDocument/2006/relationships/customXml" Target="../ink/ink168.xml"/><Relationship Id="rId555" Type="http://schemas.openxmlformats.org/officeDocument/2006/relationships/image" Target="../media/image751.png"/><Relationship Id="rId762" Type="http://schemas.openxmlformats.org/officeDocument/2006/relationships/customXml" Target="../ink/ink368.xml"/><Relationship Id="rId194" Type="http://schemas.openxmlformats.org/officeDocument/2006/relationships/customXml" Target="../ink/ink91.xml"/><Relationship Id="rId208" Type="http://schemas.openxmlformats.org/officeDocument/2006/relationships/customXml" Target="../ink/ink98.xml"/><Relationship Id="rId415" Type="http://schemas.openxmlformats.org/officeDocument/2006/relationships/image" Target="../media/image681.png"/><Relationship Id="rId622" Type="http://schemas.openxmlformats.org/officeDocument/2006/relationships/customXml" Target="../ink/ink299.xml"/><Relationship Id="rId261" Type="http://schemas.openxmlformats.org/officeDocument/2006/relationships/image" Target="../media/image604.png"/><Relationship Id="rId499" Type="http://schemas.openxmlformats.org/officeDocument/2006/relationships/image" Target="../media/image723.png"/><Relationship Id="rId56" Type="http://schemas.openxmlformats.org/officeDocument/2006/relationships/customXml" Target="../ink/ink22.xml"/><Relationship Id="rId359" Type="http://schemas.openxmlformats.org/officeDocument/2006/relationships/image" Target="../media/image653.png"/><Relationship Id="rId566" Type="http://schemas.openxmlformats.org/officeDocument/2006/relationships/customXml" Target="../ink/ink271.xml"/><Relationship Id="rId773" Type="http://schemas.openxmlformats.org/officeDocument/2006/relationships/image" Target="../media/image860.png"/><Relationship Id="rId121" Type="http://schemas.openxmlformats.org/officeDocument/2006/relationships/image" Target="../media/image534.png"/><Relationship Id="rId219" Type="http://schemas.openxmlformats.org/officeDocument/2006/relationships/image" Target="../media/image583.png"/><Relationship Id="rId633" Type="http://schemas.openxmlformats.org/officeDocument/2006/relationships/image" Target="../media/image790.png"/><Relationship Id="rId840" Type="http://schemas.openxmlformats.org/officeDocument/2006/relationships/customXml" Target="../ink/ink407.xml"/><Relationship Id="rId67" Type="http://schemas.openxmlformats.org/officeDocument/2006/relationships/image" Target="../media/image507.png"/><Relationship Id="rId272" Type="http://schemas.openxmlformats.org/officeDocument/2006/relationships/customXml" Target="../ink/ink130.xml"/><Relationship Id="rId577" Type="http://schemas.openxmlformats.org/officeDocument/2006/relationships/image" Target="../media/image762.png"/><Relationship Id="rId700" Type="http://schemas.openxmlformats.org/officeDocument/2006/relationships/customXml" Target="../ink/ink337.xml"/><Relationship Id="rId132" Type="http://schemas.openxmlformats.org/officeDocument/2006/relationships/customXml" Target="../ink/ink60.xml"/><Relationship Id="rId784" Type="http://schemas.openxmlformats.org/officeDocument/2006/relationships/customXml" Target="../ink/ink379.xml"/><Relationship Id="rId437" Type="http://schemas.openxmlformats.org/officeDocument/2006/relationships/image" Target="../media/image692.png"/><Relationship Id="rId644" Type="http://schemas.openxmlformats.org/officeDocument/2006/relationships/customXml" Target="../ink/ink310.xml"/><Relationship Id="rId283" Type="http://schemas.openxmlformats.org/officeDocument/2006/relationships/image" Target="../media/image615.png"/><Relationship Id="rId490" Type="http://schemas.openxmlformats.org/officeDocument/2006/relationships/customXml" Target="../ink/ink233.xml"/><Relationship Id="rId504" Type="http://schemas.openxmlformats.org/officeDocument/2006/relationships/customXml" Target="../ink/ink240.xml"/><Relationship Id="rId711" Type="http://schemas.openxmlformats.org/officeDocument/2006/relationships/image" Target="../media/image829.png"/><Relationship Id="rId78" Type="http://schemas.openxmlformats.org/officeDocument/2006/relationships/customXml" Target="../ink/ink33.xml"/><Relationship Id="rId143" Type="http://schemas.openxmlformats.org/officeDocument/2006/relationships/image" Target="../media/image545.png"/><Relationship Id="rId350" Type="http://schemas.openxmlformats.org/officeDocument/2006/relationships/customXml" Target="../ink/ink169.xml"/><Relationship Id="rId588" Type="http://schemas.openxmlformats.org/officeDocument/2006/relationships/customXml" Target="../ink/ink282.xml"/><Relationship Id="rId795" Type="http://schemas.openxmlformats.org/officeDocument/2006/relationships/image" Target="../media/image871.png"/><Relationship Id="rId809" Type="http://schemas.openxmlformats.org/officeDocument/2006/relationships/image" Target="../media/image878.png"/><Relationship Id="rId9" Type="http://schemas.openxmlformats.org/officeDocument/2006/relationships/image" Target="../media/image478.png"/><Relationship Id="rId210" Type="http://schemas.openxmlformats.org/officeDocument/2006/relationships/customXml" Target="../ink/ink99.xml"/><Relationship Id="rId448" Type="http://schemas.openxmlformats.org/officeDocument/2006/relationships/customXml" Target="../ink/ink212.xml"/><Relationship Id="rId655" Type="http://schemas.openxmlformats.org/officeDocument/2006/relationships/image" Target="../media/image801.png"/><Relationship Id="rId294" Type="http://schemas.openxmlformats.org/officeDocument/2006/relationships/customXml" Target="../ink/ink141.xml"/><Relationship Id="rId308" Type="http://schemas.openxmlformats.org/officeDocument/2006/relationships/customXml" Target="../ink/ink148.xml"/><Relationship Id="rId515" Type="http://schemas.openxmlformats.org/officeDocument/2006/relationships/image" Target="../media/image731.png"/><Relationship Id="rId722" Type="http://schemas.openxmlformats.org/officeDocument/2006/relationships/customXml" Target="../ink/ink348.xml"/><Relationship Id="rId89" Type="http://schemas.openxmlformats.org/officeDocument/2006/relationships/image" Target="../media/image518.png"/><Relationship Id="rId154" Type="http://schemas.openxmlformats.org/officeDocument/2006/relationships/customXml" Target="../ink/ink71.xml"/><Relationship Id="rId361" Type="http://schemas.openxmlformats.org/officeDocument/2006/relationships/image" Target="../media/image654.png"/><Relationship Id="rId599" Type="http://schemas.openxmlformats.org/officeDocument/2006/relationships/image" Target="../media/image773.png"/><Relationship Id="rId459" Type="http://schemas.openxmlformats.org/officeDocument/2006/relationships/image" Target="../media/image703.png"/><Relationship Id="rId666" Type="http://schemas.openxmlformats.org/officeDocument/2006/relationships/customXml" Target="../ink/ink321.xml"/><Relationship Id="rId16" Type="http://schemas.openxmlformats.org/officeDocument/2006/relationships/customXml" Target="../ink/ink8.xml"/><Relationship Id="rId221" Type="http://schemas.openxmlformats.org/officeDocument/2006/relationships/image" Target="../media/image584.png"/><Relationship Id="rId319" Type="http://schemas.openxmlformats.org/officeDocument/2006/relationships/image" Target="../media/image633.png"/><Relationship Id="rId526" Type="http://schemas.openxmlformats.org/officeDocument/2006/relationships/customXml" Target="../ink/ink251.xml"/><Relationship Id="rId733" Type="http://schemas.openxmlformats.org/officeDocument/2006/relationships/image" Target="../media/image840.png"/><Relationship Id="rId165" Type="http://schemas.openxmlformats.org/officeDocument/2006/relationships/image" Target="../media/image556.png"/><Relationship Id="rId372" Type="http://schemas.openxmlformats.org/officeDocument/2006/relationships/customXml" Target="../ink/ink180.xml"/><Relationship Id="rId677" Type="http://schemas.openxmlformats.org/officeDocument/2006/relationships/image" Target="../media/image812.png"/><Relationship Id="rId800" Type="http://schemas.openxmlformats.org/officeDocument/2006/relationships/customXml" Target="../ink/ink387.xml"/><Relationship Id="rId232" Type="http://schemas.openxmlformats.org/officeDocument/2006/relationships/customXml" Target="../ink/ink110.xml"/><Relationship Id="rId27" Type="http://schemas.openxmlformats.org/officeDocument/2006/relationships/image" Target="../media/image487.png"/><Relationship Id="rId537" Type="http://schemas.openxmlformats.org/officeDocument/2006/relationships/image" Target="../media/image742.png"/><Relationship Id="rId744" Type="http://schemas.openxmlformats.org/officeDocument/2006/relationships/customXml" Target="../ink/ink359.xml"/><Relationship Id="rId80" Type="http://schemas.openxmlformats.org/officeDocument/2006/relationships/customXml" Target="../ink/ink34.xml"/><Relationship Id="rId176" Type="http://schemas.openxmlformats.org/officeDocument/2006/relationships/customXml" Target="../ink/ink82.xml"/><Relationship Id="rId383" Type="http://schemas.openxmlformats.org/officeDocument/2006/relationships/image" Target="../media/image665.png"/><Relationship Id="rId590" Type="http://schemas.openxmlformats.org/officeDocument/2006/relationships/customXml" Target="../ink/ink283.xml"/><Relationship Id="rId604" Type="http://schemas.openxmlformats.org/officeDocument/2006/relationships/customXml" Target="../ink/ink290.xml"/><Relationship Id="rId811" Type="http://schemas.openxmlformats.org/officeDocument/2006/relationships/image" Target="../media/image879.png"/><Relationship Id="rId243" Type="http://schemas.openxmlformats.org/officeDocument/2006/relationships/image" Target="../media/image595.png"/><Relationship Id="rId450" Type="http://schemas.openxmlformats.org/officeDocument/2006/relationships/customXml" Target="../ink/ink213.xml"/><Relationship Id="rId688" Type="http://schemas.openxmlformats.org/officeDocument/2006/relationships/customXml" Target="../ink/ink332.xml"/><Relationship Id="rId103" Type="http://schemas.openxmlformats.org/officeDocument/2006/relationships/image" Target="../media/image525.png"/><Relationship Id="rId310" Type="http://schemas.openxmlformats.org/officeDocument/2006/relationships/customXml" Target="../ink/ink149.xml"/><Relationship Id="rId548" Type="http://schemas.openxmlformats.org/officeDocument/2006/relationships/customXml" Target="../ink/ink262.xml"/><Relationship Id="rId755" Type="http://schemas.openxmlformats.org/officeDocument/2006/relationships/image" Target="../media/image851.png"/><Relationship Id="rId91" Type="http://schemas.openxmlformats.org/officeDocument/2006/relationships/image" Target="../media/image519.png"/><Relationship Id="rId187" Type="http://schemas.openxmlformats.org/officeDocument/2006/relationships/image" Target="../media/image567.png"/><Relationship Id="rId394" Type="http://schemas.openxmlformats.org/officeDocument/2006/relationships/customXml" Target="../ink/ink191.xml"/><Relationship Id="rId408" Type="http://schemas.openxmlformats.org/officeDocument/2006/relationships/customXml" Target="../ink/ink198.xml"/><Relationship Id="rId615" Type="http://schemas.openxmlformats.org/officeDocument/2006/relationships/image" Target="../media/image781.png"/><Relationship Id="rId822" Type="http://schemas.openxmlformats.org/officeDocument/2006/relationships/customXml" Target="../ink/ink398.xml"/><Relationship Id="rId254" Type="http://schemas.openxmlformats.org/officeDocument/2006/relationships/customXml" Target="../ink/ink121.xml"/><Relationship Id="rId699" Type="http://schemas.openxmlformats.org/officeDocument/2006/relationships/image" Target="../media/image823.png"/><Relationship Id="rId49" Type="http://schemas.openxmlformats.org/officeDocument/2006/relationships/image" Target="../media/image498.png"/><Relationship Id="rId114" Type="http://schemas.openxmlformats.org/officeDocument/2006/relationships/customXml" Target="../ink/ink51.xml"/><Relationship Id="rId461" Type="http://schemas.openxmlformats.org/officeDocument/2006/relationships/image" Target="../media/image704.png"/><Relationship Id="rId559" Type="http://schemas.openxmlformats.org/officeDocument/2006/relationships/image" Target="../media/image753.png"/><Relationship Id="rId766" Type="http://schemas.openxmlformats.org/officeDocument/2006/relationships/customXml" Target="../ink/ink370.xml"/><Relationship Id="rId198" Type="http://schemas.openxmlformats.org/officeDocument/2006/relationships/customXml" Target="../ink/ink93.xml"/><Relationship Id="rId321" Type="http://schemas.openxmlformats.org/officeDocument/2006/relationships/image" Target="../media/image634.png"/><Relationship Id="rId419" Type="http://schemas.openxmlformats.org/officeDocument/2006/relationships/image" Target="../media/image683.png"/><Relationship Id="rId626" Type="http://schemas.openxmlformats.org/officeDocument/2006/relationships/customXml" Target="../ink/ink301.xml"/><Relationship Id="rId833" Type="http://schemas.openxmlformats.org/officeDocument/2006/relationships/image" Target="../media/image491.png"/><Relationship Id="rId265" Type="http://schemas.openxmlformats.org/officeDocument/2006/relationships/image" Target="../media/image606.png"/><Relationship Id="rId472" Type="http://schemas.openxmlformats.org/officeDocument/2006/relationships/customXml" Target="../ink/ink224.xml"/><Relationship Id="rId125" Type="http://schemas.openxmlformats.org/officeDocument/2006/relationships/image" Target="../media/image536.png"/><Relationship Id="rId332" Type="http://schemas.openxmlformats.org/officeDocument/2006/relationships/customXml" Target="../ink/ink160.xml"/><Relationship Id="rId777" Type="http://schemas.openxmlformats.org/officeDocument/2006/relationships/image" Target="../media/image862.png"/><Relationship Id="rId637" Type="http://schemas.openxmlformats.org/officeDocument/2006/relationships/image" Target="../media/image792.png"/><Relationship Id="rId844" Type="http://schemas.openxmlformats.org/officeDocument/2006/relationships/customXml" Target="../ink/ink409.xml"/><Relationship Id="rId276" Type="http://schemas.openxmlformats.org/officeDocument/2006/relationships/customXml" Target="../ink/ink132.xml"/><Relationship Id="rId483" Type="http://schemas.openxmlformats.org/officeDocument/2006/relationships/image" Target="../media/image715.png"/><Relationship Id="rId690" Type="http://schemas.openxmlformats.org/officeDocument/2006/relationships/customXml" Target="../ink/ink333.xml"/><Relationship Id="rId704" Type="http://schemas.openxmlformats.org/officeDocument/2006/relationships/customXml" Target="../ink/ink339.xml"/><Relationship Id="rId136" Type="http://schemas.openxmlformats.org/officeDocument/2006/relationships/customXml" Target="../ink/ink62.xml"/><Relationship Id="rId343" Type="http://schemas.openxmlformats.org/officeDocument/2006/relationships/image" Target="../media/image645.png"/><Relationship Id="rId550" Type="http://schemas.openxmlformats.org/officeDocument/2006/relationships/customXml" Target="../ink/ink263.xml"/><Relationship Id="rId788" Type="http://schemas.openxmlformats.org/officeDocument/2006/relationships/customXml" Target="../ink/ink381.xml"/><Relationship Id="rId203" Type="http://schemas.openxmlformats.org/officeDocument/2006/relationships/image" Target="../media/image575.png"/><Relationship Id="rId648" Type="http://schemas.openxmlformats.org/officeDocument/2006/relationships/customXml" Target="../ink/ink312.xml"/><Relationship Id="rId287" Type="http://schemas.openxmlformats.org/officeDocument/2006/relationships/image" Target="../media/image617.png"/><Relationship Id="rId410" Type="http://schemas.openxmlformats.org/officeDocument/2006/relationships/customXml" Target="../ink/ink199.xml"/><Relationship Id="rId494" Type="http://schemas.openxmlformats.org/officeDocument/2006/relationships/customXml" Target="../ink/ink235.xml"/><Relationship Id="rId508" Type="http://schemas.openxmlformats.org/officeDocument/2006/relationships/customXml" Target="../ink/ink242.xml"/><Relationship Id="rId715" Type="http://schemas.openxmlformats.org/officeDocument/2006/relationships/image" Target="../media/image831.png"/><Relationship Id="rId147" Type="http://schemas.openxmlformats.org/officeDocument/2006/relationships/image" Target="../media/image547.png"/><Relationship Id="rId354" Type="http://schemas.openxmlformats.org/officeDocument/2006/relationships/customXml" Target="../ink/ink171.xml"/><Relationship Id="rId799" Type="http://schemas.openxmlformats.org/officeDocument/2006/relationships/image" Target="../media/image873.png"/><Relationship Id="rId51" Type="http://schemas.openxmlformats.org/officeDocument/2006/relationships/image" Target="../media/image499.png"/><Relationship Id="rId561" Type="http://schemas.openxmlformats.org/officeDocument/2006/relationships/image" Target="../media/image754.png"/><Relationship Id="rId659" Type="http://schemas.openxmlformats.org/officeDocument/2006/relationships/image" Target="../media/image803.png"/><Relationship Id="rId214" Type="http://schemas.openxmlformats.org/officeDocument/2006/relationships/customXml" Target="../ink/ink101.xml"/><Relationship Id="rId298" Type="http://schemas.openxmlformats.org/officeDocument/2006/relationships/customXml" Target="../ink/ink143.xml"/><Relationship Id="rId421" Type="http://schemas.openxmlformats.org/officeDocument/2006/relationships/image" Target="../media/image684.png"/><Relationship Id="rId519" Type="http://schemas.openxmlformats.org/officeDocument/2006/relationships/image" Target="../media/image733.png"/><Relationship Id="rId158" Type="http://schemas.openxmlformats.org/officeDocument/2006/relationships/customXml" Target="../ink/ink73.xml"/><Relationship Id="rId726" Type="http://schemas.openxmlformats.org/officeDocument/2006/relationships/customXml" Target="../ink/ink350.xml"/><Relationship Id="rId62" Type="http://schemas.openxmlformats.org/officeDocument/2006/relationships/customXml" Target="../ink/ink25.xml"/><Relationship Id="rId365" Type="http://schemas.openxmlformats.org/officeDocument/2006/relationships/image" Target="../media/image656.png"/><Relationship Id="rId572" Type="http://schemas.openxmlformats.org/officeDocument/2006/relationships/customXml" Target="../ink/ink274.xml"/><Relationship Id="rId225" Type="http://schemas.openxmlformats.org/officeDocument/2006/relationships/image" Target="../media/image586.png"/><Relationship Id="rId737" Type="http://schemas.openxmlformats.org/officeDocument/2006/relationships/image" Target="../media/image842.png"/><Relationship Id="rId73" Type="http://schemas.openxmlformats.org/officeDocument/2006/relationships/image" Target="../media/image510.png"/><Relationship Id="rId169" Type="http://schemas.openxmlformats.org/officeDocument/2006/relationships/image" Target="../media/image558.png"/><Relationship Id="rId376" Type="http://schemas.openxmlformats.org/officeDocument/2006/relationships/customXml" Target="../ink/ink182.xml"/><Relationship Id="rId583" Type="http://schemas.openxmlformats.org/officeDocument/2006/relationships/image" Target="../media/image765.png"/><Relationship Id="rId790" Type="http://schemas.openxmlformats.org/officeDocument/2006/relationships/customXml" Target="../ink/ink382.xml"/><Relationship Id="rId804" Type="http://schemas.openxmlformats.org/officeDocument/2006/relationships/customXml" Target="../ink/ink389.xml"/><Relationship Id="rId4" Type="http://schemas.openxmlformats.org/officeDocument/2006/relationships/customXml" Target="../ink/ink2.xml"/><Relationship Id="rId236" Type="http://schemas.openxmlformats.org/officeDocument/2006/relationships/customXml" Target="../ink/ink112.xml"/><Relationship Id="rId443" Type="http://schemas.openxmlformats.org/officeDocument/2006/relationships/image" Target="../media/image695.png"/><Relationship Id="rId650" Type="http://schemas.openxmlformats.org/officeDocument/2006/relationships/customXml" Target="../ink/ink313.xml"/><Relationship Id="rId303" Type="http://schemas.openxmlformats.org/officeDocument/2006/relationships/image" Target="../media/image625.png"/><Relationship Id="rId748" Type="http://schemas.openxmlformats.org/officeDocument/2006/relationships/customXml" Target="../ink/ink361.xml"/><Relationship Id="rId84" Type="http://schemas.openxmlformats.org/officeDocument/2006/relationships/customXml" Target="../ink/ink36.xml"/><Relationship Id="rId387" Type="http://schemas.openxmlformats.org/officeDocument/2006/relationships/image" Target="../media/image667.png"/><Relationship Id="rId510" Type="http://schemas.openxmlformats.org/officeDocument/2006/relationships/customXml" Target="../ink/ink243.xml"/><Relationship Id="rId594" Type="http://schemas.openxmlformats.org/officeDocument/2006/relationships/customXml" Target="../ink/ink285.xml"/><Relationship Id="rId608" Type="http://schemas.openxmlformats.org/officeDocument/2006/relationships/customXml" Target="../ink/ink292.xml"/><Relationship Id="rId815" Type="http://schemas.openxmlformats.org/officeDocument/2006/relationships/image" Target="../media/image881.png"/><Relationship Id="rId247" Type="http://schemas.openxmlformats.org/officeDocument/2006/relationships/image" Target="../media/image597.png"/><Relationship Id="rId107" Type="http://schemas.openxmlformats.org/officeDocument/2006/relationships/image" Target="../media/image527.png"/><Relationship Id="rId454" Type="http://schemas.openxmlformats.org/officeDocument/2006/relationships/customXml" Target="../ink/ink215.xml"/><Relationship Id="rId661" Type="http://schemas.openxmlformats.org/officeDocument/2006/relationships/image" Target="../media/image804.png"/><Relationship Id="rId759" Type="http://schemas.openxmlformats.org/officeDocument/2006/relationships/image" Target="../media/image853.png"/><Relationship Id="rId11" Type="http://schemas.openxmlformats.org/officeDocument/2006/relationships/image" Target="../media/image479.png"/><Relationship Id="rId314" Type="http://schemas.openxmlformats.org/officeDocument/2006/relationships/customXml" Target="../ink/ink151.xml"/><Relationship Id="rId398" Type="http://schemas.openxmlformats.org/officeDocument/2006/relationships/customXml" Target="../ink/ink193.xml"/><Relationship Id="rId521" Type="http://schemas.openxmlformats.org/officeDocument/2006/relationships/image" Target="../media/image734.png"/><Relationship Id="rId619" Type="http://schemas.openxmlformats.org/officeDocument/2006/relationships/image" Target="../media/image783.png"/><Relationship Id="rId95" Type="http://schemas.openxmlformats.org/officeDocument/2006/relationships/image" Target="../media/image521.png"/><Relationship Id="rId160" Type="http://schemas.openxmlformats.org/officeDocument/2006/relationships/customXml" Target="../ink/ink74.xml"/><Relationship Id="rId826" Type="http://schemas.openxmlformats.org/officeDocument/2006/relationships/customXml" Target="../ink/ink400.xml"/><Relationship Id="rId258" Type="http://schemas.openxmlformats.org/officeDocument/2006/relationships/customXml" Target="../ink/ink123.xml"/><Relationship Id="rId465" Type="http://schemas.openxmlformats.org/officeDocument/2006/relationships/image" Target="../media/image706.png"/><Relationship Id="rId672" Type="http://schemas.openxmlformats.org/officeDocument/2006/relationships/customXml" Target="../ink/ink324.xml"/><Relationship Id="rId22" Type="http://schemas.openxmlformats.org/officeDocument/2006/relationships/customXml" Target="../ink/ink11.xml"/><Relationship Id="rId118" Type="http://schemas.openxmlformats.org/officeDocument/2006/relationships/customXml" Target="../ink/ink53.xml"/><Relationship Id="rId325" Type="http://schemas.openxmlformats.org/officeDocument/2006/relationships/image" Target="../media/image636.png"/><Relationship Id="rId532" Type="http://schemas.openxmlformats.org/officeDocument/2006/relationships/customXml" Target="../ink/ink254.xml"/><Relationship Id="rId171" Type="http://schemas.openxmlformats.org/officeDocument/2006/relationships/image" Target="../media/image559.png"/><Relationship Id="rId837" Type="http://schemas.openxmlformats.org/officeDocument/2006/relationships/image" Target="../media/image493.png"/><Relationship Id="rId269" Type="http://schemas.openxmlformats.org/officeDocument/2006/relationships/image" Target="../media/image608.png"/><Relationship Id="rId476" Type="http://schemas.openxmlformats.org/officeDocument/2006/relationships/customXml" Target="../ink/ink226.xml"/><Relationship Id="rId683" Type="http://schemas.openxmlformats.org/officeDocument/2006/relationships/image" Target="../media/image815.png"/><Relationship Id="rId33" Type="http://schemas.openxmlformats.org/officeDocument/2006/relationships/image" Target="../media/image490.png"/><Relationship Id="rId129" Type="http://schemas.openxmlformats.org/officeDocument/2006/relationships/image" Target="../media/image538.png"/><Relationship Id="rId336" Type="http://schemas.openxmlformats.org/officeDocument/2006/relationships/customXml" Target="../ink/ink162.xml"/><Relationship Id="rId543" Type="http://schemas.openxmlformats.org/officeDocument/2006/relationships/image" Target="../media/image745.png"/><Relationship Id="rId182" Type="http://schemas.openxmlformats.org/officeDocument/2006/relationships/customXml" Target="../ink/ink85.xml"/><Relationship Id="rId403" Type="http://schemas.openxmlformats.org/officeDocument/2006/relationships/image" Target="../media/image675.png"/><Relationship Id="rId750" Type="http://schemas.openxmlformats.org/officeDocument/2006/relationships/customXml" Target="../ink/ink362.xml"/><Relationship Id="rId487" Type="http://schemas.openxmlformats.org/officeDocument/2006/relationships/image" Target="../media/image717.png"/><Relationship Id="rId610" Type="http://schemas.openxmlformats.org/officeDocument/2006/relationships/customXml" Target="../ink/ink293.xml"/><Relationship Id="rId694" Type="http://schemas.openxmlformats.org/officeDocument/2006/relationships/customXml" Target="../ink/ink335.xml"/><Relationship Id="rId708" Type="http://schemas.openxmlformats.org/officeDocument/2006/relationships/customXml" Target="../ink/ink341.xml"/><Relationship Id="rId347" Type="http://schemas.openxmlformats.org/officeDocument/2006/relationships/image" Target="../media/image647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47.png"/><Relationship Id="rId299" Type="http://schemas.openxmlformats.org/officeDocument/2006/relationships/image" Target="../media/image1037.png"/><Relationship Id="rId21" Type="http://schemas.openxmlformats.org/officeDocument/2006/relationships/image" Target="../media/image899.png"/><Relationship Id="rId63" Type="http://schemas.openxmlformats.org/officeDocument/2006/relationships/image" Target="../media/image920.png"/><Relationship Id="rId159" Type="http://schemas.openxmlformats.org/officeDocument/2006/relationships/image" Target="../media/image968.png"/><Relationship Id="rId324" Type="http://schemas.openxmlformats.org/officeDocument/2006/relationships/customXml" Target="../ink/ink572.xml"/><Relationship Id="rId366" Type="http://schemas.openxmlformats.org/officeDocument/2006/relationships/customXml" Target="../ink/ink593.xml"/><Relationship Id="rId170" Type="http://schemas.openxmlformats.org/officeDocument/2006/relationships/customXml" Target="../ink/ink495.xml"/><Relationship Id="rId226" Type="http://schemas.openxmlformats.org/officeDocument/2006/relationships/customXml" Target="../ink/ink523.xml"/><Relationship Id="rId268" Type="http://schemas.openxmlformats.org/officeDocument/2006/relationships/customXml" Target="../ink/ink544.xml"/><Relationship Id="rId32" Type="http://schemas.openxmlformats.org/officeDocument/2006/relationships/customXml" Target="../ink/ink426.xml"/><Relationship Id="rId74" Type="http://schemas.openxmlformats.org/officeDocument/2006/relationships/customXml" Target="../ink/ink447.xml"/><Relationship Id="rId128" Type="http://schemas.openxmlformats.org/officeDocument/2006/relationships/customXml" Target="../ink/ink474.xml"/><Relationship Id="rId335" Type="http://schemas.openxmlformats.org/officeDocument/2006/relationships/image" Target="../media/image1055.png"/><Relationship Id="rId377" Type="http://schemas.openxmlformats.org/officeDocument/2006/relationships/customXml" Target="../ink/ink599.xml"/><Relationship Id="rId5" Type="http://schemas.openxmlformats.org/officeDocument/2006/relationships/image" Target="../media/image891.png"/><Relationship Id="rId181" Type="http://schemas.openxmlformats.org/officeDocument/2006/relationships/image" Target="../media/image979.png"/><Relationship Id="rId237" Type="http://schemas.openxmlformats.org/officeDocument/2006/relationships/image" Target="../media/image1007.png"/><Relationship Id="rId279" Type="http://schemas.openxmlformats.org/officeDocument/2006/relationships/image" Target="../media/image1027.png"/><Relationship Id="rId43" Type="http://schemas.openxmlformats.org/officeDocument/2006/relationships/image" Target="../media/image910.png"/><Relationship Id="rId139" Type="http://schemas.openxmlformats.org/officeDocument/2006/relationships/image" Target="../media/image958.png"/><Relationship Id="rId290" Type="http://schemas.openxmlformats.org/officeDocument/2006/relationships/customXml" Target="../ink/ink555.xml"/><Relationship Id="rId304" Type="http://schemas.openxmlformats.org/officeDocument/2006/relationships/customXml" Target="../ink/ink562.xml"/><Relationship Id="rId346" Type="http://schemas.openxmlformats.org/officeDocument/2006/relationships/customXml" Target="../ink/ink583.xml"/><Relationship Id="rId388" Type="http://schemas.openxmlformats.org/officeDocument/2006/relationships/image" Target="../media/image1081.png"/><Relationship Id="rId85" Type="http://schemas.openxmlformats.org/officeDocument/2006/relationships/image" Target="../media/image931.png"/><Relationship Id="rId150" Type="http://schemas.openxmlformats.org/officeDocument/2006/relationships/customXml" Target="../ink/ink485.xml"/><Relationship Id="rId192" Type="http://schemas.openxmlformats.org/officeDocument/2006/relationships/customXml" Target="../ink/ink506.xml"/><Relationship Id="rId206" Type="http://schemas.openxmlformats.org/officeDocument/2006/relationships/customXml" Target="../ink/ink513.xml"/><Relationship Id="rId248" Type="http://schemas.openxmlformats.org/officeDocument/2006/relationships/customXml" Target="../ink/ink534.xml"/><Relationship Id="rId12" Type="http://schemas.openxmlformats.org/officeDocument/2006/relationships/customXml" Target="../ink/ink416.xml"/><Relationship Id="rId108" Type="http://schemas.openxmlformats.org/officeDocument/2006/relationships/customXml" Target="../ink/ink464.xml"/><Relationship Id="rId315" Type="http://schemas.openxmlformats.org/officeDocument/2006/relationships/image" Target="../media/image1045.png"/><Relationship Id="rId357" Type="http://schemas.openxmlformats.org/officeDocument/2006/relationships/image" Target="../media/image1066.png"/><Relationship Id="rId54" Type="http://schemas.openxmlformats.org/officeDocument/2006/relationships/customXml" Target="../ink/ink437.xml"/><Relationship Id="rId96" Type="http://schemas.openxmlformats.org/officeDocument/2006/relationships/customXml" Target="../ink/ink458.xml"/><Relationship Id="rId161" Type="http://schemas.openxmlformats.org/officeDocument/2006/relationships/image" Target="../media/image969.png"/><Relationship Id="rId217" Type="http://schemas.openxmlformats.org/officeDocument/2006/relationships/image" Target="../media/image997.png"/><Relationship Id="rId259" Type="http://schemas.openxmlformats.org/officeDocument/2006/relationships/image" Target="../media/image1017.png"/><Relationship Id="rId23" Type="http://schemas.openxmlformats.org/officeDocument/2006/relationships/image" Target="../media/image900.png"/><Relationship Id="rId119" Type="http://schemas.openxmlformats.org/officeDocument/2006/relationships/image" Target="../media/image948.png"/><Relationship Id="rId270" Type="http://schemas.openxmlformats.org/officeDocument/2006/relationships/customXml" Target="../ink/ink545.xml"/><Relationship Id="rId326" Type="http://schemas.openxmlformats.org/officeDocument/2006/relationships/customXml" Target="../ink/ink573.xml"/><Relationship Id="rId65" Type="http://schemas.openxmlformats.org/officeDocument/2006/relationships/image" Target="../media/image921.png"/><Relationship Id="rId130" Type="http://schemas.openxmlformats.org/officeDocument/2006/relationships/customXml" Target="../ink/ink475.xml"/><Relationship Id="rId368" Type="http://schemas.openxmlformats.org/officeDocument/2006/relationships/customXml" Target="../ink/ink594.xml"/><Relationship Id="rId172" Type="http://schemas.openxmlformats.org/officeDocument/2006/relationships/customXml" Target="../ink/ink496.xml"/><Relationship Id="rId228" Type="http://schemas.openxmlformats.org/officeDocument/2006/relationships/customXml" Target="../ink/ink524.xml"/><Relationship Id="rId281" Type="http://schemas.openxmlformats.org/officeDocument/2006/relationships/image" Target="../media/image1028.png"/><Relationship Id="rId337" Type="http://schemas.openxmlformats.org/officeDocument/2006/relationships/image" Target="../media/image1056.png"/><Relationship Id="rId34" Type="http://schemas.openxmlformats.org/officeDocument/2006/relationships/customXml" Target="../ink/ink427.xml"/><Relationship Id="rId76" Type="http://schemas.openxmlformats.org/officeDocument/2006/relationships/customXml" Target="../ink/ink448.xml"/><Relationship Id="rId141" Type="http://schemas.openxmlformats.org/officeDocument/2006/relationships/image" Target="../media/image959.png"/><Relationship Id="rId379" Type="http://schemas.openxmlformats.org/officeDocument/2006/relationships/customXml" Target="../ink/ink600.xml"/><Relationship Id="rId7" Type="http://schemas.openxmlformats.org/officeDocument/2006/relationships/image" Target="../media/image892.png"/><Relationship Id="rId183" Type="http://schemas.openxmlformats.org/officeDocument/2006/relationships/image" Target="../media/image980.png"/><Relationship Id="rId239" Type="http://schemas.openxmlformats.org/officeDocument/2006/relationships/image" Target="../media/image1008.png"/><Relationship Id="rId250" Type="http://schemas.openxmlformats.org/officeDocument/2006/relationships/customXml" Target="../ink/ink535.xml"/><Relationship Id="rId292" Type="http://schemas.openxmlformats.org/officeDocument/2006/relationships/customXml" Target="../ink/ink556.xml"/><Relationship Id="rId306" Type="http://schemas.openxmlformats.org/officeDocument/2006/relationships/customXml" Target="../ink/ink563.xml"/><Relationship Id="rId45" Type="http://schemas.openxmlformats.org/officeDocument/2006/relationships/image" Target="../media/image911.png"/><Relationship Id="rId87" Type="http://schemas.openxmlformats.org/officeDocument/2006/relationships/image" Target="../media/image932.png"/><Relationship Id="rId110" Type="http://schemas.openxmlformats.org/officeDocument/2006/relationships/customXml" Target="../ink/ink465.xml"/><Relationship Id="rId348" Type="http://schemas.openxmlformats.org/officeDocument/2006/relationships/customXml" Target="../ink/ink584.xml"/><Relationship Id="rId152" Type="http://schemas.openxmlformats.org/officeDocument/2006/relationships/customXml" Target="../ink/ink486.xml"/><Relationship Id="rId194" Type="http://schemas.openxmlformats.org/officeDocument/2006/relationships/customXml" Target="../ink/ink507.xml"/><Relationship Id="rId208" Type="http://schemas.openxmlformats.org/officeDocument/2006/relationships/customXml" Target="../ink/ink514.xml"/><Relationship Id="rId261" Type="http://schemas.openxmlformats.org/officeDocument/2006/relationships/image" Target="../media/image1018.png"/><Relationship Id="rId14" Type="http://schemas.openxmlformats.org/officeDocument/2006/relationships/customXml" Target="../ink/ink417.xml"/><Relationship Id="rId56" Type="http://schemas.openxmlformats.org/officeDocument/2006/relationships/customXml" Target="../ink/ink438.xml"/><Relationship Id="rId317" Type="http://schemas.openxmlformats.org/officeDocument/2006/relationships/image" Target="../media/image1046.png"/><Relationship Id="rId359" Type="http://schemas.openxmlformats.org/officeDocument/2006/relationships/image" Target="../media/image1067.png"/><Relationship Id="rId98" Type="http://schemas.openxmlformats.org/officeDocument/2006/relationships/customXml" Target="../ink/ink459.xml"/><Relationship Id="rId121" Type="http://schemas.openxmlformats.org/officeDocument/2006/relationships/image" Target="../media/image949.png"/><Relationship Id="rId163" Type="http://schemas.openxmlformats.org/officeDocument/2006/relationships/image" Target="../media/image970.png"/><Relationship Id="rId219" Type="http://schemas.openxmlformats.org/officeDocument/2006/relationships/image" Target="../media/image998.png"/><Relationship Id="rId370" Type="http://schemas.openxmlformats.org/officeDocument/2006/relationships/image" Target="../media/image1072.png"/><Relationship Id="rId230" Type="http://schemas.openxmlformats.org/officeDocument/2006/relationships/customXml" Target="../ink/ink525.xml"/><Relationship Id="rId25" Type="http://schemas.openxmlformats.org/officeDocument/2006/relationships/image" Target="../media/image901.png"/><Relationship Id="rId67" Type="http://schemas.openxmlformats.org/officeDocument/2006/relationships/image" Target="../media/image922.png"/><Relationship Id="rId272" Type="http://schemas.openxmlformats.org/officeDocument/2006/relationships/customXml" Target="../ink/ink546.xml"/><Relationship Id="rId328" Type="http://schemas.openxmlformats.org/officeDocument/2006/relationships/customXml" Target="../ink/ink574.xml"/><Relationship Id="rId132" Type="http://schemas.openxmlformats.org/officeDocument/2006/relationships/customXml" Target="../ink/ink476.xml"/><Relationship Id="rId174" Type="http://schemas.openxmlformats.org/officeDocument/2006/relationships/customXml" Target="../ink/ink497.xml"/><Relationship Id="rId381" Type="http://schemas.openxmlformats.org/officeDocument/2006/relationships/customXml" Target="../ink/ink601.xml"/><Relationship Id="rId241" Type="http://schemas.openxmlformats.org/officeDocument/2006/relationships/image" Target="../media/image1009.png"/><Relationship Id="rId36" Type="http://schemas.openxmlformats.org/officeDocument/2006/relationships/customXml" Target="../ink/ink428.xml"/><Relationship Id="rId283" Type="http://schemas.openxmlformats.org/officeDocument/2006/relationships/image" Target="../media/image1029.png"/><Relationship Id="rId339" Type="http://schemas.openxmlformats.org/officeDocument/2006/relationships/image" Target="../media/image1057.png"/><Relationship Id="rId78" Type="http://schemas.openxmlformats.org/officeDocument/2006/relationships/customXml" Target="../ink/ink449.xml"/><Relationship Id="rId101" Type="http://schemas.openxmlformats.org/officeDocument/2006/relationships/image" Target="../media/image939.png"/><Relationship Id="rId143" Type="http://schemas.openxmlformats.org/officeDocument/2006/relationships/image" Target="../media/image960.png"/><Relationship Id="rId185" Type="http://schemas.openxmlformats.org/officeDocument/2006/relationships/image" Target="../media/image981.png"/><Relationship Id="rId350" Type="http://schemas.openxmlformats.org/officeDocument/2006/relationships/customXml" Target="../ink/ink585.xml"/><Relationship Id="rId9" Type="http://schemas.openxmlformats.org/officeDocument/2006/relationships/image" Target="../media/image893.png"/><Relationship Id="rId210" Type="http://schemas.openxmlformats.org/officeDocument/2006/relationships/customXml" Target="../ink/ink515.xml"/><Relationship Id="rId252" Type="http://schemas.openxmlformats.org/officeDocument/2006/relationships/customXml" Target="../ink/ink536.xml"/><Relationship Id="rId294" Type="http://schemas.openxmlformats.org/officeDocument/2006/relationships/customXml" Target="../ink/ink557.xml"/><Relationship Id="rId308" Type="http://schemas.openxmlformats.org/officeDocument/2006/relationships/customXml" Target="../ink/ink564.xml"/><Relationship Id="rId47" Type="http://schemas.openxmlformats.org/officeDocument/2006/relationships/image" Target="../media/image912.png"/><Relationship Id="rId68" Type="http://schemas.openxmlformats.org/officeDocument/2006/relationships/customXml" Target="../ink/ink444.xml"/><Relationship Id="rId89" Type="http://schemas.openxmlformats.org/officeDocument/2006/relationships/image" Target="../media/image933.png"/><Relationship Id="rId112" Type="http://schemas.openxmlformats.org/officeDocument/2006/relationships/customXml" Target="../ink/ink466.xml"/><Relationship Id="rId133" Type="http://schemas.openxmlformats.org/officeDocument/2006/relationships/image" Target="../media/image955.png"/><Relationship Id="rId154" Type="http://schemas.openxmlformats.org/officeDocument/2006/relationships/customXml" Target="../ink/ink487.xml"/><Relationship Id="rId175" Type="http://schemas.openxmlformats.org/officeDocument/2006/relationships/image" Target="../media/image976.png"/><Relationship Id="rId340" Type="http://schemas.openxmlformats.org/officeDocument/2006/relationships/customXml" Target="../ink/ink580.xml"/><Relationship Id="rId361" Type="http://schemas.openxmlformats.org/officeDocument/2006/relationships/image" Target="../media/image1068.png"/><Relationship Id="rId196" Type="http://schemas.openxmlformats.org/officeDocument/2006/relationships/customXml" Target="../ink/ink508.xml"/><Relationship Id="rId200" Type="http://schemas.openxmlformats.org/officeDocument/2006/relationships/customXml" Target="../ink/ink510.xml"/><Relationship Id="rId382" Type="http://schemas.openxmlformats.org/officeDocument/2006/relationships/image" Target="../media/image1078.png"/><Relationship Id="rId16" Type="http://schemas.openxmlformats.org/officeDocument/2006/relationships/customXml" Target="../ink/ink418.xml"/><Relationship Id="rId221" Type="http://schemas.openxmlformats.org/officeDocument/2006/relationships/image" Target="../media/image999.png"/><Relationship Id="rId242" Type="http://schemas.openxmlformats.org/officeDocument/2006/relationships/customXml" Target="../ink/ink531.xml"/><Relationship Id="rId263" Type="http://schemas.openxmlformats.org/officeDocument/2006/relationships/image" Target="../media/image1019.png"/><Relationship Id="rId284" Type="http://schemas.openxmlformats.org/officeDocument/2006/relationships/customXml" Target="../ink/ink552.xml"/><Relationship Id="rId319" Type="http://schemas.openxmlformats.org/officeDocument/2006/relationships/image" Target="../media/image1047.png"/><Relationship Id="rId37" Type="http://schemas.openxmlformats.org/officeDocument/2006/relationships/image" Target="../media/image907.png"/><Relationship Id="rId58" Type="http://schemas.openxmlformats.org/officeDocument/2006/relationships/customXml" Target="../ink/ink439.xml"/><Relationship Id="rId79" Type="http://schemas.openxmlformats.org/officeDocument/2006/relationships/image" Target="../media/image928.png"/><Relationship Id="rId102" Type="http://schemas.openxmlformats.org/officeDocument/2006/relationships/customXml" Target="../ink/ink461.xml"/><Relationship Id="rId123" Type="http://schemas.openxmlformats.org/officeDocument/2006/relationships/image" Target="../media/image950.png"/><Relationship Id="rId144" Type="http://schemas.openxmlformats.org/officeDocument/2006/relationships/customXml" Target="../ink/ink482.xml"/><Relationship Id="rId330" Type="http://schemas.openxmlformats.org/officeDocument/2006/relationships/customXml" Target="../ink/ink575.xml"/><Relationship Id="rId90" Type="http://schemas.openxmlformats.org/officeDocument/2006/relationships/customXml" Target="../ink/ink455.xml"/><Relationship Id="rId165" Type="http://schemas.openxmlformats.org/officeDocument/2006/relationships/image" Target="../media/image971.png"/><Relationship Id="rId186" Type="http://schemas.openxmlformats.org/officeDocument/2006/relationships/customXml" Target="../ink/ink503.xml"/><Relationship Id="rId351" Type="http://schemas.openxmlformats.org/officeDocument/2006/relationships/image" Target="../media/image1063.png"/><Relationship Id="rId372" Type="http://schemas.openxmlformats.org/officeDocument/2006/relationships/image" Target="../media/image1073.png"/><Relationship Id="rId211" Type="http://schemas.openxmlformats.org/officeDocument/2006/relationships/image" Target="../media/image994.png"/><Relationship Id="rId232" Type="http://schemas.openxmlformats.org/officeDocument/2006/relationships/customXml" Target="../ink/ink526.xml"/><Relationship Id="rId253" Type="http://schemas.openxmlformats.org/officeDocument/2006/relationships/image" Target="../media/image1015.png"/><Relationship Id="rId274" Type="http://schemas.openxmlformats.org/officeDocument/2006/relationships/customXml" Target="../ink/ink547.xml"/><Relationship Id="rId295" Type="http://schemas.openxmlformats.org/officeDocument/2006/relationships/image" Target="../media/image1035.png"/><Relationship Id="rId309" Type="http://schemas.openxmlformats.org/officeDocument/2006/relationships/image" Target="../media/image1042.png"/><Relationship Id="rId27" Type="http://schemas.openxmlformats.org/officeDocument/2006/relationships/image" Target="../media/image902.png"/><Relationship Id="rId48" Type="http://schemas.openxmlformats.org/officeDocument/2006/relationships/customXml" Target="../ink/ink434.xml"/><Relationship Id="rId69" Type="http://schemas.openxmlformats.org/officeDocument/2006/relationships/image" Target="../media/image923.png"/><Relationship Id="rId113" Type="http://schemas.openxmlformats.org/officeDocument/2006/relationships/image" Target="../media/image945.png"/><Relationship Id="rId134" Type="http://schemas.openxmlformats.org/officeDocument/2006/relationships/customXml" Target="../ink/ink477.xml"/><Relationship Id="rId320" Type="http://schemas.openxmlformats.org/officeDocument/2006/relationships/customXml" Target="../ink/ink570.xml"/><Relationship Id="rId80" Type="http://schemas.openxmlformats.org/officeDocument/2006/relationships/customXml" Target="../ink/ink450.xml"/><Relationship Id="rId155" Type="http://schemas.openxmlformats.org/officeDocument/2006/relationships/image" Target="../media/image966.png"/><Relationship Id="rId176" Type="http://schemas.openxmlformats.org/officeDocument/2006/relationships/customXml" Target="../ink/ink498.xml"/><Relationship Id="rId197" Type="http://schemas.openxmlformats.org/officeDocument/2006/relationships/image" Target="../media/image987.png"/><Relationship Id="rId341" Type="http://schemas.openxmlformats.org/officeDocument/2006/relationships/image" Target="../media/image1058.png"/><Relationship Id="rId362" Type="http://schemas.openxmlformats.org/officeDocument/2006/relationships/customXml" Target="../ink/ink591.xml"/><Relationship Id="rId383" Type="http://schemas.openxmlformats.org/officeDocument/2006/relationships/customXml" Target="../ink/ink602.xml"/><Relationship Id="rId201" Type="http://schemas.openxmlformats.org/officeDocument/2006/relationships/image" Target="../media/image989.png"/><Relationship Id="rId222" Type="http://schemas.openxmlformats.org/officeDocument/2006/relationships/customXml" Target="../ink/ink521.xml"/><Relationship Id="rId243" Type="http://schemas.openxmlformats.org/officeDocument/2006/relationships/image" Target="../media/image1010.png"/><Relationship Id="rId264" Type="http://schemas.openxmlformats.org/officeDocument/2006/relationships/customXml" Target="../ink/ink542.xml"/><Relationship Id="rId285" Type="http://schemas.openxmlformats.org/officeDocument/2006/relationships/image" Target="../media/image1030.png"/><Relationship Id="rId17" Type="http://schemas.openxmlformats.org/officeDocument/2006/relationships/image" Target="../media/image897.png"/><Relationship Id="rId38" Type="http://schemas.openxmlformats.org/officeDocument/2006/relationships/customXml" Target="../ink/ink429.xml"/><Relationship Id="rId59" Type="http://schemas.openxmlformats.org/officeDocument/2006/relationships/image" Target="../media/image918.png"/><Relationship Id="rId103" Type="http://schemas.openxmlformats.org/officeDocument/2006/relationships/image" Target="../media/image940.png"/><Relationship Id="rId124" Type="http://schemas.openxmlformats.org/officeDocument/2006/relationships/customXml" Target="../ink/ink472.xml"/><Relationship Id="rId310" Type="http://schemas.openxmlformats.org/officeDocument/2006/relationships/customXml" Target="../ink/ink565.xml"/><Relationship Id="rId70" Type="http://schemas.openxmlformats.org/officeDocument/2006/relationships/customXml" Target="../ink/ink445.xml"/><Relationship Id="rId91" Type="http://schemas.openxmlformats.org/officeDocument/2006/relationships/image" Target="../media/image934.png"/><Relationship Id="rId145" Type="http://schemas.openxmlformats.org/officeDocument/2006/relationships/image" Target="../media/image961.png"/><Relationship Id="rId166" Type="http://schemas.openxmlformats.org/officeDocument/2006/relationships/customXml" Target="../ink/ink493.xml"/><Relationship Id="rId187" Type="http://schemas.openxmlformats.org/officeDocument/2006/relationships/image" Target="../media/image982.png"/><Relationship Id="rId331" Type="http://schemas.openxmlformats.org/officeDocument/2006/relationships/image" Target="../media/image1053.png"/><Relationship Id="rId352" Type="http://schemas.openxmlformats.org/officeDocument/2006/relationships/customXml" Target="../ink/ink586.xml"/><Relationship Id="rId373" Type="http://schemas.openxmlformats.org/officeDocument/2006/relationships/customXml" Target="../ink/ink597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16.xml"/><Relationship Id="rId233" Type="http://schemas.openxmlformats.org/officeDocument/2006/relationships/image" Target="../media/image1005.png"/><Relationship Id="rId254" Type="http://schemas.openxmlformats.org/officeDocument/2006/relationships/customXml" Target="../ink/ink537.xml"/><Relationship Id="rId28" Type="http://schemas.openxmlformats.org/officeDocument/2006/relationships/customXml" Target="../ink/ink424.xml"/><Relationship Id="rId49" Type="http://schemas.openxmlformats.org/officeDocument/2006/relationships/image" Target="../media/image913.png"/><Relationship Id="rId114" Type="http://schemas.openxmlformats.org/officeDocument/2006/relationships/customXml" Target="../ink/ink467.xml"/><Relationship Id="rId275" Type="http://schemas.openxmlformats.org/officeDocument/2006/relationships/image" Target="../media/image1025.png"/><Relationship Id="rId296" Type="http://schemas.openxmlformats.org/officeDocument/2006/relationships/customXml" Target="../ink/ink558.xml"/><Relationship Id="rId300" Type="http://schemas.openxmlformats.org/officeDocument/2006/relationships/customXml" Target="../ink/ink560.xml"/><Relationship Id="rId60" Type="http://schemas.openxmlformats.org/officeDocument/2006/relationships/customXml" Target="../ink/ink440.xml"/><Relationship Id="rId81" Type="http://schemas.openxmlformats.org/officeDocument/2006/relationships/image" Target="../media/image929.png"/><Relationship Id="rId135" Type="http://schemas.openxmlformats.org/officeDocument/2006/relationships/image" Target="../media/image956.png"/><Relationship Id="rId156" Type="http://schemas.openxmlformats.org/officeDocument/2006/relationships/customXml" Target="../ink/ink488.xml"/><Relationship Id="rId177" Type="http://schemas.openxmlformats.org/officeDocument/2006/relationships/image" Target="../media/image977.png"/><Relationship Id="rId198" Type="http://schemas.openxmlformats.org/officeDocument/2006/relationships/customXml" Target="../ink/ink509.xml"/><Relationship Id="rId321" Type="http://schemas.openxmlformats.org/officeDocument/2006/relationships/image" Target="../media/image1048.png"/><Relationship Id="rId342" Type="http://schemas.openxmlformats.org/officeDocument/2006/relationships/customXml" Target="../ink/ink581.xml"/><Relationship Id="rId363" Type="http://schemas.openxmlformats.org/officeDocument/2006/relationships/image" Target="../media/image1069.png"/><Relationship Id="rId384" Type="http://schemas.openxmlformats.org/officeDocument/2006/relationships/image" Target="../media/image1079.png"/><Relationship Id="rId202" Type="http://schemas.openxmlformats.org/officeDocument/2006/relationships/customXml" Target="../ink/ink511.xml"/><Relationship Id="rId223" Type="http://schemas.openxmlformats.org/officeDocument/2006/relationships/image" Target="../media/image1000.png"/><Relationship Id="rId244" Type="http://schemas.openxmlformats.org/officeDocument/2006/relationships/customXml" Target="../ink/ink532.xml"/><Relationship Id="rId18" Type="http://schemas.openxmlformats.org/officeDocument/2006/relationships/customXml" Target="../ink/ink419.xml"/><Relationship Id="rId39" Type="http://schemas.openxmlformats.org/officeDocument/2006/relationships/image" Target="../media/image908.png"/><Relationship Id="rId265" Type="http://schemas.openxmlformats.org/officeDocument/2006/relationships/image" Target="../media/image1020.png"/><Relationship Id="rId286" Type="http://schemas.openxmlformats.org/officeDocument/2006/relationships/customXml" Target="../ink/ink553.xml"/><Relationship Id="rId50" Type="http://schemas.openxmlformats.org/officeDocument/2006/relationships/customXml" Target="../ink/ink435.xml"/><Relationship Id="rId104" Type="http://schemas.openxmlformats.org/officeDocument/2006/relationships/customXml" Target="../ink/ink462.xml"/><Relationship Id="rId125" Type="http://schemas.openxmlformats.org/officeDocument/2006/relationships/image" Target="../media/image951.png"/><Relationship Id="rId146" Type="http://schemas.openxmlformats.org/officeDocument/2006/relationships/customXml" Target="../ink/ink483.xml"/><Relationship Id="rId167" Type="http://schemas.openxmlformats.org/officeDocument/2006/relationships/image" Target="../media/image972.png"/><Relationship Id="rId188" Type="http://schemas.openxmlformats.org/officeDocument/2006/relationships/customXml" Target="../ink/ink504.xml"/><Relationship Id="rId311" Type="http://schemas.openxmlformats.org/officeDocument/2006/relationships/image" Target="../media/image1043.png"/><Relationship Id="rId332" Type="http://schemas.openxmlformats.org/officeDocument/2006/relationships/customXml" Target="../ink/ink576.xml"/><Relationship Id="rId353" Type="http://schemas.openxmlformats.org/officeDocument/2006/relationships/image" Target="../media/image1064.png"/><Relationship Id="rId374" Type="http://schemas.openxmlformats.org/officeDocument/2006/relationships/image" Target="../media/image1074.png"/><Relationship Id="rId71" Type="http://schemas.openxmlformats.org/officeDocument/2006/relationships/image" Target="../media/image924.png"/><Relationship Id="rId92" Type="http://schemas.openxmlformats.org/officeDocument/2006/relationships/customXml" Target="../ink/ink456.xml"/><Relationship Id="rId213" Type="http://schemas.openxmlformats.org/officeDocument/2006/relationships/image" Target="../media/image995.png"/><Relationship Id="rId234" Type="http://schemas.openxmlformats.org/officeDocument/2006/relationships/customXml" Target="../ink/ink527.xml"/><Relationship Id="rId2" Type="http://schemas.openxmlformats.org/officeDocument/2006/relationships/customXml" Target="../ink/ink411.xml"/><Relationship Id="rId29" Type="http://schemas.openxmlformats.org/officeDocument/2006/relationships/image" Target="../media/image903.png"/><Relationship Id="rId255" Type="http://schemas.openxmlformats.org/officeDocument/2006/relationships/image" Target="../media/image257.png"/><Relationship Id="rId276" Type="http://schemas.openxmlformats.org/officeDocument/2006/relationships/customXml" Target="../ink/ink548.xml"/><Relationship Id="rId297" Type="http://schemas.openxmlformats.org/officeDocument/2006/relationships/image" Target="../media/image1036.png"/><Relationship Id="rId40" Type="http://schemas.openxmlformats.org/officeDocument/2006/relationships/customXml" Target="../ink/ink430.xml"/><Relationship Id="rId115" Type="http://schemas.openxmlformats.org/officeDocument/2006/relationships/image" Target="../media/image946.png"/><Relationship Id="rId136" Type="http://schemas.openxmlformats.org/officeDocument/2006/relationships/customXml" Target="../ink/ink478.xml"/><Relationship Id="rId157" Type="http://schemas.openxmlformats.org/officeDocument/2006/relationships/image" Target="../media/image967.png"/><Relationship Id="rId178" Type="http://schemas.openxmlformats.org/officeDocument/2006/relationships/customXml" Target="../ink/ink499.xml"/><Relationship Id="rId301" Type="http://schemas.openxmlformats.org/officeDocument/2006/relationships/image" Target="../media/image1038.png"/><Relationship Id="rId322" Type="http://schemas.openxmlformats.org/officeDocument/2006/relationships/customXml" Target="../ink/ink571.xml"/><Relationship Id="rId343" Type="http://schemas.openxmlformats.org/officeDocument/2006/relationships/image" Target="../media/image1059.png"/><Relationship Id="rId364" Type="http://schemas.openxmlformats.org/officeDocument/2006/relationships/customXml" Target="../ink/ink592.xml"/><Relationship Id="rId61" Type="http://schemas.openxmlformats.org/officeDocument/2006/relationships/image" Target="../media/image919.png"/><Relationship Id="rId82" Type="http://schemas.openxmlformats.org/officeDocument/2006/relationships/customXml" Target="../ink/ink451.xml"/><Relationship Id="rId199" Type="http://schemas.openxmlformats.org/officeDocument/2006/relationships/image" Target="../media/image988.png"/><Relationship Id="rId203" Type="http://schemas.openxmlformats.org/officeDocument/2006/relationships/image" Target="../media/image990.png"/><Relationship Id="rId385" Type="http://schemas.openxmlformats.org/officeDocument/2006/relationships/customXml" Target="../ink/ink603.xml"/><Relationship Id="rId19" Type="http://schemas.openxmlformats.org/officeDocument/2006/relationships/image" Target="../media/image898.png"/><Relationship Id="rId224" Type="http://schemas.openxmlformats.org/officeDocument/2006/relationships/customXml" Target="../ink/ink522.xml"/><Relationship Id="rId245" Type="http://schemas.openxmlformats.org/officeDocument/2006/relationships/image" Target="../media/image1011.png"/><Relationship Id="rId266" Type="http://schemas.openxmlformats.org/officeDocument/2006/relationships/customXml" Target="../ink/ink543.xml"/><Relationship Id="rId287" Type="http://schemas.openxmlformats.org/officeDocument/2006/relationships/image" Target="../media/image1031.png"/><Relationship Id="rId30" Type="http://schemas.openxmlformats.org/officeDocument/2006/relationships/customXml" Target="../ink/ink425.xml"/><Relationship Id="rId105" Type="http://schemas.openxmlformats.org/officeDocument/2006/relationships/image" Target="../media/image941.png"/><Relationship Id="rId126" Type="http://schemas.openxmlformats.org/officeDocument/2006/relationships/customXml" Target="../ink/ink473.xml"/><Relationship Id="rId147" Type="http://schemas.openxmlformats.org/officeDocument/2006/relationships/image" Target="../media/image962.png"/><Relationship Id="rId168" Type="http://schemas.openxmlformats.org/officeDocument/2006/relationships/customXml" Target="../ink/ink494.xml"/><Relationship Id="rId312" Type="http://schemas.openxmlformats.org/officeDocument/2006/relationships/customXml" Target="../ink/ink566.xml"/><Relationship Id="rId333" Type="http://schemas.openxmlformats.org/officeDocument/2006/relationships/image" Target="../media/image1054.png"/><Relationship Id="rId354" Type="http://schemas.openxmlformats.org/officeDocument/2006/relationships/customXml" Target="../ink/ink587.xml"/><Relationship Id="rId51" Type="http://schemas.openxmlformats.org/officeDocument/2006/relationships/image" Target="../media/image914.png"/><Relationship Id="rId72" Type="http://schemas.openxmlformats.org/officeDocument/2006/relationships/customXml" Target="../ink/ink446.xml"/><Relationship Id="rId93" Type="http://schemas.openxmlformats.org/officeDocument/2006/relationships/image" Target="../media/image935.png"/><Relationship Id="rId189" Type="http://schemas.openxmlformats.org/officeDocument/2006/relationships/image" Target="../media/image983.png"/><Relationship Id="rId375" Type="http://schemas.openxmlformats.org/officeDocument/2006/relationships/customXml" Target="../ink/ink598.xml"/><Relationship Id="rId3" Type="http://schemas.openxmlformats.org/officeDocument/2006/relationships/image" Target="../media/image890.png"/><Relationship Id="rId214" Type="http://schemas.openxmlformats.org/officeDocument/2006/relationships/customXml" Target="../ink/ink517.xml"/><Relationship Id="rId235" Type="http://schemas.openxmlformats.org/officeDocument/2006/relationships/image" Target="../media/image1006.png"/><Relationship Id="rId256" Type="http://schemas.openxmlformats.org/officeDocument/2006/relationships/customXml" Target="../ink/ink538.xml"/><Relationship Id="rId277" Type="http://schemas.openxmlformats.org/officeDocument/2006/relationships/image" Target="../media/image1026.png"/><Relationship Id="rId298" Type="http://schemas.openxmlformats.org/officeDocument/2006/relationships/customXml" Target="../ink/ink559.xml"/><Relationship Id="rId116" Type="http://schemas.openxmlformats.org/officeDocument/2006/relationships/customXml" Target="../ink/ink468.xml"/><Relationship Id="rId137" Type="http://schemas.openxmlformats.org/officeDocument/2006/relationships/image" Target="../media/image957.png"/><Relationship Id="rId158" Type="http://schemas.openxmlformats.org/officeDocument/2006/relationships/customXml" Target="../ink/ink489.xml"/><Relationship Id="rId302" Type="http://schemas.openxmlformats.org/officeDocument/2006/relationships/customXml" Target="../ink/ink561.xml"/><Relationship Id="rId323" Type="http://schemas.openxmlformats.org/officeDocument/2006/relationships/image" Target="../media/image1049.png"/><Relationship Id="rId344" Type="http://schemas.openxmlformats.org/officeDocument/2006/relationships/customXml" Target="../ink/ink582.xml"/><Relationship Id="rId20" Type="http://schemas.openxmlformats.org/officeDocument/2006/relationships/customXml" Target="../ink/ink420.xml"/><Relationship Id="rId41" Type="http://schemas.openxmlformats.org/officeDocument/2006/relationships/image" Target="../media/image909.png"/><Relationship Id="rId62" Type="http://schemas.openxmlformats.org/officeDocument/2006/relationships/customXml" Target="../ink/ink441.xml"/><Relationship Id="rId83" Type="http://schemas.openxmlformats.org/officeDocument/2006/relationships/image" Target="../media/image930.png"/><Relationship Id="rId179" Type="http://schemas.openxmlformats.org/officeDocument/2006/relationships/image" Target="../media/image978.png"/><Relationship Id="rId365" Type="http://schemas.openxmlformats.org/officeDocument/2006/relationships/image" Target="../media/image1070.png"/><Relationship Id="rId386" Type="http://schemas.openxmlformats.org/officeDocument/2006/relationships/image" Target="../media/image1080.png"/><Relationship Id="rId190" Type="http://schemas.openxmlformats.org/officeDocument/2006/relationships/customXml" Target="../ink/ink505.xml"/><Relationship Id="rId204" Type="http://schemas.openxmlformats.org/officeDocument/2006/relationships/customXml" Target="../ink/ink512.xml"/><Relationship Id="rId225" Type="http://schemas.openxmlformats.org/officeDocument/2006/relationships/image" Target="../media/image1001.png"/><Relationship Id="rId246" Type="http://schemas.openxmlformats.org/officeDocument/2006/relationships/customXml" Target="../ink/ink533.xml"/><Relationship Id="rId267" Type="http://schemas.openxmlformats.org/officeDocument/2006/relationships/image" Target="../media/image1021.png"/><Relationship Id="rId288" Type="http://schemas.openxmlformats.org/officeDocument/2006/relationships/customXml" Target="../ink/ink554.xml"/><Relationship Id="rId106" Type="http://schemas.openxmlformats.org/officeDocument/2006/relationships/customXml" Target="../ink/ink463.xml"/><Relationship Id="rId127" Type="http://schemas.openxmlformats.org/officeDocument/2006/relationships/image" Target="../media/image952.png"/><Relationship Id="rId313" Type="http://schemas.openxmlformats.org/officeDocument/2006/relationships/image" Target="../media/image1044.png"/><Relationship Id="rId10" Type="http://schemas.openxmlformats.org/officeDocument/2006/relationships/customXml" Target="../ink/ink415.xml"/><Relationship Id="rId31" Type="http://schemas.openxmlformats.org/officeDocument/2006/relationships/image" Target="../media/image904.png"/><Relationship Id="rId52" Type="http://schemas.openxmlformats.org/officeDocument/2006/relationships/customXml" Target="../ink/ink436.xml"/><Relationship Id="rId73" Type="http://schemas.openxmlformats.org/officeDocument/2006/relationships/image" Target="../media/image925.png"/><Relationship Id="rId94" Type="http://schemas.openxmlformats.org/officeDocument/2006/relationships/customXml" Target="../ink/ink457.xml"/><Relationship Id="rId148" Type="http://schemas.openxmlformats.org/officeDocument/2006/relationships/customXml" Target="../ink/ink484.xml"/><Relationship Id="rId169" Type="http://schemas.openxmlformats.org/officeDocument/2006/relationships/image" Target="../media/image973.png"/><Relationship Id="rId334" Type="http://schemas.openxmlformats.org/officeDocument/2006/relationships/customXml" Target="../ink/ink577.xml"/><Relationship Id="rId355" Type="http://schemas.openxmlformats.org/officeDocument/2006/relationships/image" Target="../media/image1065.png"/><Relationship Id="rId376" Type="http://schemas.openxmlformats.org/officeDocument/2006/relationships/image" Target="../media/image1075.png"/><Relationship Id="rId4" Type="http://schemas.openxmlformats.org/officeDocument/2006/relationships/customXml" Target="../ink/ink412.xml"/><Relationship Id="rId180" Type="http://schemas.openxmlformats.org/officeDocument/2006/relationships/customXml" Target="../ink/ink500.xml"/><Relationship Id="rId215" Type="http://schemas.openxmlformats.org/officeDocument/2006/relationships/image" Target="../media/image996.png"/><Relationship Id="rId236" Type="http://schemas.openxmlformats.org/officeDocument/2006/relationships/customXml" Target="../ink/ink528.xml"/><Relationship Id="rId257" Type="http://schemas.openxmlformats.org/officeDocument/2006/relationships/image" Target="../media/image1016.png"/><Relationship Id="rId278" Type="http://schemas.openxmlformats.org/officeDocument/2006/relationships/customXml" Target="../ink/ink549.xml"/><Relationship Id="rId303" Type="http://schemas.openxmlformats.org/officeDocument/2006/relationships/image" Target="../media/image1039.png"/><Relationship Id="rId42" Type="http://schemas.openxmlformats.org/officeDocument/2006/relationships/customXml" Target="../ink/ink431.xml"/><Relationship Id="rId84" Type="http://schemas.openxmlformats.org/officeDocument/2006/relationships/customXml" Target="../ink/ink452.xml"/><Relationship Id="rId138" Type="http://schemas.openxmlformats.org/officeDocument/2006/relationships/customXml" Target="../ink/ink479.xml"/><Relationship Id="rId345" Type="http://schemas.openxmlformats.org/officeDocument/2006/relationships/image" Target="../media/image1060.png"/><Relationship Id="rId387" Type="http://schemas.openxmlformats.org/officeDocument/2006/relationships/customXml" Target="../ink/ink604.xml"/><Relationship Id="rId191" Type="http://schemas.openxmlformats.org/officeDocument/2006/relationships/image" Target="../media/image984.png"/><Relationship Id="rId205" Type="http://schemas.openxmlformats.org/officeDocument/2006/relationships/image" Target="../media/image991.png"/><Relationship Id="rId247" Type="http://schemas.openxmlformats.org/officeDocument/2006/relationships/image" Target="../media/image1012.png"/><Relationship Id="rId107" Type="http://schemas.openxmlformats.org/officeDocument/2006/relationships/image" Target="../media/image942.png"/><Relationship Id="rId289" Type="http://schemas.openxmlformats.org/officeDocument/2006/relationships/image" Target="../media/image1032.png"/><Relationship Id="rId11" Type="http://schemas.openxmlformats.org/officeDocument/2006/relationships/image" Target="../media/image894.png"/><Relationship Id="rId53" Type="http://schemas.openxmlformats.org/officeDocument/2006/relationships/image" Target="../media/image915.png"/><Relationship Id="rId149" Type="http://schemas.openxmlformats.org/officeDocument/2006/relationships/image" Target="../media/image963.png"/><Relationship Id="rId314" Type="http://schemas.openxmlformats.org/officeDocument/2006/relationships/customXml" Target="../ink/ink567.xml"/><Relationship Id="rId356" Type="http://schemas.openxmlformats.org/officeDocument/2006/relationships/customXml" Target="../ink/ink588.xml"/><Relationship Id="rId95" Type="http://schemas.openxmlformats.org/officeDocument/2006/relationships/image" Target="../media/image936.png"/><Relationship Id="rId160" Type="http://schemas.openxmlformats.org/officeDocument/2006/relationships/customXml" Target="../ink/ink490.xml"/><Relationship Id="rId216" Type="http://schemas.openxmlformats.org/officeDocument/2006/relationships/customXml" Target="../ink/ink518.xml"/><Relationship Id="rId258" Type="http://schemas.openxmlformats.org/officeDocument/2006/relationships/customXml" Target="../ink/ink539.xml"/><Relationship Id="rId22" Type="http://schemas.openxmlformats.org/officeDocument/2006/relationships/customXml" Target="../ink/ink421.xml"/><Relationship Id="rId64" Type="http://schemas.openxmlformats.org/officeDocument/2006/relationships/customXml" Target="../ink/ink442.xml"/><Relationship Id="rId118" Type="http://schemas.openxmlformats.org/officeDocument/2006/relationships/customXml" Target="../ink/ink469.xml"/><Relationship Id="rId325" Type="http://schemas.openxmlformats.org/officeDocument/2006/relationships/image" Target="../media/image1050.png"/><Relationship Id="rId367" Type="http://schemas.openxmlformats.org/officeDocument/2006/relationships/image" Target="../media/image1071.png"/><Relationship Id="rId171" Type="http://schemas.openxmlformats.org/officeDocument/2006/relationships/image" Target="../media/image974.png"/><Relationship Id="rId227" Type="http://schemas.openxmlformats.org/officeDocument/2006/relationships/image" Target="../media/image1002.png"/><Relationship Id="rId269" Type="http://schemas.openxmlformats.org/officeDocument/2006/relationships/image" Target="../media/image1022.png"/><Relationship Id="rId33" Type="http://schemas.openxmlformats.org/officeDocument/2006/relationships/image" Target="../media/image905.png"/><Relationship Id="rId129" Type="http://schemas.openxmlformats.org/officeDocument/2006/relationships/image" Target="../media/image953.png"/><Relationship Id="rId280" Type="http://schemas.openxmlformats.org/officeDocument/2006/relationships/customXml" Target="../ink/ink550.xml"/><Relationship Id="rId336" Type="http://schemas.openxmlformats.org/officeDocument/2006/relationships/customXml" Target="../ink/ink578.xml"/><Relationship Id="rId75" Type="http://schemas.openxmlformats.org/officeDocument/2006/relationships/image" Target="../media/image926.png"/><Relationship Id="rId140" Type="http://schemas.openxmlformats.org/officeDocument/2006/relationships/customXml" Target="../ink/ink480.xml"/><Relationship Id="rId182" Type="http://schemas.openxmlformats.org/officeDocument/2006/relationships/customXml" Target="../ink/ink501.xml"/><Relationship Id="rId378" Type="http://schemas.openxmlformats.org/officeDocument/2006/relationships/image" Target="../media/image1076.png"/><Relationship Id="rId6" Type="http://schemas.openxmlformats.org/officeDocument/2006/relationships/customXml" Target="../ink/ink413.xml"/><Relationship Id="rId238" Type="http://schemas.openxmlformats.org/officeDocument/2006/relationships/customXml" Target="../ink/ink529.xml"/><Relationship Id="rId291" Type="http://schemas.openxmlformats.org/officeDocument/2006/relationships/image" Target="../media/image1033.png"/><Relationship Id="rId305" Type="http://schemas.openxmlformats.org/officeDocument/2006/relationships/image" Target="../media/image1040.png"/><Relationship Id="rId347" Type="http://schemas.openxmlformats.org/officeDocument/2006/relationships/image" Target="../media/image1061.png"/><Relationship Id="rId44" Type="http://schemas.openxmlformats.org/officeDocument/2006/relationships/customXml" Target="../ink/ink432.xml"/><Relationship Id="rId86" Type="http://schemas.openxmlformats.org/officeDocument/2006/relationships/customXml" Target="../ink/ink453.xml"/><Relationship Id="rId151" Type="http://schemas.openxmlformats.org/officeDocument/2006/relationships/image" Target="../media/image964.png"/><Relationship Id="rId193" Type="http://schemas.openxmlformats.org/officeDocument/2006/relationships/image" Target="../media/image985.png"/><Relationship Id="rId207" Type="http://schemas.openxmlformats.org/officeDocument/2006/relationships/image" Target="../media/image992.png"/><Relationship Id="rId249" Type="http://schemas.openxmlformats.org/officeDocument/2006/relationships/image" Target="../media/image1013.png"/><Relationship Id="rId13" Type="http://schemas.openxmlformats.org/officeDocument/2006/relationships/image" Target="../media/image895.png"/><Relationship Id="rId109" Type="http://schemas.openxmlformats.org/officeDocument/2006/relationships/image" Target="../media/image943.png"/><Relationship Id="rId260" Type="http://schemas.openxmlformats.org/officeDocument/2006/relationships/customXml" Target="../ink/ink540.xml"/><Relationship Id="rId316" Type="http://schemas.openxmlformats.org/officeDocument/2006/relationships/customXml" Target="../ink/ink568.xml"/><Relationship Id="rId55" Type="http://schemas.openxmlformats.org/officeDocument/2006/relationships/image" Target="../media/image916.png"/><Relationship Id="rId97" Type="http://schemas.openxmlformats.org/officeDocument/2006/relationships/image" Target="../media/image937.png"/><Relationship Id="rId120" Type="http://schemas.openxmlformats.org/officeDocument/2006/relationships/customXml" Target="../ink/ink470.xml"/><Relationship Id="rId358" Type="http://schemas.openxmlformats.org/officeDocument/2006/relationships/customXml" Target="../ink/ink589.xml"/><Relationship Id="rId162" Type="http://schemas.openxmlformats.org/officeDocument/2006/relationships/customXml" Target="../ink/ink491.xml"/><Relationship Id="rId218" Type="http://schemas.openxmlformats.org/officeDocument/2006/relationships/customXml" Target="../ink/ink519.xml"/><Relationship Id="rId271" Type="http://schemas.openxmlformats.org/officeDocument/2006/relationships/image" Target="../media/image1023.png"/><Relationship Id="rId24" Type="http://schemas.openxmlformats.org/officeDocument/2006/relationships/customXml" Target="../ink/ink422.xml"/><Relationship Id="rId66" Type="http://schemas.openxmlformats.org/officeDocument/2006/relationships/customXml" Target="../ink/ink443.xml"/><Relationship Id="rId131" Type="http://schemas.openxmlformats.org/officeDocument/2006/relationships/image" Target="../media/image954.png"/><Relationship Id="rId327" Type="http://schemas.openxmlformats.org/officeDocument/2006/relationships/image" Target="../media/image1051.png"/><Relationship Id="rId369" Type="http://schemas.openxmlformats.org/officeDocument/2006/relationships/customXml" Target="../ink/ink595.xml"/><Relationship Id="rId173" Type="http://schemas.openxmlformats.org/officeDocument/2006/relationships/image" Target="../media/image975.png"/><Relationship Id="rId229" Type="http://schemas.openxmlformats.org/officeDocument/2006/relationships/image" Target="../media/image1003.png"/><Relationship Id="rId380" Type="http://schemas.openxmlformats.org/officeDocument/2006/relationships/image" Target="../media/image1077.png"/><Relationship Id="rId240" Type="http://schemas.openxmlformats.org/officeDocument/2006/relationships/customXml" Target="../ink/ink530.xml"/><Relationship Id="rId35" Type="http://schemas.openxmlformats.org/officeDocument/2006/relationships/image" Target="../media/image906.png"/><Relationship Id="rId77" Type="http://schemas.openxmlformats.org/officeDocument/2006/relationships/image" Target="../media/image927.png"/><Relationship Id="rId100" Type="http://schemas.openxmlformats.org/officeDocument/2006/relationships/customXml" Target="../ink/ink460.xml"/><Relationship Id="rId282" Type="http://schemas.openxmlformats.org/officeDocument/2006/relationships/customXml" Target="../ink/ink551.xml"/><Relationship Id="rId338" Type="http://schemas.openxmlformats.org/officeDocument/2006/relationships/customXml" Target="../ink/ink579.xml"/><Relationship Id="rId8" Type="http://schemas.openxmlformats.org/officeDocument/2006/relationships/customXml" Target="../ink/ink414.xml"/><Relationship Id="rId142" Type="http://schemas.openxmlformats.org/officeDocument/2006/relationships/customXml" Target="../ink/ink481.xml"/><Relationship Id="rId184" Type="http://schemas.openxmlformats.org/officeDocument/2006/relationships/customXml" Target="../ink/ink502.xml"/><Relationship Id="rId251" Type="http://schemas.openxmlformats.org/officeDocument/2006/relationships/image" Target="../media/image1014.png"/><Relationship Id="rId46" Type="http://schemas.openxmlformats.org/officeDocument/2006/relationships/customXml" Target="../ink/ink433.xml"/><Relationship Id="rId293" Type="http://schemas.openxmlformats.org/officeDocument/2006/relationships/image" Target="../media/image1034.png"/><Relationship Id="rId307" Type="http://schemas.openxmlformats.org/officeDocument/2006/relationships/image" Target="../media/image1041.png"/><Relationship Id="rId349" Type="http://schemas.openxmlformats.org/officeDocument/2006/relationships/image" Target="../media/image1062.png"/><Relationship Id="rId88" Type="http://schemas.openxmlformats.org/officeDocument/2006/relationships/customXml" Target="../ink/ink454.xml"/><Relationship Id="rId111" Type="http://schemas.openxmlformats.org/officeDocument/2006/relationships/image" Target="../media/image944.png"/><Relationship Id="rId153" Type="http://schemas.openxmlformats.org/officeDocument/2006/relationships/image" Target="../media/image965.png"/><Relationship Id="rId195" Type="http://schemas.openxmlformats.org/officeDocument/2006/relationships/image" Target="../media/image986.png"/><Relationship Id="rId209" Type="http://schemas.openxmlformats.org/officeDocument/2006/relationships/image" Target="../media/image993.png"/><Relationship Id="rId360" Type="http://schemas.openxmlformats.org/officeDocument/2006/relationships/customXml" Target="../ink/ink590.xml"/><Relationship Id="rId220" Type="http://schemas.openxmlformats.org/officeDocument/2006/relationships/customXml" Target="../ink/ink520.xml"/><Relationship Id="rId15" Type="http://schemas.openxmlformats.org/officeDocument/2006/relationships/image" Target="../media/image896.png"/><Relationship Id="rId57" Type="http://schemas.openxmlformats.org/officeDocument/2006/relationships/image" Target="../media/image917.png"/><Relationship Id="rId262" Type="http://schemas.openxmlformats.org/officeDocument/2006/relationships/customXml" Target="../ink/ink541.xml"/><Relationship Id="rId318" Type="http://schemas.openxmlformats.org/officeDocument/2006/relationships/customXml" Target="../ink/ink569.xml"/><Relationship Id="rId99" Type="http://schemas.openxmlformats.org/officeDocument/2006/relationships/image" Target="../media/image938.png"/><Relationship Id="rId122" Type="http://schemas.openxmlformats.org/officeDocument/2006/relationships/customXml" Target="../ink/ink471.xml"/><Relationship Id="rId164" Type="http://schemas.openxmlformats.org/officeDocument/2006/relationships/customXml" Target="../ink/ink492.xml"/><Relationship Id="rId371" Type="http://schemas.openxmlformats.org/officeDocument/2006/relationships/customXml" Target="../ink/ink596.xml"/><Relationship Id="rId26" Type="http://schemas.openxmlformats.org/officeDocument/2006/relationships/customXml" Target="../ink/ink423.xml"/><Relationship Id="rId231" Type="http://schemas.openxmlformats.org/officeDocument/2006/relationships/image" Target="../media/image1004.png"/><Relationship Id="rId273" Type="http://schemas.openxmlformats.org/officeDocument/2006/relationships/image" Target="../media/image1024.png"/><Relationship Id="rId329" Type="http://schemas.openxmlformats.org/officeDocument/2006/relationships/image" Target="../media/image1052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04.png"/><Relationship Id="rId671" Type="http://schemas.openxmlformats.org/officeDocument/2006/relationships/image" Target="../media/image2481.png"/><Relationship Id="rId21" Type="http://schemas.openxmlformats.org/officeDocument/2006/relationships/image" Target="../media/image2156.png"/><Relationship Id="rId324" Type="http://schemas.openxmlformats.org/officeDocument/2006/relationships/customXml" Target="../ink/ink766.xml"/><Relationship Id="rId531" Type="http://schemas.openxmlformats.org/officeDocument/2006/relationships/image" Target="../media/image2411.png"/><Relationship Id="rId629" Type="http://schemas.openxmlformats.org/officeDocument/2006/relationships/image" Target="../media/image2460.png"/><Relationship Id="rId170" Type="http://schemas.openxmlformats.org/officeDocument/2006/relationships/customXml" Target="../ink/ink689.xml"/><Relationship Id="rId268" Type="http://schemas.openxmlformats.org/officeDocument/2006/relationships/customXml" Target="../ink/ink738.xml"/><Relationship Id="rId475" Type="http://schemas.openxmlformats.org/officeDocument/2006/relationships/image" Target="../media/image2383.png"/><Relationship Id="rId682" Type="http://schemas.openxmlformats.org/officeDocument/2006/relationships/customXml" Target="../ink/ink945.xml"/><Relationship Id="rId32" Type="http://schemas.openxmlformats.org/officeDocument/2006/relationships/customXml" Target="../ink/ink620.xml"/><Relationship Id="rId128" Type="http://schemas.openxmlformats.org/officeDocument/2006/relationships/customXml" Target="../ink/ink668.xml"/><Relationship Id="rId335" Type="http://schemas.openxmlformats.org/officeDocument/2006/relationships/image" Target="../media/image2313.png"/><Relationship Id="rId542" Type="http://schemas.openxmlformats.org/officeDocument/2006/relationships/customXml" Target="../ink/ink875.xml"/><Relationship Id="rId181" Type="http://schemas.openxmlformats.org/officeDocument/2006/relationships/image" Target="../media/image2236.png"/><Relationship Id="rId402" Type="http://schemas.openxmlformats.org/officeDocument/2006/relationships/customXml" Target="../ink/ink805.xml"/><Relationship Id="rId279" Type="http://schemas.openxmlformats.org/officeDocument/2006/relationships/image" Target="../media/image2285.png"/><Relationship Id="rId486" Type="http://schemas.openxmlformats.org/officeDocument/2006/relationships/customXml" Target="../ink/ink847.xml"/><Relationship Id="rId693" Type="http://schemas.openxmlformats.org/officeDocument/2006/relationships/image" Target="../media/image2492.png"/><Relationship Id="rId707" Type="http://schemas.openxmlformats.org/officeDocument/2006/relationships/image" Target="../media/image2499.png"/><Relationship Id="rId43" Type="http://schemas.openxmlformats.org/officeDocument/2006/relationships/image" Target="../media/image2167.png"/><Relationship Id="rId139" Type="http://schemas.openxmlformats.org/officeDocument/2006/relationships/image" Target="../media/image2215.png"/><Relationship Id="rId346" Type="http://schemas.openxmlformats.org/officeDocument/2006/relationships/customXml" Target="../ink/ink777.xml"/><Relationship Id="rId553" Type="http://schemas.openxmlformats.org/officeDocument/2006/relationships/image" Target="../media/image2422.png"/><Relationship Id="rId760" Type="http://schemas.openxmlformats.org/officeDocument/2006/relationships/customXml" Target="../ink/ink984.xml"/><Relationship Id="rId192" Type="http://schemas.openxmlformats.org/officeDocument/2006/relationships/customXml" Target="../ink/ink700.xml"/><Relationship Id="rId206" Type="http://schemas.openxmlformats.org/officeDocument/2006/relationships/customXml" Target="../ink/ink707.xml"/><Relationship Id="rId413" Type="http://schemas.openxmlformats.org/officeDocument/2006/relationships/image" Target="../media/image2352.png"/><Relationship Id="rId497" Type="http://schemas.openxmlformats.org/officeDocument/2006/relationships/image" Target="../media/image2394.png"/><Relationship Id="rId620" Type="http://schemas.openxmlformats.org/officeDocument/2006/relationships/customXml" Target="../ink/ink914.xml"/><Relationship Id="rId718" Type="http://schemas.openxmlformats.org/officeDocument/2006/relationships/customXml" Target="../ink/ink963.xml"/><Relationship Id="rId357" Type="http://schemas.openxmlformats.org/officeDocument/2006/relationships/image" Target="../media/image2324.png"/><Relationship Id="rId54" Type="http://schemas.openxmlformats.org/officeDocument/2006/relationships/customXml" Target="../ink/ink631.xml"/><Relationship Id="rId217" Type="http://schemas.openxmlformats.org/officeDocument/2006/relationships/image" Target="../media/image2254.png"/><Relationship Id="rId564" Type="http://schemas.openxmlformats.org/officeDocument/2006/relationships/customXml" Target="../ink/ink886.xml"/><Relationship Id="rId424" Type="http://schemas.openxmlformats.org/officeDocument/2006/relationships/customXml" Target="../ink/ink816.xml"/><Relationship Id="rId631" Type="http://schemas.openxmlformats.org/officeDocument/2006/relationships/image" Target="../media/image2461.png"/><Relationship Id="rId729" Type="http://schemas.openxmlformats.org/officeDocument/2006/relationships/image" Target="../media/image2510.png"/><Relationship Id="rId270" Type="http://schemas.openxmlformats.org/officeDocument/2006/relationships/customXml" Target="../ink/ink739.xml"/><Relationship Id="rId65" Type="http://schemas.openxmlformats.org/officeDocument/2006/relationships/image" Target="../media/image2178.png"/><Relationship Id="rId130" Type="http://schemas.openxmlformats.org/officeDocument/2006/relationships/customXml" Target="../ink/ink669.xml"/><Relationship Id="rId368" Type="http://schemas.openxmlformats.org/officeDocument/2006/relationships/customXml" Target="../ink/ink788.xml"/><Relationship Id="rId575" Type="http://schemas.openxmlformats.org/officeDocument/2006/relationships/image" Target="../media/image2433.png"/><Relationship Id="rId228" Type="http://schemas.openxmlformats.org/officeDocument/2006/relationships/customXml" Target="../ink/ink718.xml"/><Relationship Id="rId435" Type="http://schemas.openxmlformats.org/officeDocument/2006/relationships/image" Target="../media/image2363.png"/><Relationship Id="rId642" Type="http://schemas.openxmlformats.org/officeDocument/2006/relationships/customXml" Target="../ink/ink925.xml"/><Relationship Id="rId281" Type="http://schemas.openxmlformats.org/officeDocument/2006/relationships/image" Target="../media/image2286.png"/><Relationship Id="rId502" Type="http://schemas.openxmlformats.org/officeDocument/2006/relationships/customXml" Target="../ink/ink855.xml"/><Relationship Id="rId76" Type="http://schemas.openxmlformats.org/officeDocument/2006/relationships/customXml" Target="../ink/ink642.xml"/><Relationship Id="rId141" Type="http://schemas.openxmlformats.org/officeDocument/2006/relationships/image" Target="../media/image2216.png"/><Relationship Id="rId379" Type="http://schemas.openxmlformats.org/officeDocument/2006/relationships/image" Target="../media/image2335.png"/><Relationship Id="rId586" Type="http://schemas.openxmlformats.org/officeDocument/2006/relationships/customXml" Target="../ink/ink897.xml"/><Relationship Id="rId7" Type="http://schemas.openxmlformats.org/officeDocument/2006/relationships/image" Target="../media/image2149.png"/><Relationship Id="rId239" Type="http://schemas.openxmlformats.org/officeDocument/2006/relationships/image" Target="../media/image2265.png"/><Relationship Id="rId446" Type="http://schemas.openxmlformats.org/officeDocument/2006/relationships/customXml" Target="../ink/ink827.xml"/><Relationship Id="rId653" Type="http://schemas.openxmlformats.org/officeDocument/2006/relationships/image" Target="../media/image2472.png"/><Relationship Id="rId292" Type="http://schemas.openxmlformats.org/officeDocument/2006/relationships/customXml" Target="../ink/ink750.xml"/><Relationship Id="rId306" Type="http://schemas.openxmlformats.org/officeDocument/2006/relationships/customXml" Target="../ink/ink757.xml"/><Relationship Id="rId87" Type="http://schemas.openxmlformats.org/officeDocument/2006/relationships/image" Target="../media/image2189.png"/><Relationship Id="rId513" Type="http://schemas.openxmlformats.org/officeDocument/2006/relationships/image" Target="../media/image2402.png"/><Relationship Id="rId597" Type="http://schemas.openxmlformats.org/officeDocument/2006/relationships/image" Target="../media/image2444.png"/><Relationship Id="rId720" Type="http://schemas.openxmlformats.org/officeDocument/2006/relationships/customXml" Target="../ink/ink964.xml"/><Relationship Id="rId152" Type="http://schemas.openxmlformats.org/officeDocument/2006/relationships/customXml" Target="../ink/ink680.xml"/><Relationship Id="rId457" Type="http://schemas.openxmlformats.org/officeDocument/2006/relationships/image" Target="../media/image2374.png"/><Relationship Id="rId664" Type="http://schemas.openxmlformats.org/officeDocument/2006/relationships/customXml" Target="../ink/ink936.xml"/><Relationship Id="rId14" Type="http://schemas.openxmlformats.org/officeDocument/2006/relationships/customXml" Target="../ink/ink611.xml"/><Relationship Id="rId317" Type="http://schemas.openxmlformats.org/officeDocument/2006/relationships/image" Target="../media/image2304.png"/><Relationship Id="rId524" Type="http://schemas.openxmlformats.org/officeDocument/2006/relationships/customXml" Target="../ink/ink866.xml"/><Relationship Id="rId731" Type="http://schemas.openxmlformats.org/officeDocument/2006/relationships/image" Target="../media/image2511.png"/><Relationship Id="rId98" Type="http://schemas.openxmlformats.org/officeDocument/2006/relationships/customXml" Target="../ink/ink653.xml"/><Relationship Id="rId163" Type="http://schemas.openxmlformats.org/officeDocument/2006/relationships/image" Target="../media/image2227.png"/><Relationship Id="rId370" Type="http://schemas.openxmlformats.org/officeDocument/2006/relationships/customXml" Target="../ink/ink789.xml"/><Relationship Id="rId230" Type="http://schemas.openxmlformats.org/officeDocument/2006/relationships/customXml" Target="../ink/ink719.xml"/><Relationship Id="rId468" Type="http://schemas.openxmlformats.org/officeDocument/2006/relationships/customXml" Target="../ink/ink838.xml"/><Relationship Id="rId675" Type="http://schemas.openxmlformats.org/officeDocument/2006/relationships/image" Target="../media/image2483.png"/><Relationship Id="rId25" Type="http://schemas.openxmlformats.org/officeDocument/2006/relationships/image" Target="../media/image2158.png"/><Relationship Id="rId328" Type="http://schemas.openxmlformats.org/officeDocument/2006/relationships/customXml" Target="../ink/ink768.xml"/><Relationship Id="rId535" Type="http://schemas.openxmlformats.org/officeDocument/2006/relationships/image" Target="../media/image2413.png"/><Relationship Id="rId742" Type="http://schemas.openxmlformats.org/officeDocument/2006/relationships/customXml" Target="../ink/ink975.xml"/><Relationship Id="rId174" Type="http://schemas.openxmlformats.org/officeDocument/2006/relationships/customXml" Target="../ink/ink691.xml"/><Relationship Id="rId381" Type="http://schemas.openxmlformats.org/officeDocument/2006/relationships/image" Target="../media/image2336.png"/><Relationship Id="rId602" Type="http://schemas.openxmlformats.org/officeDocument/2006/relationships/customXml" Target="../ink/ink905.xml"/><Relationship Id="rId241" Type="http://schemas.openxmlformats.org/officeDocument/2006/relationships/image" Target="../media/image2266.png"/><Relationship Id="rId479" Type="http://schemas.openxmlformats.org/officeDocument/2006/relationships/image" Target="../media/image2385.png"/><Relationship Id="rId686" Type="http://schemas.openxmlformats.org/officeDocument/2006/relationships/customXml" Target="../ink/ink947.xml"/><Relationship Id="rId36" Type="http://schemas.openxmlformats.org/officeDocument/2006/relationships/customXml" Target="../ink/ink622.xml"/><Relationship Id="rId339" Type="http://schemas.openxmlformats.org/officeDocument/2006/relationships/image" Target="../media/image2315.png"/><Relationship Id="rId546" Type="http://schemas.openxmlformats.org/officeDocument/2006/relationships/customXml" Target="../ink/ink877.xml"/><Relationship Id="rId753" Type="http://schemas.openxmlformats.org/officeDocument/2006/relationships/image" Target="../media/image2522.png"/><Relationship Id="rId101" Type="http://schemas.openxmlformats.org/officeDocument/2006/relationships/image" Target="../media/image2196.png"/><Relationship Id="rId185" Type="http://schemas.openxmlformats.org/officeDocument/2006/relationships/image" Target="../media/image2238.png"/><Relationship Id="rId406" Type="http://schemas.openxmlformats.org/officeDocument/2006/relationships/customXml" Target="../ink/ink807.xml"/><Relationship Id="rId392" Type="http://schemas.openxmlformats.org/officeDocument/2006/relationships/customXml" Target="../ink/ink800.xml"/><Relationship Id="rId613" Type="http://schemas.openxmlformats.org/officeDocument/2006/relationships/image" Target="../media/image2452.png"/><Relationship Id="rId697" Type="http://schemas.openxmlformats.org/officeDocument/2006/relationships/image" Target="../media/image2494.png"/><Relationship Id="rId252" Type="http://schemas.openxmlformats.org/officeDocument/2006/relationships/customXml" Target="../ink/ink730.xml"/><Relationship Id="rId47" Type="http://schemas.openxmlformats.org/officeDocument/2006/relationships/image" Target="../media/image2169.png"/><Relationship Id="rId112" Type="http://schemas.openxmlformats.org/officeDocument/2006/relationships/customXml" Target="../ink/ink660.xml"/><Relationship Id="rId557" Type="http://schemas.openxmlformats.org/officeDocument/2006/relationships/image" Target="../media/image2424.png"/><Relationship Id="rId764" Type="http://schemas.openxmlformats.org/officeDocument/2006/relationships/customXml" Target="../ink/ink986.xml"/><Relationship Id="rId196" Type="http://schemas.openxmlformats.org/officeDocument/2006/relationships/customXml" Target="../ink/ink702.xml"/><Relationship Id="rId417" Type="http://schemas.openxmlformats.org/officeDocument/2006/relationships/image" Target="../media/image2354.png"/><Relationship Id="rId624" Type="http://schemas.openxmlformats.org/officeDocument/2006/relationships/customXml" Target="../ink/ink916.xml"/><Relationship Id="rId263" Type="http://schemas.openxmlformats.org/officeDocument/2006/relationships/image" Target="../media/image2277.png"/><Relationship Id="rId470" Type="http://schemas.openxmlformats.org/officeDocument/2006/relationships/customXml" Target="../ink/ink839.xml"/><Relationship Id="rId58" Type="http://schemas.openxmlformats.org/officeDocument/2006/relationships/customXml" Target="../ink/ink633.xml"/><Relationship Id="rId123" Type="http://schemas.openxmlformats.org/officeDocument/2006/relationships/image" Target="../media/image2207.png"/><Relationship Id="rId330" Type="http://schemas.openxmlformats.org/officeDocument/2006/relationships/customXml" Target="../ink/ink769.xml"/><Relationship Id="rId568" Type="http://schemas.openxmlformats.org/officeDocument/2006/relationships/customXml" Target="../ink/ink888.xml"/><Relationship Id="rId428" Type="http://schemas.openxmlformats.org/officeDocument/2006/relationships/customXml" Target="../ink/ink818.xml"/><Relationship Id="rId635" Type="http://schemas.openxmlformats.org/officeDocument/2006/relationships/image" Target="../media/image2463.png"/><Relationship Id="rId274" Type="http://schemas.openxmlformats.org/officeDocument/2006/relationships/customXml" Target="../ink/ink741.xml"/><Relationship Id="rId481" Type="http://schemas.openxmlformats.org/officeDocument/2006/relationships/image" Target="../media/image2386.png"/><Relationship Id="rId702" Type="http://schemas.openxmlformats.org/officeDocument/2006/relationships/customXml" Target="../ink/ink955.xml"/><Relationship Id="rId69" Type="http://schemas.openxmlformats.org/officeDocument/2006/relationships/image" Target="../media/image2180.png"/><Relationship Id="rId134" Type="http://schemas.openxmlformats.org/officeDocument/2006/relationships/customXml" Target="../ink/ink671.xml"/><Relationship Id="rId579" Type="http://schemas.openxmlformats.org/officeDocument/2006/relationships/image" Target="../media/image2435.png"/><Relationship Id="rId341" Type="http://schemas.openxmlformats.org/officeDocument/2006/relationships/image" Target="../media/image2316.png"/><Relationship Id="rId439" Type="http://schemas.openxmlformats.org/officeDocument/2006/relationships/image" Target="../media/image2365.png"/><Relationship Id="rId646" Type="http://schemas.openxmlformats.org/officeDocument/2006/relationships/customXml" Target="../ink/ink927.xml"/><Relationship Id="rId201" Type="http://schemas.openxmlformats.org/officeDocument/2006/relationships/image" Target="../media/image2246.png"/><Relationship Id="rId285" Type="http://schemas.openxmlformats.org/officeDocument/2006/relationships/image" Target="../media/image2288.png"/><Relationship Id="rId506" Type="http://schemas.openxmlformats.org/officeDocument/2006/relationships/customXml" Target="../ink/ink857.xml"/><Relationship Id="rId492" Type="http://schemas.openxmlformats.org/officeDocument/2006/relationships/customXml" Target="../ink/ink850.xml"/><Relationship Id="rId713" Type="http://schemas.openxmlformats.org/officeDocument/2006/relationships/image" Target="../media/image2502.png"/><Relationship Id="rId145" Type="http://schemas.openxmlformats.org/officeDocument/2006/relationships/image" Target="../media/image2218.png"/><Relationship Id="rId352" Type="http://schemas.openxmlformats.org/officeDocument/2006/relationships/customXml" Target="../ink/ink780.xml"/><Relationship Id="rId212" Type="http://schemas.openxmlformats.org/officeDocument/2006/relationships/customXml" Target="../ink/ink710.xml"/><Relationship Id="rId657" Type="http://schemas.openxmlformats.org/officeDocument/2006/relationships/image" Target="../media/image2474.png"/><Relationship Id="rId296" Type="http://schemas.openxmlformats.org/officeDocument/2006/relationships/customXml" Target="../ink/ink752.xml"/><Relationship Id="rId517" Type="http://schemas.openxmlformats.org/officeDocument/2006/relationships/image" Target="../media/image2404.png"/><Relationship Id="rId724" Type="http://schemas.openxmlformats.org/officeDocument/2006/relationships/customXml" Target="../ink/ink966.xml"/><Relationship Id="rId60" Type="http://schemas.openxmlformats.org/officeDocument/2006/relationships/customXml" Target="../ink/ink634.xml"/><Relationship Id="rId156" Type="http://schemas.openxmlformats.org/officeDocument/2006/relationships/customXml" Target="../ink/ink682.xml"/><Relationship Id="rId363" Type="http://schemas.openxmlformats.org/officeDocument/2006/relationships/image" Target="../media/image2327.png"/><Relationship Id="rId570" Type="http://schemas.openxmlformats.org/officeDocument/2006/relationships/customXml" Target="../ink/ink889.xml"/><Relationship Id="rId223" Type="http://schemas.openxmlformats.org/officeDocument/2006/relationships/image" Target="../media/image2257.png"/><Relationship Id="rId430" Type="http://schemas.openxmlformats.org/officeDocument/2006/relationships/customXml" Target="../ink/ink819.xml"/><Relationship Id="rId668" Type="http://schemas.openxmlformats.org/officeDocument/2006/relationships/customXml" Target="../ink/ink938.xml"/><Relationship Id="rId18" Type="http://schemas.openxmlformats.org/officeDocument/2006/relationships/customXml" Target="../ink/ink613.xml"/><Relationship Id="rId528" Type="http://schemas.openxmlformats.org/officeDocument/2006/relationships/customXml" Target="../ink/ink868.xml"/><Relationship Id="rId735" Type="http://schemas.openxmlformats.org/officeDocument/2006/relationships/image" Target="../media/image2513.png"/><Relationship Id="rId167" Type="http://schemas.openxmlformats.org/officeDocument/2006/relationships/image" Target="../media/image2229.png"/><Relationship Id="rId374" Type="http://schemas.openxmlformats.org/officeDocument/2006/relationships/customXml" Target="../ink/ink791.xml"/><Relationship Id="rId581" Type="http://schemas.openxmlformats.org/officeDocument/2006/relationships/image" Target="../media/image2436.png"/><Relationship Id="rId71" Type="http://schemas.openxmlformats.org/officeDocument/2006/relationships/image" Target="../media/image2181.png"/><Relationship Id="rId234" Type="http://schemas.openxmlformats.org/officeDocument/2006/relationships/customXml" Target="../ink/ink721.xml"/><Relationship Id="rId679" Type="http://schemas.openxmlformats.org/officeDocument/2006/relationships/image" Target="../media/image2485.png"/><Relationship Id="rId2" Type="http://schemas.openxmlformats.org/officeDocument/2006/relationships/customXml" Target="../ink/ink605.xml"/><Relationship Id="rId29" Type="http://schemas.openxmlformats.org/officeDocument/2006/relationships/image" Target="../media/image2160.png"/><Relationship Id="rId441" Type="http://schemas.openxmlformats.org/officeDocument/2006/relationships/image" Target="../media/image2366.png"/><Relationship Id="rId539" Type="http://schemas.openxmlformats.org/officeDocument/2006/relationships/image" Target="../media/image2415.png"/><Relationship Id="rId746" Type="http://schemas.openxmlformats.org/officeDocument/2006/relationships/customXml" Target="../ink/ink977.xml"/><Relationship Id="rId178" Type="http://schemas.openxmlformats.org/officeDocument/2006/relationships/customXml" Target="../ink/ink693.xml"/><Relationship Id="rId301" Type="http://schemas.openxmlformats.org/officeDocument/2006/relationships/image" Target="../media/image2296.png"/><Relationship Id="rId82" Type="http://schemas.openxmlformats.org/officeDocument/2006/relationships/customXml" Target="../ink/ink645.xml"/><Relationship Id="rId385" Type="http://schemas.openxmlformats.org/officeDocument/2006/relationships/image" Target="../media/image2338.png"/><Relationship Id="rId592" Type="http://schemas.openxmlformats.org/officeDocument/2006/relationships/customXml" Target="../ink/ink900.xml"/><Relationship Id="rId606" Type="http://schemas.openxmlformats.org/officeDocument/2006/relationships/customXml" Target="../ink/ink907.xml"/><Relationship Id="rId245" Type="http://schemas.openxmlformats.org/officeDocument/2006/relationships/image" Target="../media/image2268.png"/><Relationship Id="rId452" Type="http://schemas.openxmlformats.org/officeDocument/2006/relationships/customXml" Target="../ink/ink830.xml"/><Relationship Id="rId105" Type="http://schemas.openxmlformats.org/officeDocument/2006/relationships/image" Target="../media/image2198.png"/><Relationship Id="rId312" Type="http://schemas.openxmlformats.org/officeDocument/2006/relationships/customXml" Target="../ink/ink760.xml"/><Relationship Id="rId757" Type="http://schemas.openxmlformats.org/officeDocument/2006/relationships/image" Target="../media/image2524.png"/><Relationship Id="rId93" Type="http://schemas.openxmlformats.org/officeDocument/2006/relationships/image" Target="../media/image2192.png"/><Relationship Id="rId189" Type="http://schemas.openxmlformats.org/officeDocument/2006/relationships/image" Target="../media/image2240.png"/><Relationship Id="rId396" Type="http://schemas.openxmlformats.org/officeDocument/2006/relationships/customXml" Target="../ink/ink802.xml"/><Relationship Id="rId617" Type="http://schemas.openxmlformats.org/officeDocument/2006/relationships/image" Target="../media/image2454.png"/><Relationship Id="rId256" Type="http://schemas.openxmlformats.org/officeDocument/2006/relationships/customXml" Target="../ink/ink732.xml"/><Relationship Id="rId463" Type="http://schemas.openxmlformats.org/officeDocument/2006/relationships/image" Target="../media/image2377.png"/><Relationship Id="rId670" Type="http://schemas.openxmlformats.org/officeDocument/2006/relationships/customXml" Target="../ink/ink939.xml"/><Relationship Id="rId116" Type="http://schemas.openxmlformats.org/officeDocument/2006/relationships/customXml" Target="../ink/ink662.xml"/><Relationship Id="rId323" Type="http://schemas.openxmlformats.org/officeDocument/2006/relationships/image" Target="../media/image2307.png"/><Relationship Id="rId530" Type="http://schemas.openxmlformats.org/officeDocument/2006/relationships/customXml" Target="../ink/ink869.xml"/><Relationship Id="rId20" Type="http://schemas.openxmlformats.org/officeDocument/2006/relationships/customXml" Target="../ink/ink614.xml"/><Relationship Id="rId628" Type="http://schemas.openxmlformats.org/officeDocument/2006/relationships/customXml" Target="../ink/ink918.xml"/><Relationship Id="rId267" Type="http://schemas.openxmlformats.org/officeDocument/2006/relationships/image" Target="../media/image2279.png"/><Relationship Id="rId474" Type="http://schemas.openxmlformats.org/officeDocument/2006/relationships/customXml" Target="../ink/ink841.xml"/><Relationship Id="rId127" Type="http://schemas.openxmlformats.org/officeDocument/2006/relationships/image" Target="../media/image2209.png"/><Relationship Id="rId681" Type="http://schemas.openxmlformats.org/officeDocument/2006/relationships/image" Target="../media/image2486.png"/><Relationship Id="rId31" Type="http://schemas.openxmlformats.org/officeDocument/2006/relationships/image" Target="../media/image2161.png"/><Relationship Id="rId334" Type="http://schemas.openxmlformats.org/officeDocument/2006/relationships/customXml" Target="../ink/ink771.xml"/><Relationship Id="rId541" Type="http://schemas.openxmlformats.org/officeDocument/2006/relationships/image" Target="../media/image2416.png"/><Relationship Id="rId639" Type="http://schemas.openxmlformats.org/officeDocument/2006/relationships/image" Target="../media/image2465.png"/><Relationship Id="rId180" Type="http://schemas.openxmlformats.org/officeDocument/2006/relationships/customXml" Target="../ink/ink694.xml"/><Relationship Id="rId278" Type="http://schemas.openxmlformats.org/officeDocument/2006/relationships/customXml" Target="../ink/ink743.xml"/><Relationship Id="rId401" Type="http://schemas.openxmlformats.org/officeDocument/2006/relationships/image" Target="../media/image2346.png"/><Relationship Id="rId303" Type="http://schemas.openxmlformats.org/officeDocument/2006/relationships/image" Target="../media/image2297.png"/><Relationship Id="rId485" Type="http://schemas.openxmlformats.org/officeDocument/2006/relationships/image" Target="../media/image2388.png"/><Relationship Id="rId692" Type="http://schemas.openxmlformats.org/officeDocument/2006/relationships/customXml" Target="../ink/ink950.xml"/><Relationship Id="rId706" Type="http://schemas.openxmlformats.org/officeDocument/2006/relationships/customXml" Target="../ink/ink957.xml"/><Relationship Id="rId748" Type="http://schemas.openxmlformats.org/officeDocument/2006/relationships/customXml" Target="../ink/ink978.xml"/><Relationship Id="rId42" Type="http://schemas.openxmlformats.org/officeDocument/2006/relationships/customXml" Target="../ink/ink625.xml"/><Relationship Id="rId84" Type="http://schemas.openxmlformats.org/officeDocument/2006/relationships/customXml" Target="../ink/ink646.xml"/><Relationship Id="rId138" Type="http://schemas.openxmlformats.org/officeDocument/2006/relationships/customXml" Target="../ink/ink673.xml"/><Relationship Id="rId345" Type="http://schemas.openxmlformats.org/officeDocument/2006/relationships/image" Target="../media/image2318.png"/><Relationship Id="rId387" Type="http://schemas.openxmlformats.org/officeDocument/2006/relationships/image" Target="../media/image2339.png"/><Relationship Id="rId510" Type="http://schemas.openxmlformats.org/officeDocument/2006/relationships/customXml" Target="../ink/ink859.xml"/><Relationship Id="rId552" Type="http://schemas.openxmlformats.org/officeDocument/2006/relationships/customXml" Target="../ink/ink880.xml"/><Relationship Id="rId594" Type="http://schemas.openxmlformats.org/officeDocument/2006/relationships/customXml" Target="../ink/ink901.xml"/><Relationship Id="rId608" Type="http://schemas.openxmlformats.org/officeDocument/2006/relationships/customXml" Target="../ink/ink908.xml"/><Relationship Id="rId191" Type="http://schemas.openxmlformats.org/officeDocument/2006/relationships/image" Target="../media/image2241.png"/><Relationship Id="rId205" Type="http://schemas.openxmlformats.org/officeDocument/2006/relationships/image" Target="../media/image2248.png"/><Relationship Id="rId247" Type="http://schemas.openxmlformats.org/officeDocument/2006/relationships/image" Target="../media/image2269.png"/><Relationship Id="rId412" Type="http://schemas.openxmlformats.org/officeDocument/2006/relationships/customXml" Target="../ink/ink810.xml"/><Relationship Id="rId107" Type="http://schemas.openxmlformats.org/officeDocument/2006/relationships/image" Target="../media/image2199.png"/><Relationship Id="rId289" Type="http://schemas.openxmlformats.org/officeDocument/2006/relationships/image" Target="../media/image2290.png"/><Relationship Id="rId454" Type="http://schemas.openxmlformats.org/officeDocument/2006/relationships/customXml" Target="../ink/ink831.xml"/><Relationship Id="rId496" Type="http://schemas.openxmlformats.org/officeDocument/2006/relationships/customXml" Target="../ink/ink852.xml"/><Relationship Id="rId661" Type="http://schemas.openxmlformats.org/officeDocument/2006/relationships/image" Target="../media/image2476.png"/><Relationship Id="rId717" Type="http://schemas.openxmlformats.org/officeDocument/2006/relationships/image" Target="../media/image2504.png"/><Relationship Id="rId759" Type="http://schemas.openxmlformats.org/officeDocument/2006/relationships/image" Target="../media/image2525.png"/><Relationship Id="rId11" Type="http://schemas.openxmlformats.org/officeDocument/2006/relationships/image" Target="../media/image2151.png"/><Relationship Id="rId53" Type="http://schemas.openxmlformats.org/officeDocument/2006/relationships/image" Target="../media/image2172.png"/><Relationship Id="rId149" Type="http://schemas.openxmlformats.org/officeDocument/2006/relationships/image" Target="../media/image2220.png"/><Relationship Id="rId314" Type="http://schemas.openxmlformats.org/officeDocument/2006/relationships/customXml" Target="../ink/ink761.xml"/><Relationship Id="rId356" Type="http://schemas.openxmlformats.org/officeDocument/2006/relationships/customXml" Target="../ink/ink782.xml"/><Relationship Id="rId398" Type="http://schemas.openxmlformats.org/officeDocument/2006/relationships/customXml" Target="../ink/ink803.xml"/><Relationship Id="rId521" Type="http://schemas.openxmlformats.org/officeDocument/2006/relationships/image" Target="../media/image2406.png"/><Relationship Id="rId563" Type="http://schemas.openxmlformats.org/officeDocument/2006/relationships/image" Target="../media/image2427.png"/><Relationship Id="rId619" Type="http://schemas.openxmlformats.org/officeDocument/2006/relationships/image" Target="../media/image2455.png"/><Relationship Id="rId95" Type="http://schemas.openxmlformats.org/officeDocument/2006/relationships/image" Target="../media/image2193.png"/><Relationship Id="rId160" Type="http://schemas.openxmlformats.org/officeDocument/2006/relationships/customXml" Target="../ink/ink684.xml"/><Relationship Id="rId216" Type="http://schemas.openxmlformats.org/officeDocument/2006/relationships/customXml" Target="../ink/ink712.xml"/><Relationship Id="rId423" Type="http://schemas.openxmlformats.org/officeDocument/2006/relationships/image" Target="../media/image2357.png"/><Relationship Id="rId258" Type="http://schemas.openxmlformats.org/officeDocument/2006/relationships/customXml" Target="../ink/ink733.xml"/><Relationship Id="rId465" Type="http://schemas.openxmlformats.org/officeDocument/2006/relationships/image" Target="../media/image2378.png"/><Relationship Id="rId630" Type="http://schemas.openxmlformats.org/officeDocument/2006/relationships/customXml" Target="../ink/ink919.xml"/><Relationship Id="rId672" Type="http://schemas.openxmlformats.org/officeDocument/2006/relationships/customXml" Target="../ink/ink940.xml"/><Relationship Id="rId728" Type="http://schemas.openxmlformats.org/officeDocument/2006/relationships/customXml" Target="../ink/ink968.xml"/><Relationship Id="rId22" Type="http://schemas.openxmlformats.org/officeDocument/2006/relationships/customXml" Target="../ink/ink615.xml"/><Relationship Id="rId64" Type="http://schemas.openxmlformats.org/officeDocument/2006/relationships/customXml" Target="../ink/ink636.xml"/><Relationship Id="rId118" Type="http://schemas.openxmlformats.org/officeDocument/2006/relationships/customXml" Target="../ink/ink663.xml"/><Relationship Id="rId325" Type="http://schemas.openxmlformats.org/officeDocument/2006/relationships/image" Target="../media/image2308.png"/><Relationship Id="rId367" Type="http://schemas.openxmlformats.org/officeDocument/2006/relationships/image" Target="../media/image2329.png"/><Relationship Id="rId532" Type="http://schemas.openxmlformats.org/officeDocument/2006/relationships/customXml" Target="../ink/ink870.xml"/><Relationship Id="rId574" Type="http://schemas.openxmlformats.org/officeDocument/2006/relationships/customXml" Target="../ink/ink891.xml"/><Relationship Id="rId171" Type="http://schemas.openxmlformats.org/officeDocument/2006/relationships/image" Target="../media/image2231.png"/><Relationship Id="rId227" Type="http://schemas.openxmlformats.org/officeDocument/2006/relationships/image" Target="../media/image2259.png"/><Relationship Id="rId269" Type="http://schemas.openxmlformats.org/officeDocument/2006/relationships/image" Target="../media/image2280.png"/><Relationship Id="rId434" Type="http://schemas.openxmlformats.org/officeDocument/2006/relationships/customXml" Target="../ink/ink821.xml"/><Relationship Id="rId476" Type="http://schemas.openxmlformats.org/officeDocument/2006/relationships/customXml" Target="../ink/ink842.xml"/><Relationship Id="rId641" Type="http://schemas.openxmlformats.org/officeDocument/2006/relationships/image" Target="../media/image2466.png"/><Relationship Id="rId683" Type="http://schemas.openxmlformats.org/officeDocument/2006/relationships/image" Target="../media/image2487.png"/><Relationship Id="rId739" Type="http://schemas.openxmlformats.org/officeDocument/2006/relationships/image" Target="../media/image2515.png"/><Relationship Id="rId33" Type="http://schemas.openxmlformats.org/officeDocument/2006/relationships/image" Target="../media/image2162.png"/><Relationship Id="rId129" Type="http://schemas.openxmlformats.org/officeDocument/2006/relationships/image" Target="../media/image2210.png"/><Relationship Id="rId280" Type="http://schemas.openxmlformats.org/officeDocument/2006/relationships/customXml" Target="../ink/ink744.xml"/><Relationship Id="rId336" Type="http://schemas.openxmlformats.org/officeDocument/2006/relationships/customXml" Target="../ink/ink772.xml"/><Relationship Id="rId501" Type="http://schemas.openxmlformats.org/officeDocument/2006/relationships/image" Target="../media/image2396.png"/><Relationship Id="rId543" Type="http://schemas.openxmlformats.org/officeDocument/2006/relationships/image" Target="../media/image2417.png"/><Relationship Id="rId75" Type="http://schemas.openxmlformats.org/officeDocument/2006/relationships/image" Target="../media/image2183.png"/><Relationship Id="rId140" Type="http://schemas.openxmlformats.org/officeDocument/2006/relationships/customXml" Target="../ink/ink674.xml"/><Relationship Id="rId182" Type="http://schemas.openxmlformats.org/officeDocument/2006/relationships/customXml" Target="../ink/ink695.xml"/><Relationship Id="rId378" Type="http://schemas.openxmlformats.org/officeDocument/2006/relationships/customXml" Target="../ink/ink793.xml"/><Relationship Id="rId403" Type="http://schemas.openxmlformats.org/officeDocument/2006/relationships/image" Target="../media/image2347.png"/><Relationship Id="rId585" Type="http://schemas.openxmlformats.org/officeDocument/2006/relationships/image" Target="../media/image2438.png"/><Relationship Id="rId750" Type="http://schemas.openxmlformats.org/officeDocument/2006/relationships/customXml" Target="../ink/ink979.xml"/><Relationship Id="rId6" Type="http://schemas.openxmlformats.org/officeDocument/2006/relationships/customXml" Target="../ink/ink607.xml"/><Relationship Id="rId238" Type="http://schemas.openxmlformats.org/officeDocument/2006/relationships/customXml" Target="../ink/ink723.xml"/><Relationship Id="rId445" Type="http://schemas.openxmlformats.org/officeDocument/2006/relationships/image" Target="../media/image2368.png"/><Relationship Id="rId487" Type="http://schemas.openxmlformats.org/officeDocument/2006/relationships/image" Target="../media/image2389.png"/><Relationship Id="rId610" Type="http://schemas.openxmlformats.org/officeDocument/2006/relationships/customXml" Target="../ink/ink909.xml"/><Relationship Id="rId652" Type="http://schemas.openxmlformats.org/officeDocument/2006/relationships/customXml" Target="../ink/ink930.xml"/><Relationship Id="rId694" Type="http://schemas.openxmlformats.org/officeDocument/2006/relationships/customXml" Target="../ink/ink951.xml"/><Relationship Id="rId708" Type="http://schemas.openxmlformats.org/officeDocument/2006/relationships/customXml" Target="../ink/ink958.xml"/><Relationship Id="rId291" Type="http://schemas.openxmlformats.org/officeDocument/2006/relationships/image" Target="../media/image2291.png"/><Relationship Id="rId305" Type="http://schemas.openxmlformats.org/officeDocument/2006/relationships/image" Target="../media/image2298.png"/><Relationship Id="rId347" Type="http://schemas.openxmlformats.org/officeDocument/2006/relationships/image" Target="../media/image2319.png"/><Relationship Id="rId512" Type="http://schemas.openxmlformats.org/officeDocument/2006/relationships/customXml" Target="../ink/ink860.xml"/><Relationship Id="rId44" Type="http://schemas.openxmlformats.org/officeDocument/2006/relationships/customXml" Target="../ink/ink626.xml"/><Relationship Id="rId86" Type="http://schemas.openxmlformats.org/officeDocument/2006/relationships/customXml" Target="../ink/ink647.xml"/><Relationship Id="rId151" Type="http://schemas.openxmlformats.org/officeDocument/2006/relationships/image" Target="../media/image2221.png"/><Relationship Id="rId389" Type="http://schemas.openxmlformats.org/officeDocument/2006/relationships/image" Target="../media/image2340.png"/><Relationship Id="rId554" Type="http://schemas.openxmlformats.org/officeDocument/2006/relationships/customXml" Target="../ink/ink881.xml"/><Relationship Id="rId596" Type="http://schemas.openxmlformats.org/officeDocument/2006/relationships/customXml" Target="../ink/ink902.xml"/><Relationship Id="rId761" Type="http://schemas.openxmlformats.org/officeDocument/2006/relationships/image" Target="../media/image2526.png"/><Relationship Id="rId193" Type="http://schemas.openxmlformats.org/officeDocument/2006/relationships/image" Target="../media/image2242.png"/><Relationship Id="rId207" Type="http://schemas.openxmlformats.org/officeDocument/2006/relationships/image" Target="../media/image2249.png"/><Relationship Id="rId249" Type="http://schemas.openxmlformats.org/officeDocument/2006/relationships/image" Target="../media/image2270.png"/><Relationship Id="rId414" Type="http://schemas.openxmlformats.org/officeDocument/2006/relationships/customXml" Target="../ink/ink811.xml"/><Relationship Id="rId456" Type="http://schemas.openxmlformats.org/officeDocument/2006/relationships/customXml" Target="../ink/ink832.xml"/><Relationship Id="rId498" Type="http://schemas.openxmlformats.org/officeDocument/2006/relationships/customXml" Target="../ink/ink853.xml"/><Relationship Id="rId621" Type="http://schemas.openxmlformats.org/officeDocument/2006/relationships/image" Target="../media/image2456.png"/><Relationship Id="rId663" Type="http://schemas.openxmlformats.org/officeDocument/2006/relationships/image" Target="../media/image2477.png"/><Relationship Id="rId13" Type="http://schemas.openxmlformats.org/officeDocument/2006/relationships/image" Target="../media/image2152.png"/><Relationship Id="rId109" Type="http://schemas.openxmlformats.org/officeDocument/2006/relationships/image" Target="../media/image2200.png"/><Relationship Id="rId260" Type="http://schemas.openxmlformats.org/officeDocument/2006/relationships/customXml" Target="../ink/ink734.xml"/><Relationship Id="rId316" Type="http://schemas.openxmlformats.org/officeDocument/2006/relationships/customXml" Target="../ink/ink762.xml"/><Relationship Id="rId523" Type="http://schemas.openxmlformats.org/officeDocument/2006/relationships/image" Target="../media/image2407.png"/><Relationship Id="rId719" Type="http://schemas.openxmlformats.org/officeDocument/2006/relationships/image" Target="../media/image2505.png"/><Relationship Id="rId55" Type="http://schemas.openxmlformats.org/officeDocument/2006/relationships/image" Target="../media/image2173.png"/><Relationship Id="rId97" Type="http://schemas.openxmlformats.org/officeDocument/2006/relationships/image" Target="../media/image2194.png"/><Relationship Id="rId120" Type="http://schemas.openxmlformats.org/officeDocument/2006/relationships/customXml" Target="../ink/ink664.xml"/><Relationship Id="rId358" Type="http://schemas.openxmlformats.org/officeDocument/2006/relationships/customXml" Target="../ink/ink783.xml"/><Relationship Id="rId565" Type="http://schemas.openxmlformats.org/officeDocument/2006/relationships/image" Target="../media/image2428.png"/><Relationship Id="rId730" Type="http://schemas.openxmlformats.org/officeDocument/2006/relationships/customXml" Target="../ink/ink969.xml"/><Relationship Id="rId162" Type="http://schemas.openxmlformats.org/officeDocument/2006/relationships/customXml" Target="../ink/ink685.xml"/><Relationship Id="rId218" Type="http://schemas.openxmlformats.org/officeDocument/2006/relationships/customXml" Target="../ink/ink713.xml"/><Relationship Id="rId425" Type="http://schemas.openxmlformats.org/officeDocument/2006/relationships/image" Target="../media/image2358.png"/><Relationship Id="rId467" Type="http://schemas.openxmlformats.org/officeDocument/2006/relationships/image" Target="../media/image2379.png"/><Relationship Id="rId632" Type="http://schemas.openxmlformats.org/officeDocument/2006/relationships/customXml" Target="../ink/ink920.xml"/><Relationship Id="rId271" Type="http://schemas.openxmlformats.org/officeDocument/2006/relationships/image" Target="../media/image2281.png"/><Relationship Id="rId674" Type="http://schemas.openxmlformats.org/officeDocument/2006/relationships/customXml" Target="../ink/ink941.xml"/><Relationship Id="rId24" Type="http://schemas.openxmlformats.org/officeDocument/2006/relationships/customXml" Target="../ink/ink616.xml"/><Relationship Id="rId66" Type="http://schemas.openxmlformats.org/officeDocument/2006/relationships/customXml" Target="../ink/ink637.xml"/><Relationship Id="rId131" Type="http://schemas.openxmlformats.org/officeDocument/2006/relationships/image" Target="../media/image2211.png"/><Relationship Id="rId327" Type="http://schemas.openxmlformats.org/officeDocument/2006/relationships/image" Target="../media/image2309.png"/><Relationship Id="rId369" Type="http://schemas.openxmlformats.org/officeDocument/2006/relationships/image" Target="../media/image2330.png"/><Relationship Id="rId534" Type="http://schemas.openxmlformats.org/officeDocument/2006/relationships/customXml" Target="../ink/ink871.xml"/><Relationship Id="rId576" Type="http://schemas.openxmlformats.org/officeDocument/2006/relationships/customXml" Target="../ink/ink892.xml"/><Relationship Id="rId741" Type="http://schemas.openxmlformats.org/officeDocument/2006/relationships/image" Target="../media/image2516.png"/><Relationship Id="rId173" Type="http://schemas.openxmlformats.org/officeDocument/2006/relationships/image" Target="../media/image2232.png"/><Relationship Id="rId229" Type="http://schemas.openxmlformats.org/officeDocument/2006/relationships/image" Target="../media/image2260.png"/><Relationship Id="rId380" Type="http://schemas.openxmlformats.org/officeDocument/2006/relationships/customXml" Target="../ink/ink794.xml"/><Relationship Id="rId436" Type="http://schemas.openxmlformats.org/officeDocument/2006/relationships/customXml" Target="../ink/ink822.xml"/><Relationship Id="rId601" Type="http://schemas.openxmlformats.org/officeDocument/2006/relationships/image" Target="../media/image2446.png"/><Relationship Id="rId643" Type="http://schemas.openxmlformats.org/officeDocument/2006/relationships/image" Target="../media/image2467.png"/><Relationship Id="rId240" Type="http://schemas.openxmlformats.org/officeDocument/2006/relationships/customXml" Target="../ink/ink724.xml"/><Relationship Id="rId478" Type="http://schemas.openxmlformats.org/officeDocument/2006/relationships/customXml" Target="../ink/ink843.xml"/><Relationship Id="rId685" Type="http://schemas.openxmlformats.org/officeDocument/2006/relationships/image" Target="../media/image2488.png"/><Relationship Id="rId35" Type="http://schemas.openxmlformats.org/officeDocument/2006/relationships/image" Target="../media/image2163.png"/><Relationship Id="rId77" Type="http://schemas.openxmlformats.org/officeDocument/2006/relationships/image" Target="../media/image2184.png"/><Relationship Id="rId100" Type="http://schemas.openxmlformats.org/officeDocument/2006/relationships/customXml" Target="../ink/ink654.xml"/><Relationship Id="rId282" Type="http://schemas.openxmlformats.org/officeDocument/2006/relationships/customXml" Target="../ink/ink745.xml"/><Relationship Id="rId338" Type="http://schemas.openxmlformats.org/officeDocument/2006/relationships/customXml" Target="../ink/ink773.xml"/><Relationship Id="rId503" Type="http://schemas.openxmlformats.org/officeDocument/2006/relationships/image" Target="../media/image2397.png"/><Relationship Id="rId545" Type="http://schemas.openxmlformats.org/officeDocument/2006/relationships/image" Target="../media/image2418.png"/><Relationship Id="rId587" Type="http://schemas.openxmlformats.org/officeDocument/2006/relationships/image" Target="../media/image2439.png"/><Relationship Id="rId710" Type="http://schemas.openxmlformats.org/officeDocument/2006/relationships/customXml" Target="../ink/ink959.xml"/><Relationship Id="rId752" Type="http://schemas.openxmlformats.org/officeDocument/2006/relationships/customXml" Target="../ink/ink980.xml"/><Relationship Id="rId8" Type="http://schemas.openxmlformats.org/officeDocument/2006/relationships/customXml" Target="../ink/ink608.xml"/><Relationship Id="rId142" Type="http://schemas.openxmlformats.org/officeDocument/2006/relationships/customXml" Target="../ink/ink675.xml"/><Relationship Id="rId184" Type="http://schemas.openxmlformats.org/officeDocument/2006/relationships/customXml" Target="../ink/ink696.xml"/><Relationship Id="rId391" Type="http://schemas.openxmlformats.org/officeDocument/2006/relationships/image" Target="../media/image2341.png"/><Relationship Id="rId405" Type="http://schemas.openxmlformats.org/officeDocument/2006/relationships/image" Target="../media/image2348.png"/><Relationship Id="rId447" Type="http://schemas.openxmlformats.org/officeDocument/2006/relationships/image" Target="../media/image2369.png"/><Relationship Id="rId612" Type="http://schemas.openxmlformats.org/officeDocument/2006/relationships/customXml" Target="../ink/ink910.xml"/><Relationship Id="rId251" Type="http://schemas.openxmlformats.org/officeDocument/2006/relationships/image" Target="../media/image2271.png"/><Relationship Id="rId489" Type="http://schemas.openxmlformats.org/officeDocument/2006/relationships/image" Target="../media/image2390.png"/><Relationship Id="rId654" Type="http://schemas.openxmlformats.org/officeDocument/2006/relationships/customXml" Target="../ink/ink931.xml"/><Relationship Id="rId696" Type="http://schemas.openxmlformats.org/officeDocument/2006/relationships/customXml" Target="../ink/ink952.xml"/><Relationship Id="rId46" Type="http://schemas.openxmlformats.org/officeDocument/2006/relationships/customXml" Target="../ink/ink627.xml"/><Relationship Id="rId293" Type="http://schemas.openxmlformats.org/officeDocument/2006/relationships/image" Target="../media/image2292.png"/><Relationship Id="rId307" Type="http://schemas.openxmlformats.org/officeDocument/2006/relationships/image" Target="../media/image2299.png"/><Relationship Id="rId349" Type="http://schemas.openxmlformats.org/officeDocument/2006/relationships/image" Target="../media/image2320.png"/><Relationship Id="rId514" Type="http://schemas.openxmlformats.org/officeDocument/2006/relationships/customXml" Target="../ink/ink861.xml"/><Relationship Id="rId556" Type="http://schemas.openxmlformats.org/officeDocument/2006/relationships/customXml" Target="../ink/ink882.xml"/><Relationship Id="rId721" Type="http://schemas.openxmlformats.org/officeDocument/2006/relationships/image" Target="../media/image2506.png"/><Relationship Id="rId763" Type="http://schemas.openxmlformats.org/officeDocument/2006/relationships/image" Target="../media/image2527.png"/><Relationship Id="rId88" Type="http://schemas.openxmlformats.org/officeDocument/2006/relationships/customXml" Target="../ink/ink648.xml"/><Relationship Id="rId111" Type="http://schemas.openxmlformats.org/officeDocument/2006/relationships/image" Target="../media/image2201.png"/><Relationship Id="rId153" Type="http://schemas.openxmlformats.org/officeDocument/2006/relationships/image" Target="../media/image2222.png"/><Relationship Id="rId195" Type="http://schemas.openxmlformats.org/officeDocument/2006/relationships/image" Target="../media/image2243.png"/><Relationship Id="rId209" Type="http://schemas.openxmlformats.org/officeDocument/2006/relationships/image" Target="../media/image2250.png"/><Relationship Id="rId360" Type="http://schemas.openxmlformats.org/officeDocument/2006/relationships/customXml" Target="../ink/ink784.xml"/><Relationship Id="rId416" Type="http://schemas.openxmlformats.org/officeDocument/2006/relationships/customXml" Target="../ink/ink812.xml"/><Relationship Id="rId598" Type="http://schemas.openxmlformats.org/officeDocument/2006/relationships/customXml" Target="../ink/ink903.xml"/><Relationship Id="rId220" Type="http://schemas.openxmlformats.org/officeDocument/2006/relationships/customXml" Target="../ink/ink714.xml"/><Relationship Id="rId458" Type="http://schemas.openxmlformats.org/officeDocument/2006/relationships/customXml" Target="../ink/ink833.xml"/><Relationship Id="rId623" Type="http://schemas.openxmlformats.org/officeDocument/2006/relationships/image" Target="../media/image2457.png"/><Relationship Id="rId665" Type="http://schemas.openxmlformats.org/officeDocument/2006/relationships/image" Target="../media/image2478.png"/><Relationship Id="rId15" Type="http://schemas.openxmlformats.org/officeDocument/2006/relationships/image" Target="../media/image2153.png"/><Relationship Id="rId57" Type="http://schemas.openxmlformats.org/officeDocument/2006/relationships/image" Target="../media/image2174.png"/><Relationship Id="rId262" Type="http://schemas.openxmlformats.org/officeDocument/2006/relationships/customXml" Target="../ink/ink735.xml"/><Relationship Id="rId318" Type="http://schemas.openxmlformats.org/officeDocument/2006/relationships/customXml" Target="../ink/ink763.xml"/><Relationship Id="rId525" Type="http://schemas.openxmlformats.org/officeDocument/2006/relationships/image" Target="../media/image2408.png"/><Relationship Id="rId567" Type="http://schemas.openxmlformats.org/officeDocument/2006/relationships/image" Target="../media/image2429.png"/><Relationship Id="rId732" Type="http://schemas.openxmlformats.org/officeDocument/2006/relationships/customXml" Target="../ink/ink970.xml"/><Relationship Id="rId99" Type="http://schemas.openxmlformats.org/officeDocument/2006/relationships/image" Target="../media/image2195.png"/><Relationship Id="rId122" Type="http://schemas.openxmlformats.org/officeDocument/2006/relationships/customXml" Target="../ink/ink665.xml"/><Relationship Id="rId164" Type="http://schemas.openxmlformats.org/officeDocument/2006/relationships/customXml" Target="../ink/ink686.xml"/><Relationship Id="rId371" Type="http://schemas.openxmlformats.org/officeDocument/2006/relationships/image" Target="../media/image2331.png"/><Relationship Id="rId427" Type="http://schemas.openxmlformats.org/officeDocument/2006/relationships/image" Target="../media/image2359.png"/><Relationship Id="rId469" Type="http://schemas.openxmlformats.org/officeDocument/2006/relationships/image" Target="../media/image2380.png"/><Relationship Id="rId634" Type="http://schemas.openxmlformats.org/officeDocument/2006/relationships/customXml" Target="../ink/ink921.xml"/><Relationship Id="rId676" Type="http://schemas.openxmlformats.org/officeDocument/2006/relationships/customXml" Target="../ink/ink942.xml"/><Relationship Id="rId26" Type="http://schemas.openxmlformats.org/officeDocument/2006/relationships/customXml" Target="../ink/ink617.xml"/><Relationship Id="rId231" Type="http://schemas.openxmlformats.org/officeDocument/2006/relationships/image" Target="../media/image2261.png"/><Relationship Id="rId273" Type="http://schemas.openxmlformats.org/officeDocument/2006/relationships/image" Target="../media/image2282.png"/><Relationship Id="rId329" Type="http://schemas.openxmlformats.org/officeDocument/2006/relationships/image" Target="../media/image2310.png"/><Relationship Id="rId480" Type="http://schemas.openxmlformats.org/officeDocument/2006/relationships/customXml" Target="../ink/ink844.xml"/><Relationship Id="rId536" Type="http://schemas.openxmlformats.org/officeDocument/2006/relationships/customXml" Target="../ink/ink872.xml"/><Relationship Id="rId701" Type="http://schemas.openxmlformats.org/officeDocument/2006/relationships/image" Target="../media/image2496.png"/><Relationship Id="rId68" Type="http://schemas.openxmlformats.org/officeDocument/2006/relationships/customXml" Target="../ink/ink638.xml"/><Relationship Id="rId133" Type="http://schemas.openxmlformats.org/officeDocument/2006/relationships/image" Target="../media/image2212.png"/><Relationship Id="rId175" Type="http://schemas.openxmlformats.org/officeDocument/2006/relationships/image" Target="../media/image2233.png"/><Relationship Id="rId340" Type="http://schemas.openxmlformats.org/officeDocument/2006/relationships/customXml" Target="../ink/ink774.xml"/><Relationship Id="rId578" Type="http://schemas.openxmlformats.org/officeDocument/2006/relationships/customXml" Target="../ink/ink893.xml"/><Relationship Id="rId743" Type="http://schemas.openxmlformats.org/officeDocument/2006/relationships/image" Target="../media/image2517.png"/><Relationship Id="rId200" Type="http://schemas.openxmlformats.org/officeDocument/2006/relationships/customXml" Target="../ink/ink704.xml"/><Relationship Id="rId382" Type="http://schemas.openxmlformats.org/officeDocument/2006/relationships/customXml" Target="../ink/ink795.xml"/><Relationship Id="rId438" Type="http://schemas.openxmlformats.org/officeDocument/2006/relationships/customXml" Target="../ink/ink823.xml"/><Relationship Id="rId603" Type="http://schemas.openxmlformats.org/officeDocument/2006/relationships/image" Target="../media/image2447.png"/><Relationship Id="rId645" Type="http://schemas.openxmlformats.org/officeDocument/2006/relationships/image" Target="../media/image2468.png"/><Relationship Id="rId687" Type="http://schemas.openxmlformats.org/officeDocument/2006/relationships/image" Target="../media/image2489.png"/><Relationship Id="rId242" Type="http://schemas.openxmlformats.org/officeDocument/2006/relationships/customXml" Target="../ink/ink725.xml"/><Relationship Id="rId284" Type="http://schemas.openxmlformats.org/officeDocument/2006/relationships/customXml" Target="../ink/ink746.xml"/><Relationship Id="rId491" Type="http://schemas.openxmlformats.org/officeDocument/2006/relationships/image" Target="../media/image2391.png"/><Relationship Id="rId505" Type="http://schemas.openxmlformats.org/officeDocument/2006/relationships/image" Target="../media/image2398.png"/><Relationship Id="rId712" Type="http://schemas.openxmlformats.org/officeDocument/2006/relationships/customXml" Target="../ink/ink960.xml"/><Relationship Id="rId37" Type="http://schemas.openxmlformats.org/officeDocument/2006/relationships/image" Target="../media/image2164.png"/><Relationship Id="rId79" Type="http://schemas.openxmlformats.org/officeDocument/2006/relationships/image" Target="../media/image2185.png"/><Relationship Id="rId102" Type="http://schemas.openxmlformats.org/officeDocument/2006/relationships/customXml" Target="../ink/ink655.xml"/><Relationship Id="rId144" Type="http://schemas.openxmlformats.org/officeDocument/2006/relationships/customXml" Target="../ink/ink676.xml"/><Relationship Id="rId547" Type="http://schemas.openxmlformats.org/officeDocument/2006/relationships/image" Target="../media/image2419.png"/><Relationship Id="rId589" Type="http://schemas.openxmlformats.org/officeDocument/2006/relationships/image" Target="../media/image2440.png"/><Relationship Id="rId754" Type="http://schemas.openxmlformats.org/officeDocument/2006/relationships/customXml" Target="../ink/ink981.xml"/><Relationship Id="rId90" Type="http://schemas.openxmlformats.org/officeDocument/2006/relationships/customXml" Target="../ink/ink649.xml"/><Relationship Id="rId186" Type="http://schemas.openxmlformats.org/officeDocument/2006/relationships/customXml" Target="../ink/ink697.xml"/><Relationship Id="rId351" Type="http://schemas.openxmlformats.org/officeDocument/2006/relationships/image" Target="../media/image2321.png"/><Relationship Id="rId393" Type="http://schemas.openxmlformats.org/officeDocument/2006/relationships/image" Target="../media/image2342.png"/><Relationship Id="rId407" Type="http://schemas.openxmlformats.org/officeDocument/2006/relationships/image" Target="../media/image2349.png"/><Relationship Id="rId449" Type="http://schemas.openxmlformats.org/officeDocument/2006/relationships/image" Target="../media/image2370.png"/><Relationship Id="rId614" Type="http://schemas.openxmlformats.org/officeDocument/2006/relationships/customXml" Target="../ink/ink911.xml"/><Relationship Id="rId656" Type="http://schemas.openxmlformats.org/officeDocument/2006/relationships/customXml" Target="../ink/ink932.xml"/><Relationship Id="rId211" Type="http://schemas.openxmlformats.org/officeDocument/2006/relationships/image" Target="../media/image2251.png"/><Relationship Id="rId253" Type="http://schemas.openxmlformats.org/officeDocument/2006/relationships/image" Target="../media/image2272.png"/><Relationship Id="rId295" Type="http://schemas.openxmlformats.org/officeDocument/2006/relationships/image" Target="../media/image2293.png"/><Relationship Id="rId309" Type="http://schemas.openxmlformats.org/officeDocument/2006/relationships/image" Target="../media/image2300.png"/><Relationship Id="rId460" Type="http://schemas.openxmlformats.org/officeDocument/2006/relationships/customXml" Target="../ink/ink834.xml"/><Relationship Id="rId516" Type="http://schemas.openxmlformats.org/officeDocument/2006/relationships/customXml" Target="../ink/ink862.xml"/><Relationship Id="rId698" Type="http://schemas.openxmlformats.org/officeDocument/2006/relationships/customXml" Target="../ink/ink953.xml"/><Relationship Id="rId48" Type="http://schemas.openxmlformats.org/officeDocument/2006/relationships/customXml" Target="../ink/ink628.xml"/><Relationship Id="rId113" Type="http://schemas.openxmlformats.org/officeDocument/2006/relationships/image" Target="../media/image2202.png"/><Relationship Id="rId320" Type="http://schemas.openxmlformats.org/officeDocument/2006/relationships/customXml" Target="../ink/ink764.xml"/><Relationship Id="rId558" Type="http://schemas.openxmlformats.org/officeDocument/2006/relationships/customXml" Target="../ink/ink883.xml"/><Relationship Id="rId723" Type="http://schemas.openxmlformats.org/officeDocument/2006/relationships/image" Target="../media/image2507.png"/><Relationship Id="rId765" Type="http://schemas.openxmlformats.org/officeDocument/2006/relationships/image" Target="../media/image2528.png"/><Relationship Id="rId155" Type="http://schemas.openxmlformats.org/officeDocument/2006/relationships/image" Target="../media/image2223.png"/><Relationship Id="rId197" Type="http://schemas.openxmlformats.org/officeDocument/2006/relationships/image" Target="../media/image2244.png"/><Relationship Id="rId362" Type="http://schemas.openxmlformats.org/officeDocument/2006/relationships/customXml" Target="../ink/ink785.xml"/><Relationship Id="rId418" Type="http://schemas.openxmlformats.org/officeDocument/2006/relationships/customXml" Target="../ink/ink813.xml"/><Relationship Id="rId625" Type="http://schemas.openxmlformats.org/officeDocument/2006/relationships/image" Target="../media/image2458.png"/><Relationship Id="rId222" Type="http://schemas.openxmlformats.org/officeDocument/2006/relationships/customXml" Target="../ink/ink715.xml"/><Relationship Id="rId264" Type="http://schemas.openxmlformats.org/officeDocument/2006/relationships/customXml" Target="../ink/ink736.xml"/><Relationship Id="rId471" Type="http://schemas.openxmlformats.org/officeDocument/2006/relationships/image" Target="../media/image2381.png"/><Relationship Id="rId667" Type="http://schemas.openxmlformats.org/officeDocument/2006/relationships/image" Target="../media/image2479.png"/><Relationship Id="rId17" Type="http://schemas.openxmlformats.org/officeDocument/2006/relationships/image" Target="../media/image2154.png"/><Relationship Id="rId59" Type="http://schemas.openxmlformats.org/officeDocument/2006/relationships/image" Target="../media/image2175.png"/><Relationship Id="rId124" Type="http://schemas.openxmlformats.org/officeDocument/2006/relationships/customXml" Target="../ink/ink666.xml"/><Relationship Id="rId527" Type="http://schemas.openxmlformats.org/officeDocument/2006/relationships/image" Target="../media/image2409.png"/><Relationship Id="rId569" Type="http://schemas.openxmlformats.org/officeDocument/2006/relationships/image" Target="../media/image2430.png"/><Relationship Id="rId734" Type="http://schemas.openxmlformats.org/officeDocument/2006/relationships/customXml" Target="../ink/ink971.xml"/><Relationship Id="rId70" Type="http://schemas.openxmlformats.org/officeDocument/2006/relationships/customXml" Target="../ink/ink639.xml"/><Relationship Id="rId166" Type="http://schemas.openxmlformats.org/officeDocument/2006/relationships/customXml" Target="../ink/ink687.xml"/><Relationship Id="rId331" Type="http://schemas.openxmlformats.org/officeDocument/2006/relationships/image" Target="../media/image2311.png"/><Relationship Id="rId373" Type="http://schemas.openxmlformats.org/officeDocument/2006/relationships/image" Target="../media/image2332.png"/><Relationship Id="rId429" Type="http://schemas.openxmlformats.org/officeDocument/2006/relationships/image" Target="../media/image2360.png"/><Relationship Id="rId580" Type="http://schemas.openxmlformats.org/officeDocument/2006/relationships/customXml" Target="../ink/ink894.xml"/><Relationship Id="rId636" Type="http://schemas.openxmlformats.org/officeDocument/2006/relationships/customXml" Target="../ink/ink922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2262.png"/><Relationship Id="rId440" Type="http://schemas.openxmlformats.org/officeDocument/2006/relationships/customXml" Target="../ink/ink824.xml"/><Relationship Id="rId678" Type="http://schemas.openxmlformats.org/officeDocument/2006/relationships/customXml" Target="../ink/ink943.xml"/><Relationship Id="rId28" Type="http://schemas.openxmlformats.org/officeDocument/2006/relationships/customXml" Target="../ink/ink618.xml"/><Relationship Id="rId275" Type="http://schemas.openxmlformats.org/officeDocument/2006/relationships/image" Target="../media/image2283.png"/><Relationship Id="rId300" Type="http://schemas.openxmlformats.org/officeDocument/2006/relationships/customXml" Target="../ink/ink754.xml"/><Relationship Id="rId482" Type="http://schemas.openxmlformats.org/officeDocument/2006/relationships/customXml" Target="../ink/ink845.xml"/><Relationship Id="rId538" Type="http://schemas.openxmlformats.org/officeDocument/2006/relationships/customXml" Target="../ink/ink873.xml"/><Relationship Id="rId703" Type="http://schemas.openxmlformats.org/officeDocument/2006/relationships/image" Target="../media/image2497.png"/><Relationship Id="rId745" Type="http://schemas.openxmlformats.org/officeDocument/2006/relationships/image" Target="../media/image2518.png"/><Relationship Id="rId81" Type="http://schemas.openxmlformats.org/officeDocument/2006/relationships/image" Target="../media/image2186.png"/><Relationship Id="rId135" Type="http://schemas.openxmlformats.org/officeDocument/2006/relationships/image" Target="../media/image2213.png"/><Relationship Id="rId177" Type="http://schemas.openxmlformats.org/officeDocument/2006/relationships/image" Target="../media/image2234.png"/><Relationship Id="rId342" Type="http://schemas.openxmlformats.org/officeDocument/2006/relationships/customXml" Target="../ink/ink775.xml"/><Relationship Id="rId384" Type="http://schemas.openxmlformats.org/officeDocument/2006/relationships/customXml" Target="../ink/ink796.xml"/><Relationship Id="rId591" Type="http://schemas.openxmlformats.org/officeDocument/2006/relationships/image" Target="../media/image2441.png"/><Relationship Id="rId605" Type="http://schemas.openxmlformats.org/officeDocument/2006/relationships/image" Target="../media/image2448.png"/><Relationship Id="rId202" Type="http://schemas.openxmlformats.org/officeDocument/2006/relationships/customXml" Target="../ink/ink705.xml"/><Relationship Id="rId244" Type="http://schemas.openxmlformats.org/officeDocument/2006/relationships/customXml" Target="../ink/ink726.xml"/><Relationship Id="rId647" Type="http://schemas.openxmlformats.org/officeDocument/2006/relationships/image" Target="../media/image2469.png"/><Relationship Id="rId689" Type="http://schemas.openxmlformats.org/officeDocument/2006/relationships/image" Target="../media/image2490.png"/><Relationship Id="rId39" Type="http://schemas.openxmlformats.org/officeDocument/2006/relationships/image" Target="../media/image2165.png"/><Relationship Id="rId286" Type="http://schemas.openxmlformats.org/officeDocument/2006/relationships/customXml" Target="../ink/ink747.xml"/><Relationship Id="rId451" Type="http://schemas.openxmlformats.org/officeDocument/2006/relationships/image" Target="../media/image2371.png"/><Relationship Id="rId493" Type="http://schemas.openxmlformats.org/officeDocument/2006/relationships/image" Target="../media/image2392.png"/><Relationship Id="rId507" Type="http://schemas.openxmlformats.org/officeDocument/2006/relationships/image" Target="../media/image2399.png"/><Relationship Id="rId549" Type="http://schemas.openxmlformats.org/officeDocument/2006/relationships/image" Target="../media/image2420.png"/><Relationship Id="rId714" Type="http://schemas.openxmlformats.org/officeDocument/2006/relationships/customXml" Target="../ink/ink961.xml"/><Relationship Id="rId756" Type="http://schemas.openxmlformats.org/officeDocument/2006/relationships/customXml" Target="../ink/ink982.xml"/><Relationship Id="rId50" Type="http://schemas.openxmlformats.org/officeDocument/2006/relationships/customXml" Target="../ink/ink629.xml"/><Relationship Id="rId104" Type="http://schemas.openxmlformats.org/officeDocument/2006/relationships/customXml" Target="../ink/ink656.xml"/><Relationship Id="rId146" Type="http://schemas.openxmlformats.org/officeDocument/2006/relationships/customXml" Target="../ink/ink677.xml"/><Relationship Id="rId188" Type="http://schemas.openxmlformats.org/officeDocument/2006/relationships/customXml" Target="../ink/ink698.xml"/><Relationship Id="rId311" Type="http://schemas.openxmlformats.org/officeDocument/2006/relationships/image" Target="../media/image2301.png"/><Relationship Id="rId353" Type="http://schemas.openxmlformats.org/officeDocument/2006/relationships/image" Target="../media/image2322.png"/><Relationship Id="rId395" Type="http://schemas.openxmlformats.org/officeDocument/2006/relationships/image" Target="../media/image2343.png"/><Relationship Id="rId409" Type="http://schemas.openxmlformats.org/officeDocument/2006/relationships/image" Target="../media/image2350.png"/><Relationship Id="rId560" Type="http://schemas.openxmlformats.org/officeDocument/2006/relationships/customXml" Target="../ink/ink884.xml"/><Relationship Id="rId92" Type="http://schemas.openxmlformats.org/officeDocument/2006/relationships/customXml" Target="../ink/ink650.xml"/><Relationship Id="rId213" Type="http://schemas.openxmlformats.org/officeDocument/2006/relationships/image" Target="../media/image2252.png"/><Relationship Id="rId420" Type="http://schemas.openxmlformats.org/officeDocument/2006/relationships/customXml" Target="../ink/ink814.xml"/><Relationship Id="rId616" Type="http://schemas.openxmlformats.org/officeDocument/2006/relationships/customXml" Target="../ink/ink912.xml"/><Relationship Id="rId658" Type="http://schemas.openxmlformats.org/officeDocument/2006/relationships/customXml" Target="../ink/ink933.xml"/><Relationship Id="rId255" Type="http://schemas.openxmlformats.org/officeDocument/2006/relationships/image" Target="../media/image2273.png"/><Relationship Id="rId297" Type="http://schemas.openxmlformats.org/officeDocument/2006/relationships/image" Target="../media/image2294.png"/><Relationship Id="rId462" Type="http://schemas.openxmlformats.org/officeDocument/2006/relationships/customXml" Target="../ink/ink835.xml"/><Relationship Id="rId518" Type="http://schemas.openxmlformats.org/officeDocument/2006/relationships/customXml" Target="../ink/ink863.xml"/><Relationship Id="rId725" Type="http://schemas.openxmlformats.org/officeDocument/2006/relationships/image" Target="../media/image2508.png"/><Relationship Id="rId115" Type="http://schemas.openxmlformats.org/officeDocument/2006/relationships/image" Target="../media/image2203.png"/><Relationship Id="rId157" Type="http://schemas.openxmlformats.org/officeDocument/2006/relationships/image" Target="../media/image2224.png"/><Relationship Id="rId322" Type="http://schemas.openxmlformats.org/officeDocument/2006/relationships/customXml" Target="../ink/ink765.xml"/><Relationship Id="rId364" Type="http://schemas.openxmlformats.org/officeDocument/2006/relationships/customXml" Target="../ink/ink786.xml"/><Relationship Id="rId767" Type="http://schemas.openxmlformats.org/officeDocument/2006/relationships/image" Target="../media/image2529.png"/><Relationship Id="rId61" Type="http://schemas.openxmlformats.org/officeDocument/2006/relationships/image" Target="../media/image2176.png"/><Relationship Id="rId199" Type="http://schemas.openxmlformats.org/officeDocument/2006/relationships/image" Target="../media/image2245.png"/><Relationship Id="rId571" Type="http://schemas.openxmlformats.org/officeDocument/2006/relationships/image" Target="../media/image2431.png"/><Relationship Id="rId627" Type="http://schemas.openxmlformats.org/officeDocument/2006/relationships/image" Target="../media/image2459.png"/><Relationship Id="rId669" Type="http://schemas.openxmlformats.org/officeDocument/2006/relationships/image" Target="../media/image2480.png"/><Relationship Id="rId19" Type="http://schemas.openxmlformats.org/officeDocument/2006/relationships/image" Target="../media/image2155.png"/><Relationship Id="rId224" Type="http://schemas.openxmlformats.org/officeDocument/2006/relationships/customXml" Target="../ink/ink716.xml"/><Relationship Id="rId266" Type="http://schemas.openxmlformats.org/officeDocument/2006/relationships/customXml" Target="../ink/ink737.xml"/><Relationship Id="rId431" Type="http://schemas.openxmlformats.org/officeDocument/2006/relationships/image" Target="../media/image2361.png"/><Relationship Id="rId473" Type="http://schemas.openxmlformats.org/officeDocument/2006/relationships/image" Target="../media/image2382.png"/><Relationship Id="rId529" Type="http://schemas.openxmlformats.org/officeDocument/2006/relationships/image" Target="../media/image2410.png"/><Relationship Id="rId680" Type="http://schemas.openxmlformats.org/officeDocument/2006/relationships/customXml" Target="../ink/ink944.xml"/><Relationship Id="rId736" Type="http://schemas.openxmlformats.org/officeDocument/2006/relationships/customXml" Target="../ink/ink972.xml"/><Relationship Id="rId30" Type="http://schemas.openxmlformats.org/officeDocument/2006/relationships/customXml" Target="../ink/ink619.xml"/><Relationship Id="rId126" Type="http://schemas.openxmlformats.org/officeDocument/2006/relationships/customXml" Target="../ink/ink667.xml"/><Relationship Id="rId168" Type="http://schemas.openxmlformats.org/officeDocument/2006/relationships/customXml" Target="../ink/ink688.xml"/><Relationship Id="rId333" Type="http://schemas.openxmlformats.org/officeDocument/2006/relationships/image" Target="../media/image2312.png"/><Relationship Id="rId540" Type="http://schemas.openxmlformats.org/officeDocument/2006/relationships/customXml" Target="../ink/ink874.xml"/><Relationship Id="rId72" Type="http://schemas.openxmlformats.org/officeDocument/2006/relationships/customXml" Target="../ink/ink640.xml"/><Relationship Id="rId375" Type="http://schemas.openxmlformats.org/officeDocument/2006/relationships/image" Target="../media/image2333.png"/><Relationship Id="rId582" Type="http://schemas.openxmlformats.org/officeDocument/2006/relationships/customXml" Target="../ink/ink895.xml"/><Relationship Id="rId638" Type="http://schemas.openxmlformats.org/officeDocument/2006/relationships/customXml" Target="../ink/ink923.xml"/><Relationship Id="rId3" Type="http://schemas.openxmlformats.org/officeDocument/2006/relationships/image" Target="../media/image2147.png"/><Relationship Id="rId235" Type="http://schemas.openxmlformats.org/officeDocument/2006/relationships/image" Target="../media/image2263.png"/><Relationship Id="rId277" Type="http://schemas.openxmlformats.org/officeDocument/2006/relationships/image" Target="../media/image2284.png"/><Relationship Id="rId400" Type="http://schemas.openxmlformats.org/officeDocument/2006/relationships/customXml" Target="../ink/ink804.xml"/><Relationship Id="rId442" Type="http://schemas.openxmlformats.org/officeDocument/2006/relationships/customXml" Target="../ink/ink825.xml"/><Relationship Id="rId484" Type="http://schemas.openxmlformats.org/officeDocument/2006/relationships/customXml" Target="../ink/ink846.xml"/><Relationship Id="rId705" Type="http://schemas.openxmlformats.org/officeDocument/2006/relationships/image" Target="../media/image2498.png"/><Relationship Id="rId137" Type="http://schemas.openxmlformats.org/officeDocument/2006/relationships/image" Target="../media/image2214.png"/><Relationship Id="rId302" Type="http://schemas.openxmlformats.org/officeDocument/2006/relationships/customXml" Target="../ink/ink755.xml"/><Relationship Id="rId344" Type="http://schemas.openxmlformats.org/officeDocument/2006/relationships/customXml" Target="../ink/ink776.xml"/><Relationship Id="rId691" Type="http://schemas.openxmlformats.org/officeDocument/2006/relationships/image" Target="../media/image2491.png"/><Relationship Id="rId747" Type="http://schemas.openxmlformats.org/officeDocument/2006/relationships/image" Target="../media/image2519.png"/><Relationship Id="rId41" Type="http://schemas.openxmlformats.org/officeDocument/2006/relationships/image" Target="../media/image2166.png"/><Relationship Id="rId83" Type="http://schemas.openxmlformats.org/officeDocument/2006/relationships/image" Target="../media/image2187.png"/><Relationship Id="rId179" Type="http://schemas.openxmlformats.org/officeDocument/2006/relationships/image" Target="../media/image2235.png"/><Relationship Id="rId386" Type="http://schemas.openxmlformats.org/officeDocument/2006/relationships/customXml" Target="../ink/ink797.xml"/><Relationship Id="rId551" Type="http://schemas.openxmlformats.org/officeDocument/2006/relationships/image" Target="../media/image2421.png"/><Relationship Id="rId593" Type="http://schemas.openxmlformats.org/officeDocument/2006/relationships/image" Target="../media/image2442.png"/><Relationship Id="rId607" Type="http://schemas.openxmlformats.org/officeDocument/2006/relationships/image" Target="../media/image2449.png"/><Relationship Id="rId649" Type="http://schemas.openxmlformats.org/officeDocument/2006/relationships/image" Target="../media/image2470.png"/><Relationship Id="rId190" Type="http://schemas.openxmlformats.org/officeDocument/2006/relationships/customXml" Target="../ink/ink699.xml"/><Relationship Id="rId204" Type="http://schemas.openxmlformats.org/officeDocument/2006/relationships/customXml" Target="../ink/ink706.xml"/><Relationship Id="rId246" Type="http://schemas.openxmlformats.org/officeDocument/2006/relationships/customXml" Target="../ink/ink727.xml"/><Relationship Id="rId288" Type="http://schemas.openxmlformats.org/officeDocument/2006/relationships/customXml" Target="../ink/ink748.xml"/><Relationship Id="rId411" Type="http://schemas.openxmlformats.org/officeDocument/2006/relationships/image" Target="../media/image2351.png"/><Relationship Id="rId453" Type="http://schemas.openxmlformats.org/officeDocument/2006/relationships/image" Target="../media/image2372.png"/><Relationship Id="rId509" Type="http://schemas.openxmlformats.org/officeDocument/2006/relationships/image" Target="../media/image2400.png"/><Relationship Id="rId660" Type="http://schemas.openxmlformats.org/officeDocument/2006/relationships/customXml" Target="../ink/ink934.xml"/><Relationship Id="rId106" Type="http://schemas.openxmlformats.org/officeDocument/2006/relationships/customXml" Target="../ink/ink657.xml"/><Relationship Id="rId313" Type="http://schemas.openxmlformats.org/officeDocument/2006/relationships/image" Target="../media/image2302.png"/><Relationship Id="rId495" Type="http://schemas.openxmlformats.org/officeDocument/2006/relationships/image" Target="../media/image2393.png"/><Relationship Id="rId716" Type="http://schemas.openxmlformats.org/officeDocument/2006/relationships/customXml" Target="../ink/ink962.xml"/><Relationship Id="rId758" Type="http://schemas.openxmlformats.org/officeDocument/2006/relationships/customXml" Target="../ink/ink983.xml"/><Relationship Id="rId10" Type="http://schemas.openxmlformats.org/officeDocument/2006/relationships/customXml" Target="../ink/ink609.xml"/><Relationship Id="rId52" Type="http://schemas.openxmlformats.org/officeDocument/2006/relationships/customXml" Target="../ink/ink630.xml"/><Relationship Id="rId94" Type="http://schemas.openxmlformats.org/officeDocument/2006/relationships/customXml" Target="../ink/ink651.xml"/><Relationship Id="rId148" Type="http://schemas.openxmlformats.org/officeDocument/2006/relationships/customXml" Target="../ink/ink678.xml"/><Relationship Id="rId355" Type="http://schemas.openxmlformats.org/officeDocument/2006/relationships/image" Target="../media/image2323.png"/><Relationship Id="rId397" Type="http://schemas.openxmlformats.org/officeDocument/2006/relationships/image" Target="../media/image2344.png"/><Relationship Id="rId520" Type="http://schemas.openxmlformats.org/officeDocument/2006/relationships/customXml" Target="../ink/ink864.xml"/><Relationship Id="rId562" Type="http://schemas.openxmlformats.org/officeDocument/2006/relationships/customXml" Target="../ink/ink885.xml"/><Relationship Id="rId618" Type="http://schemas.openxmlformats.org/officeDocument/2006/relationships/customXml" Target="../ink/ink913.xml"/><Relationship Id="rId215" Type="http://schemas.openxmlformats.org/officeDocument/2006/relationships/image" Target="../media/image2253.png"/><Relationship Id="rId257" Type="http://schemas.openxmlformats.org/officeDocument/2006/relationships/image" Target="../media/image2274.png"/><Relationship Id="rId422" Type="http://schemas.openxmlformats.org/officeDocument/2006/relationships/customXml" Target="../ink/ink815.xml"/><Relationship Id="rId464" Type="http://schemas.openxmlformats.org/officeDocument/2006/relationships/customXml" Target="../ink/ink836.xml"/><Relationship Id="rId299" Type="http://schemas.openxmlformats.org/officeDocument/2006/relationships/image" Target="../media/image2295.png"/><Relationship Id="rId727" Type="http://schemas.openxmlformats.org/officeDocument/2006/relationships/image" Target="../media/image2509.png"/><Relationship Id="rId63" Type="http://schemas.openxmlformats.org/officeDocument/2006/relationships/image" Target="../media/image2177.png"/><Relationship Id="rId159" Type="http://schemas.openxmlformats.org/officeDocument/2006/relationships/image" Target="../media/image2225.png"/><Relationship Id="rId366" Type="http://schemas.openxmlformats.org/officeDocument/2006/relationships/customXml" Target="../ink/ink787.xml"/><Relationship Id="rId573" Type="http://schemas.openxmlformats.org/officeDocument/2006/relationships/image" Target="../media/image2432.png"/><Relationship Id="rId226" Type="http://schemas.openxmlformats.org/officeDocument/2006/relationships/customXml" Target="../ink/ink717.xml"/><Relationship Id="rId433" Type="http://schemas.openxmlformats.org/officeDocument/2006/relationships/image" Target="../media/image2362.png"/><Relationship Id="rId640" Type="http://schemas.openxmlformats.org/officeDocument/2006/relationships/customXml" Target="../ink/ink924.xml"/><Relationship Id="rId738" Type="http://schemas.openxmlformats.org/officeDocument/2006/relationships/customXml" Target="../ink/ink973.xml"/><Relationship Id="rId74" Type="http://schemas.openxmlformats.org/officeDocument/2006/relationships/customXml" Target="../ink/ink641.xml"/><Relationship Id="rId377" Type="http://schemas.openxmlformats.org/officeDocument/2006/relationships/image" Target="../media/image2334.png"/><Relationship Id="rId500" Type="http://schemas.openxmlformats.org/officeDocument/2006/relationships/customXml" Target="../ink/ink854.xml"/><Relationship Id="rId584" Type="http://schemas.openxmlformats.org/officeDocument/2006/relationships/customXml" Target="../ink/ink896.xml"/><Relationship Id="rId5" Type="http://schemas.openxmlformats.org/officeDocument/2006/relationships/image" Target="../media/image2148.png"/><Relationship Id="rId237" Type="http://schemas.openxmlformats.org/officeDocument/2006/relationships/image" Target="../media/image2264.png"/><Relationship Id="rId444" Type="http://schemas.openxmlformats.org/officeDocument/2006/relationships/customXml" Target="../ink/ink826.xml"/><Relationship Id="rId651" Type="http://schemas.openxmlformats.org/officeDocument/2006/relationships/image" Target="../media/image2471.png"/><Relationship Id="rId749" Type="http://schemas.openxmlformats.org/officeDocument/2006/relationships/image" Target="../media/image2520.png"/><Relationship Id="rId290" Type="http://schemas.openxmlformats.org/officeDocument/2006/relationships/customXml" Target="../ink/ink749.xml"/><Relationship Id="rId304" Type="http://schemas.openxmlformats.org/officeDocument/2006/relationships/customXml" Target="../ink/ink756.xml"/><Relationship Id="rId388" Type="http://schemas.openxmlformats.org/officeDocument/2006/relationships/customXml" Target="../ink/ink798.xml"/><Relationship Id="rId511" Type="http://schemas.openxmlformats.org/officeDocument/2006/relationships/image" Target="../media/image2401.png"/><Relationship Id="rId609" Type="http://schemas.openxmlformats.org/officeDocument/2006/relationships/image" Target="../media/image2450.png"/><Relationship Id="rId85" Type="http://schemas.openxmlformats.org/officeDocument/2006/relationships/image" Target="../media/image2188.png"/><Relationship Id="rId150" Type="http://schemas.openxmlformats.org/officeDocument/2006/relationships/customXml" Target="../ink/ink679.xml"/><Relationship Id="rId595" Type="http://schemas.openxmlformats.org/officeDocument/2006/relationships/image" Target="../media/image2443.png"/><Relationship Id="rId248" Type="http://schemas.openxmlformats.org/officeDocument/2006/relationships/customXml" Target="../ink/ink728.xml"/><Relationship Id="rId455" Type="http://schemas.openxmlformats.org/officeDocument/2006/relationships/image" Target="../media/image2373.png"/><Relationship Id="rId662" Type="http://schemas.openxmlformats.org/officeDocument/2006/relationships/customXml" Target="../ink/ink935.xml"/><Relationship Id="rId12" Type="http://schemas.openxmlformats.org/officeDocument/2006/relationships/customXml" Target="../ink/ink610.xml"/><Relationship Id="rId108" Type="http://schemas.openxmlformats.org/officeDocument/2006/relationships/customXml" Target="../ink/ink658.xml"/><Relationship Id="rId315" Type="http://schemas.openxmlformats.org/officeDocument/2006/relationships/image" Target="../media/image2303.png"/><Relationship Id="rId522" Type="http://schemas.openxmlformats.org/officeDocument/2006/relationships/customXml" Target="../ink/ink865.xml"/><Relationship Id="rId96" Type="http://schemas.openxmlformats.org/officeDocument/2006/relationships/customXml" Target="../ink/ink652.xml"/><Relationship Id="rId161" Type="http://schemas.openxmlformats.org/officeDocument/2006/relationships/image" Target="../media/image2226.png"/><Relationship Id="rId399" Type="http://schemas.openxmlformats.org/officeDocument/2006/relationships/image" Target="../media/image2345.png"/><Relationship Id="rId259" Type="http://schemas.openxmlformats.org/officeDocument/2006/relationships/image" Target="../media/image2275.png"/><Relationship Id="rId466" Type="http://schemas.openxmlformats.org/officeDocument/2006/relationships/customXml" Target="../ink/ink837.xml"/><Relationship Id="rId673" Type="http://schemas.openxmlformats.org/officeDocument/2006/relationships/image" Target="../media/image2482.png"/><Relationship Id="rId23" Type="http://schemas.openxmlformats.org/officeDocument/2006/relationships/image" Target="../media/image2157.png"/><Relationship Id="rId119" Type="http://schemas.openxmlformats.org/officeDocument/2006/relationships/image" Target="../media/image2205.png"/><Relationship Id="rId326" Type="http://schemas.openxmlformats.org/officeDocument/2006/relationships/customXml" Target="../ink/ink767.xml"/><Relationship Id="rId533" Type="http://schemas.openxmlformats.org/officeDocument/2006/relationships/image" Target="../media/image2412.png"/><Relationship Id="rId740" Type="http://schemas.openxmlformats.org/officeDocument/2006/relationships/customXml" Target="../ink/ink974.xml"/><Relationship Id="rId172" Type="http://schemas.openxmlformats.org/officeDocument/2006/relationships/customXml" Target="../ink/ink690.xml"/><Relationship Id="rId477" Type="http://schemas.openxmlformats.org/officeDocument/2006/relationships/image" Target="../media/image2384.png"/><Relationship Id="rId600" Type="http://schemas.openxmlformats.org/officeDocument/2006/relationships/customXml" Target="../ink/ink904.xml"/><Relationship Id="rId684" Type="http://schemas.openxmlformats.org/officeDocument/2006/relationships/customXml" Target="../ink/ink946.xml"/><Relationship Id="rId337" Type="http://schemas.openxmlformats.org/officeDocument/2006/relationships/image" Target="../media/image2314.png"/><Relationship Id="rId34" Type="http://schemas.openxmlformats.org/officeDocument/2006/relationships/customXml" Target="../ink/ink621.xml"/><Relationship Id="rId544" Type="http://schemas.openxmlformats.org/officeDocument/2006/relationships/customXml" Target="../ink/ink876.xml"/><Relationship Id="rId751" Type="http://schemas.openxmlformats.org/officeDocument/2006/relationships/image" Target="../media/image2521.png"/><Relationship Id="rId183" Type="http://schemas.openxmlformats.org/officeDocument/2006/relationships/image" Target="../media/image2237.png"/><Relationship Id="rId390" Type="http://schemas.openxmlformats.org/officeDocument/2006/relationships/customXml" Target="../ink/ink799.xml"/><Relationship Id="rId404" Type="http://schemas.openxmlformats.org/officeDocument/2006/relationships/customXml" Target="../ink/ink806.xml"/><Relationship Id="rId611" Type="http://schemas.openxmlformats.org/officeDocument/2006/relationships/image" Target="../media/image2451.png"/><Relationship Id="rId250" Type="http://schemas.openxmlformats.org/officeDocument/2006/relationships/customXml" Target="../ink/ink729.xml"/><Relationship Id="rId488" Type="http://schemas.openxmlformats.org/officeDocument/2006/relationships/customXml" Target="../ink/ink848.xml"/><Relationship Id="rId695" Type="http://schemas.openxmlformats.org/officeDocument/2006/relationships/image" Target="../media/image2493.png"/><Relationship Id="rId709" Type="http://schemas.openxmlformats.org/officeDocument/2006/relationships/image" Target="../media/image2500.png"/><Relationship Id="rId45" Type="http://schemas.openxmlformats.org/officeDocument/2006/relationships/image" Target="../media/image2168.png"/><Relationship Id="rId110" Type="http://schemas.openxmlformats.org/officeDocument/2006/relationships/customXml" Target="../ink/ink659.xml"/><Relationship Id="rId348" Type="http://schemas.openxmlformats.org/officeDocument/2006/relationships/customXml" Target="../ink/ink778.xml"/><Relationship Id="rId555" Type="http://schemas.openxmlformats.org/officeDocument/2006/relationships/image" Target="../media/image2423.png"/><Relationship Id="rId762" Type="http://schemas.openxmlformats.org/officeDocument/2006/relationships/customXml" Target="../ink/ink985.xml"/><Relationship Id="rId194" Type="http://schemas.openxmlformats.org/officeDocument/2006/relationships/customXml" Target="../ink/ink701.xml"/><Relationship Id="rId208" Type="http://schemas.openxmlformats.org/officeDocument/2006/relationships/customXml" Target="../ink/ink708.xml"/><Relationship Id="rId415" Type="http://schemas.openxmlformats.org/officeDocument/2006/relationships/image" Target="../media/image2353.png"/><Relationship Id="rId622" Type="http://schemas.openxmlformats.org/officeDocument/2006/relationships/customXml" Target="../ink/ink915.xml"/><Relationship Id="rId261" Type="http://schemas.openxmlformats.org/officeDocument/2006/relationships/image" Target="../media/image2276.png"/><Relationship Id="rId499" Type="http://schemas.openxmlformats.org/officeDocument/2006/relationships/image" Target="../media/image2395.png"/><Relationship Id="rId56" Type="http://schemas.openxmlformats.org/officeDocument/2006/relationships/customXml" Target="../ink/ink632.xml"/><Relationship Id="rId359" Type="http://schemas.openxmlformats.org/officeDocument/2006/relationships/image" Target="../media/image2325.png"/><Relationship Id="rId566" Type="http://schemas.openxmlformats.org/officeDocument/2006/relationships/customXml" Target="../ink/ink887.xml"/><Relationship Id="rId121" Type="http://schemas.openxmlformats.org/officeDocument/2006/relationships/image" Target="../media/image2206.png"/><Relationship Id="rId219" Type="http://schemas.openxmlformats.org/officeDocument/2006/relationships/image" Target="../media/image2255.png"/><Relationship Id="rId426" Type="http://schemas.openxmlformats.org/officeDocument/2006/relationships/customXml" Target="../ink/ink817.xml"/><Relationship Id="rId633" Type="http://schemas.openxmlformats.org/officeDocument/2006/relationships/image" Target="../media/image2462.png"/><Relationship Id="rId67" Type="http://schemas.openxmlformats.org/officeDocument/2006/relationships/image" Target="../media/image2179.png"/><Relationship Id="rId272" Type="http://schemas.openxmlformats.org/officeDocument/2006/relationships/customXml" Target="../ink/ink740.xml"/><Relationship Id="rId577" Type="http://schemas.openxmlformats.org/officeDocument/2006/relationships/image" Target="../media/image2434.png"/><Relationship Id="rId700" Type="http://schemas.openxmlformats.org/officeDocument/2006/relationships/customXml" Target="../ink/ink954.xml"/><Relationship Id="rId132" Type="http://schemas.openxmlformats.org/officeDocument/2006/relationships/customXml" Target="../ink/ink670.xml"/><Relationship Id="rId437" Type="http://schemas.openxmlformats.org/officeDocument/2006/relationships/image" Target="../media/image2364.png"/><Relationship Id="rId644" Type="http://schemas.openxmlformats.org/officeDocument/2006/relationships/customXml" Target="../ink/ink926.xml"/><Relationship Id="rId283" Type="http://schemas.openxmlformats.org/officeDocument/2006/relationships/image" Target="../media/image2287.png"/><Relationship Id="rId490" Type="http://schemas.openxmlformats.org/officeDocument/2006/relationships/customXml" Target="../ink/ink849.xml"/><Relationship Id="rId504" Type="http://schemas.openxmlformats.org/officeDocument/2006/relationships/customXml" Target="../ink/ink856.xml"/><Relationship Id="rId711" Type="http://schemas.openxmlformats.org/officeDocument/2006/relationships/image" Target="../media/image2501.png"/><Relationship Id="rId78" Type="http://schemas.openxmlformats.org/officeDocument/2006/relationships/customXml" Target="../ink/ink643.xml"/><Relationship Id="rId143" Type="http://schemas.openxmlformats.org/officeDocument/2006/relationships/image" Target="../media/image2217.png"/><Relationship Id="rId350" Type="http://schemas.openxmlformats.org/officeDocument/2006/relationships/customXml" Target="../ink/ink779.xml"/><Relationship Id="rId588" Type="http://schemas.openxmlformats.org/officeDocument/2006/relationships/customXml" Target="../ink/ink898.xml"/><Relationship Id="rId9" Type="http://schemas.openxmlformats.org/officeDocument/2006/relationships/image" Target="../media/image2150.png"/><Relationship Id="rId210" Type="http://schemas.openxmlformats.org/officeDocument/2006/relationships/customXml" Target="../ink/ink709.xml"/><Relationship Id="rId448" Type="http://schemas.openxmlformats.org/officeDocument/2006/relationships/customXml" Target="../ink/ink828.xml"/><Relationship Id="rId655" Type="http://schemas.openxmlformats.org/officeDocument/2006/relationships/image" Target="../media/image2473.png"/><Relationship Id="rId294" Type="http://schemas.openxmlformats.org/officeDocument/2006/relationships/customXml" Target="../ink/ink751.xml"/><Relationship Id="rId308" Type="http://schemas.openxmlformats.org/officeDocument/2006/relationships/customXml" Target="../ink/ink758.xml"/><Relationship Id="rId515" Type="http://schemas.openxmlformats.org/officeDocument/2006/relationships/image" Target="../media/image2403.png"/><Relationship Id="rId722" Type="http://schemas.openxmlformats.org/officeDocument/2006/relationships/customXml" Target="../ink/ink965.xml"/><Relationship Id="rId89" Type="http://schemas.openxmlformats.org/officeDocument/2006/relationships/image" Target="../media/image2190.png"/><Relationship Id="rId154" Type="http://schemas.openxmlformats.org/officeDocument/2006/relationships/customXml" Target="../ink/ink681.xml"/><Relationship Id="rId361" Type="http://schemas.openxmlformats.org/officeDocument/2006/relationships/image" Target="../media/image2326.png"/><Relationship Id="rId599" Type="http://schemas.openxmlformats.org/officeDocument/2006/relationships/image" Target="../media/image2445.png"/><Relationship Id="rId459" Type="http://schemas.openxmlformats.org/officeDocument/2006/relationships/image" Target="../media/image2375.png"/><Relationship Id="rId666" Type="http://schemas.openxmlformats.org/officeDocument/2006/relationships/customXml" Target="../ink/ink937.xml"/><Relationship Id="rId16" Type="http://schemas.openxmlformats.org/officeDocument/2006/relationships/customXml" Target="../ink/ink612.xml"/><Relationship Id="rId221" Type="http://schemas.openxmlformats.org/officeDocument/2006/relationships/image" Target="../media/image2256.png"/><Relationship Id="rId319" Type="http://schemas.openxmlformats.org/officeDocument/2006/relationships/image" Target="../media/image2305.png"/><Relationship Id="rId526" Type="http://schemas.openxmlformats.org/officeDocument/2006/relationships/customXml" Target="../ink/ink867.xml"/><Relationship Id="rId733" Type="http://schemas.openxmlformats.org/officeDocument/2006/relationships/image" Target="../media/image2512.png"/><Relationship Id="rId165" Type="http://schemas.openxmlformats.org/officeDocument/2006/relationships/image" Target="../media/image2228.png"/><Relationship Id="rId372" Type="http://schemas.openxmlformats.org/officeDocument/2006/relationships/customXml" Target="../ink/ink790.xml"/><Relationship Id="rId677" Type="http://schemas.openxmlformats.org/officeDocument/2006/relationships/image" Target="../media/image2484.png"/><Relationship Id="rId232" Type="http://schemas.openxmlformats.org/officeDocument/2006/relationships/customXml" Target="../ink/ink720.xml"/><Relationship Id="rId27" Type="http://schemas.openxmlformats.org/officeDocument/2006/relationships/image" Target="../media/image2159.png"/><Relationship Id="rId537" Type="http://schemas.openxmlformats.org/officeDocument/2006/relationships/image" Target="../media/image2414.png"/><Relationship Id="rId744" Type="http://schemas.openxmlformats.org/officeDocument/2006/relationships/customXml" Target="../ink/ink976.xml"/><Relationship Id="rId80" Type="http://schemas.openxmlformats.org/officeDocument/2006/relationships/customXml" Target="../ink/ink644.xml"/><Relationship Id="rId176" Type="http://schemas.openxmlformats.org/officeDocument/2006/relationships/customXml" Target="../ink/ink692.xml"/><Relationship Id="rId383" Type="http://schemas.openxmlformats.org/officeDocument/2006/relationships/image" Target="../media/image2337.png"/><Relationship Id="rId590" Type="http://schemas.openxmlformats.org/officeDocument/2006/relationships/customXml" Target="../ink/ink899.xml"/><Relationship Id="rId604" Type="http://schemas.openxmlformats.org/officeDocument/2006/relationships/customXml" Target="../ink/ink906.xml"/><Relationship Id="rId243" Type="http://schemas.openxmlformats.org/officeDocument/2006/relationships/image" Target="../media/image2267.png"/><Relationship Id="rId450" Type="http://schemas.openxmlformats.org/officeDocument/2006/relationships/customXml" Target="../ink/ink829.xml"/><Relationship Id="rId688" Type="http://schemas.openxmlformats.org/officeDocument/2006/relationships/customXml" Target="../ink/ink948.xml"/><Relationship Id="rId38" Type="http://schemas.openxmlformats.org/officeDocument/2006/relationships/customXml" Target="../ink/ink623.xml"/><Relationship Id="rId103" Type="http://schemas.openxmlformats.org/officeDocument/2006/relationships/image" Target="../media/image2197.png"/><Relationship Id="rId310" Type="http://schemas.openxmlformats.org/officeDocument/2006/relationships/customXml" Target="../ink/ink759.xml"/><Relationship Id="rId548" Type="http://schemas.openxmlformats.org/officeDocument/2006/relationships/customXml" Target="../ink/ink878.xml"/><Relationship Id="rId755" Type="http://schemas.openxmlformats.org/officeDocument/2006/relationships/image" Target="../media/image2523.png"/><Relationship Id="rId91" Type="http://schemas.openxmlformats.org/officeDocument/2006/relationships/image" Target="../media/image2191.png"/><Relationship Id="rId187" Type="http://schemas.openxmlformats.org/officeDocument/2006/relationships/image" Target="../media/image2239.png"/><Relationship Id="rId394" Type="http://schemas.openxmlformats.org/officeDocument/2006/relationships/customXml" Target="../ink/ink801.xml"/><Relationship Id="rId408" Type="http://schemas.openxmlformats.org/officeDocument/2006/relationships/customXml" Target="../ink/ink808.xml"/><Relationship Id="rId615" Type="http://schemas.openxmlformats.org/officeDocument/2006/relationships/image" Target="../media/image2453.png"/><Relationship Id="rId254" Type="http://schemas.openxmlformats.org/officeDocument/2006/relationships/customXml" Target="../ink/ink731.xml"/><Relationship Id="rId699" Type="http://schemas.openxmlformats.org/officeDocument/2006/relationships/image" Target="../media/image2495.png"/><Relationship Id="rId49" Type="http://schemas.openxmlformats.org/officeDocument/2006/relationships/image" Target="../media/image2170.png"/><Relationship Id="rId114" Type="http://schemas.openxmlformats.org/officeDocument/2006/relationships/customXml" Target="../ink/ink661.xml"/><Relationship Id="rId461" Type="http://schemas.openxmlformats.org/officeDocument/2006/relationships/image" Target="../media/image2376.png"/><Relationship Id="rId559" Type="http://schemas.openxmlformats.org/officeDocument/2006/relationships/image" Target="../media/image2425.png"/><Relationship Id="rId766" Type="http://schemas.openxmlformats.org/officeDocument/2006/relationships/customXml" Target="../ink/ink987.xml"/><Relationship Id="rId198" Type="http://schemas.openxmlformats.org/officeDocument/2006/relationships/customXml" Target="../ink/ink703.xml"/><Relationship Id="rId321" Type="http://schemas.openxmlformats.org/officeDocument/2006/relationships/image" Target="../media/image2306.png"/><Relationship Id="rId419" Type="http://schemas.openxmlformats.org/officeDocument/2006/relationships/image" Target="../media/image2355.png"/><Relationship Id="rId626" Type="http://schemas.openxmlformats.org/officeDocument/2006/relationships/customXml" Target="../ink/ink917.xml"/><Relationship Id="rId265" Type="http://schemas.openxmlformats.org/officeDocument/2006/relationships/image" Target="../media/image2278.png"/><Relationship Id="rId472" Type="http://schemas.openxmlformats.org/officeDocument/2006/relationships/customXml" Target="../ink/ink840.xml"/><Relationship Id="rId125" Type="http://schemas.openxmlformats.org/officeDocument/2006/relationships/image" Target="../media/image2208.png"/><Relationship Id="rId332" Type="http://schemas.openxmlformats.org/officeDocument/2006/relationships/customXml" Target="../ink/ink770.xml"/><Relationship Id="rId637" Type="http://schemas.openxmlformats.org/officeDocument/2006/relationships/image" Target="../media/image2464.png"/><Relationship Id="rId276" Type="http://schemas.openxmlformats.org/officeDocument/2006/relationships/customXml" Target="../ink/ink742.xml"/><Relationship Id="rId483" Type="http://schemas.openxmlformats.org/officeDocument/2006/relationships/image" Target="../media/image2387.png"/><Relationship Id="rId690" Type="http://schemas.openxmlformats.org/officeDocument/2006/relationships/customXml" Target="../ink/ink949.xml"/><Relationship Id="rId704" Type="http://schemas.openxmlformats.org/officeDocument/2006/relationships/customXml" Target="../ink/ink956.xml"/><Relationship Id="rId40" Type="http://schemas.openxmlformats.org/officeDocument/2006/relationships/customXml" Target="../ink/ink624.xml"/><Relationship Id="rId136" Type="http://schemas.openxmlformats.org/officeDocument/2006/relationships/customXml" Target="../ink/ink672.xml"/><Relationship Id="rId343" Type="http://schemas.openxmlformats.org/officeDocument/2006/relationships/image" Target="../media/image2317.png"/><Relationship Id="rId550" Type="http://schemas.openxmlformats.org/officeDocument/2006/relationships/customXml" Target="../ink/ink879.xml"/><Relationship Id="rId203" Type="http://schemas.openxmlformats.org/officeDocument/2006/relationships/image" Target="../media/image2247.png"/><Relationship Id="rId648" Type="http://schemas.openxmlformats.org/officeDocument/2006/relationships/customXml" Target="../ink/ink928.xml"/><Relationship Id="rId287" Type="http://schemas.openxmlformats.org/officeDocument/2006/relationships/image" Target="../media/image2289.png"/><Relationship Id="rId410" Type="http://schemas.openxmlformats.org/officeDocument/2006/relationships/customXml" Target="../ink/ink809.xml"/><Relationship Id="rId494" Type="http://schemas.openxmlformats.org/officeDocument/2006/relationships/customXml" Target="../ink/ink851.xml"/><Relationship Id="rId508" Type="http://schemas.openxmlformats.org/officeDocument/2006/relationships/customXml" Target="../ink/ink858.xml"/><Relationship Id="rId715" Type="http://schemas.openxmlformats.org/officeDocument/2006/relationships/image" Target="../media/image2503.png"/><Relationship Id="rId147" Type="http://schemas.openxmlformats.org/officeDocument/2006/relationships/image" Target="../media/image2219.png"/><Relationship Id="rId354" Type="http://schemas.openxmlformats.org/officeDocument/2006/relationships/customXml" Target="../ink/ink781.xml"/><Relationship Id="rId51" Type="http://schemas.openxmlformats.org/officeDocument/2006/relationships/image" Target="../media/image2171.png"/><Relationship Id="rId561" Type="http://schemas.openxmlformats.org/officeDocument/2006/relationships/image" Target="../media/image2426.png"/><Relationship Id="rId659" Type="http://schemas.openxmlformats.org/officeDocument/2006/relationships/image" Target="../media/image2475.png"/><Relationship Id="rId214" Type="http://schemas.openxmlformats.org/officeDocument/2006/relationships/customXml" Target="../ink/ink711.xml"/><Relationship Id="rId298" Type="http://schemas.openxmlformats.org/officeDocument/2006/relationships/customXml" Target="../ink/ink753.xml"/><Relationship Id="rId421" Type="http://schemas.openxmlformats.org/officeDocument/2006/relationships/image" Target="../media/image2356.png"/><Relationship Id="rId519" Type="http://schemas.openxmlformats.org/officeDocument/2006/relationships/image" Target="../media/image2405.png"/><Relationship Id="rId158" Type="http://schemas.openxmlformats.org/officeDocument/2006/relationships/customXml" Target="../ink/ink683.xml"/><Relationship Id="rId726" Type="http://schemas.openxmlformats.org/officeDocument/2006/relationships/customXml" Target="../ink/ink967.xml"/><Relationship Id="rId62" Type="http://schemas.openxmlformats.org/officeDocument/2006/relationships/customXml" Target="../ink/ink635.xml"/><Relationship Id="rId365" Type="http://schemas.openxmlformats.org/officeDocument/2006/relationships/image" Target="../media/image2328.png"/><Relationship Id="rId572" Type="http://schemas.openxmlformats.org/officeDocument/2006/relationships/customXml" Target="../ink/ink890.xml"/><Relationship Id="rId225" Type="http://schemas.openxmlformats.org/officeDocument/2006/relationships/image" Target="../media/image2258.png"/><Relationship Id="rId432" Type="http://schemas.openxmlformats.org/officeDocument/2006/relationships/customXml" Target="../ink/ink820.xml"/><Relationship Id="rId737" Type="http://schemas.openxmlformats.org/officeDocument/2006/relationships/image" Target="../media/image2514.png"/><Relationship Id="rId73" Type="http://schemas.openxmlformats.org/officeDocument/2006/relationships/image" Target="../media/image2182.png"/><Relationship Id="rId169" Type="http://schemas.openxmlformats.org/officeDocument/2006/relationships/image" Target="../media/image2230.png"/><Relationship Id="rId376" Type="http://schemas.openxmlformats.org/officeDocument/2006/relationships/customXml" Target="../ink/ink792.xml"/><Relationship Id="rId583" Type="http://schemas.openxmlformats.org/officeDocument/2006/relationships/image" Target="../media/image2437.png"/><Relationship Id="rId4" Type="http://schemas.openxmlformats.org/officeDocument/2006/relationships/customXml" Target="../ink/ink606.xml"/><Relationship Id="rId236" Type="http://schemas.openxmlformats.org/officeDocument/2006/relationships/customXml" Target="../ink/ink722.xml"/><Relationship Id="rId443" Type="http://schemas.openxmlformats.org/officeDocument/2006/relationships/image" Target="../media/image2367.png"/><Relationship Id="rId650" Type="http://schemas.openxmlformats.org/officeDocument/2006/relationships/customXml" Target="../ink/ink929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45.xml"/><Relationship Id="rId21" Type="http://schemas.openxmlformats.org/officeDocument/2006/relationships/image" Target="../media/image10.png"/><Relationship Id="rId42" Type="http://schemas.openxmlformats.org/officeDocument/2006/relationships/customXml" Target="../ink/ink1008.xml"/><Relationship Id="rId63" Type="http://schemas.openxmlformats.org/officeDocument/2006/relationships/image" Target="../media/image31.png"/><Relationship Id="rId84" Type="http://schemas.openxmlformats.org/officeDocument/2006/relationships/customXml" Target="../ink/ink1029.xml"/><Relationship Id="rId138" Type="http://schemas.openxmlformats.org/officeDocument/2006/relationships/image" Target="../media/image69.png"/><Relationship Id="rId159" Type="http://schemas.openxmlformats.org/officeDocument/2006/relationships/customXml" Target="../ink/ink1066.xml"/><Relationship Id="rId170" Type="http://schemas.openxmlformats.org/officeDocument/2006/relationships/image" Target="../media/image85.png"/><Relationship Id="rId191" Type="http://schemas.openxmlformats.org/officeDocument/2006/relationships/customXml" Target="../ink/ink1082.xml"/><Relationship Id="rId205" Type="http://schemas.openxmlformats.org/officeDocument/2006/relationships/customXml" Target="../ink/ink1089.xml"/><Relationship Id="rId226" Type="http://schemas.openxmlformats.org/officeDocument/2006/relationships/image" Target="../media/image113.png"/><Relationship Id="rId107" Type="http://schemas.openxmlformats.org/officeDocument/2006/relationships/customXml" Target="../ink/ink1040.xml"/><Relationship Id="rId11" Type="http://schemas.openxmlformats.org/officeDocument/2006/relationships/image" Target="../media/image5100.png"/><Relationship Id="rId32" Type="http://schemas.openxmlformats.org/officeDocument/2006/relationships/customXml" Target="../ink/ink1003.xml"/><Relationship Id="rId53" Type="http://schemas.openxmlformats.org/officeDocument/2006/relationships/image" Target="../media/image26.png"/><Relationship Id="rId74" Type="http://schemas.openxmlformats.org/officeDocument/2006/relationships/customXml" Target="../ink/ink1024.xml"/><Relationship Id="rId128" Type="http://schemas.openxmlformats.org/officeDocument/2006/relationships/image" Target="../media/image64.png"/><Relationship Id="rId149" Type="http://schemas.openxmlformats.org/officeDocument/2006/relationships/customXml" Target="../ink/ink1061.xml"/><Relationship Id="rId5" Type="http://schemas.openxmlformats.org/officeDocument/2006/relationships/image" Target="../media/image210.png"/><Relationship Id="rId95" Type="http://schemas.openxmlformats.org/officeDocument/2006/relationships/image" Target="../media/image47.png"/><Relationship Id="rId160" Type="http://schemas.openxmlformats.org/officeDocument/2006/relationships/image" Target="../media/image80.png"/><Relationship Id="rId181" Type="http://schemas.openxmlformats.org/officeDocument/2006/relationships/customXml" Target="../ink/ink1077.xml"/><Relationship Id="rId216" Type="http://schemas.openxmlformats.org/officeDocument/2006/relationships/image" Target="../media/image108.png"/><Relationship Id="rId237" Type="http://schemas.openxmlformats.org/officeDocument/2006/relationships/customXml" Target="../ink/ink1105.xml"/><Relationship Id="rId22" Type="http://schemas.openxmlformats.org/officeDocument/2006/relationships/customXml" Target="../ink/ink998.xml"/><Relationship Id="rId43" Type="http://schemas.openxmlformats.org/officeDocument/2006/relationships/image" Target="../media/image21.png"/><Relationship Id="rId64" Type="http://schemas.openxmlformats.org/officeDocument/2006/relationships/customXml" Target="../ink/ink1019.xml"/><Relationship Id="rId118" Type="http://schemas.openxmlformats.org/officeDocument/2006/relationships/image" Target="../media/image59.png"/><Relationship Id="rId139" Type="http://schemas.openxmlformats.org/officeDocument/2006/relationships/customXml" Target="../ink/ink1056.xml"/><Relationship Id="rId85" Type="http://schemas.openxmlformats.org/officeDocument/2006/relationships/image" Target="../media/image42.png"/><Relationship Id="rId150" Type="http://schemas.openxmlformats.org/officeDocument/2006/relationships/image" Target="../media/image75.png"/><Relationship Id="rId171" Type="http://schemas.openxmlformats.org/officeDocument/2006/relationships/customXml" Target="../ink/ink1072.xml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27" Type="http://schemas.openxmlformats.org/officeDocument/2006/relationships/customXml" Target="../ink/ink1100.xml"/><Relationship Id="rId12" Type="http://schemas.openxmlformats.org/officeDocument/2006/relationships/customXml" Target="../ink/ink993.xml"/><Relationship Id="rId33" Type="http://schemas.openxmlformats.org/officeDocument/2006/relationships/image" Target="../media/image16.png"/><Relationship Id="rId108" Type="http://schemas.openxmlformats.org/officeDocument/2006/relationships/image" Target="../media/image54.png"/><Relationship Id="rId129" Type="http://schemas.openxmlformats.org/officeDocument/2006/relationships/customXml" Target="../ink/ink1051.xml"/><Relationship Id="rId54" Type="http://schemas.openxmlformats.org/officeDocument/2006/relationships/customXml" Target="../ink/ink1014.xml"/><Relationship Id="rId75" Type="http://schemas.openxmlformats.org/officeDocument/2006/relationships/image" Target="../media/image37.png"/><Relationship Id="rId96" Type="http://schemas.openxmlformats.org/officeDocument/2006/relationships/customXml" Target="../ink/ink1035.xml"/><Relationship Id="rId140" Type="http://schemas.openxmlformats.org/officeDocument/2006/relationships/image" Target="../media/image70.png"/><Relationship Id="rId161" Type="http://schemas.openxmlformats.org/officeDocument/2006/relationships/customXml" Target="../ink/ink1067.xml"/><Relationship Id="rId182" Type="http://schemas.openxmlformats.org/officeDocument/2006/relationships/image" Target="../media/image91.png"/><Relationship Id="rId217" Type="http://schemas.openxmlformats.org/officeDocument/2006/relationships/customXml" Target="../ink/ink1095.xml"/><Relationship Id="rId6" Type="http://schemas.openxmlformats.org/officeDocument/2006/relationships/customXml" Target="../ink/ink990.xml"/><Relationship Id="rId238" Type="http://schemas.openxmlformats.org/officeDocument/2006/relationships/image" Target="../media/image119.png"/><Relationship Id="rId23" Type="http://schemas.openxmlformats.org/officeDocument/2006/relationships/image" Target="../media/image11.png"/><Relationship Id="rId119" Type="http://schemas.openxmlformats.org/officeDocument/2006/relationships/customXml" Target="../ink/ink1046.xml"/><Relationship Id="rId44" Type="http://schemas.openxmlformats.org/officeDocument/2006/relationships/customXml" Target="../ink/ink1009.xml"/><Relationship Id="rId65" Type="http://schemas.openxmlformats.org/officeDocument/2006/relationships/image" Target="../media/image32.png"/><Relationship Id="rId86" Type="http://schemas.openxmlformats.org/officeDocument/2006/relationships/customXml" Target="../ink/ink1030.xml"/><Relationship Id="rId130" Type="http://schemas.openxmlformats.org/officeDocument/2006/relationships/image" Target="../media/image65.png"/><Relationship Id="rId151" Type="http://schemas.openxmlformats.org/officeDocument/2006/relationships/customXml" Target="../ink/ink1062.xml"/><Relationship Id="rId172" Type="http://schemas.openxmlformats.org/officeDocument/2006/relationships/image" Target="../media/image86.png"/><Relationship Id="rId193" Type="http://schemas.openxmlformats.org/officeDocument/2006/relationships/customXml" Target="../ink/ink1083.xml"/><Relationship Id="rId207" Type="http://schemas.openxmlformats.org/officeDocument/2006/relationships/customXml" Target="../ink/ink1090.xml"/><Relationship Id="rId228" Type="http://schemas.openxmlformats.org/officeDocument/2006/relationships/image" Target="../media/image114.png"/><Relationship Id="rId13" Type="http://schemas.openxmlformats.org/officeDocument/2006/relationships/image" Target="../media/image6.png"/><Relationship Id="rId109" Type="http://schemas.openxmlformats.org/officeDocument/2006/relationships/customXml" Target="../ink/ink1041.xml"/><Relationship Id="rId34" Type="http://schemas.openxmlformats.org/officeDocument/2006/relationships/customXml" Target="../ink/ink1004.xml"/><Relationship Id="rId55" Type="http://schemas.openxmlformats.org/officeDocument/2006/relationships/image" Target="../media/image27.png"/><Relationship Id="rId76" Type="http://schemas.openxmlformats.org/officeDocument/2006/relationships/customXml" Target="../ink/ink1025.xml"/><Relationship Id="rId97" Type="http://schemas.openxmlformats.org/officeDocument/2006/relationships/image" Target="../media/image48.png"/><Relationship Id="rId120" Type="http://schemas.openxmlformats.org/officeDocument/2006/relationships/image" Target="../media/image60.png"/><Relationship Id="rId141" Type="http://schemas.openxmlformats.org/officeDocument/2006/relationships/customXml" Target="../ink/ink1057.xml"/><Relationship Id="rId7" Type="http://schemas.openxmlformats.org/officeDocument/2006/relationships/image" Target="../media/image310.png"/><Relationship Id="rId162" Type="http://schemas.openxmlformats.org/officeDocument/2006/relationships/image" Target="../media/image81.png"/><Relationship Id="rId183" Type="http://schemas.openxmlformats.org/officeDocument/2006/relationships/customXml" Target="../ink/ink1078.xml"/><Relationship Id="rId218" Type="http://schemas.openxmlformats.org/officeDocument/2006/relationships/image" Target="../media/image109.png"/><Relationship Id="rId24" Type="http://schemas.openxmlformats.org/officeDocument/2006/relationships/customXml" Target="../ink/ink999.xml"/><Relationship Id="rId45" Type="http://schemas.openxmlformats.org/officeDocument/2006/relationships/image" Target="../media/image22.png"/><Relationship Id="rId66" Type="http://schemas.openxmlformats.org/officeDocument/2006/relationships/customXml" Target="../ink/ink1020.xml"/><Relationship Id="rId87" Type="http://schemas.openxmlformats.org/officeDocument/2006/relationships/image" Target="../media/image43.png"/><Relationship Id="rId110" Type="http://schemas.openxmlformats.org/officeDocument/2006/relationships/image" Target="../media/image55.png"/><Relationship Id="rId131" Type="http://schemas.openxmlformats.org/officeDocument/2006/relationships/customXml" Target="../ink/ink1052.xml"/><Relationship Id="rId152" Type="http://schemas.openxmlformats.org/officeDocument/2006/relationships/image" Target="../media/image76.png"/><Relationship Id="rId173" Type="http://schemas.openxmlformats.org/officeDocument/2006/relationships/customXml" Target="../ink/ink1073.xml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29" Type="http://schemas.openxmlformats.org/officeDocument/2006/relationships/customXml" Target="../ink/ink1101.xml"/><Relationship Id="rId14" Type="http://schemas.openxmlformats.org/officeDocument/2006/relationships/customXml" Target="../ink/ink994.xml"/><Relationship Id="rId35" Type="http://schemas.openxmlformats.org/officeDocument/2006/relationships/image" Target="../media/image17.png"/><Relationship Id="rId56" Type="http://schemas.openxmlformats.org/officeDocument/2006/relationships/customXml" Target="../ink/ink1015.xml"/><Relationship Id="rId77" Type="http://schemas.openxmlformats.org/officeDocument/2006/relationships/image" Target="../media/image38.png"/><Relationship Id="rId100" Type="http://schemas.openxmlformats.org/officeDocument/2006/relationships/image" Target="../media/image50.png"/><Relationship Id="rId8" Type="http://schemas.openxmlformats.org/officeDocument/2006/relationships/customXml" Target="../ink/ink991.xml"/><Relationship Id="rId98" Type="http://schemas.openxmlformats.org/officeDocument/2006/relationships/image" Target="../media/image49.png"/><Relationship Id="rId121" Type="http://schemas.openxmlformats.org/officeDocument/2006/relationships/customXml" Target="../ink/ink1047.xml"/><Relationship Id="rId142" Type="http://schemas.openxmlformats.org/officeDocument/2006/relationships/image" Target="../media/image71.png"/><Relationship Id="rId163" Type="http://schemas.openxmlformats.org/officeDocument/2006/relationships/customXml" Target="../ink/ink1068.xml"/><Relationship Id="rId184" Type="http://schemas.openxmlformats.org/officeDocument/2006/relationships/image" Target="../media/image92.png"/><Relationship Id="rId219" Type="http://schemas.openxmlformats.org/officeDocument/2006/relationships/customXml" Target="../ink/ink1096.xml"/><Relationship Id="rId230" Type="http://schemas.openxmlformats.org/officeDocument/2006/relationships/image" Target="../media/image115.png"/><Relationship Id="rId25" Type="http://schemas.openxmlformats.org/officeDocument/2006/relationships/image" Target="../media/image12.png"/><Relationship Id="rId46" Type="http://schemas.openxmlformats.org/officeDocument/2006/relationships/customXml" Target="../ink/ink1010.xml"/><Relationship Id="rId67" Type="http://schemas.openxmlformats.org/officeDocument/2006/relationships/image" Target="../media/image33.png"/><Relationship Id="rId88" Type="http://schemas.openxmlformats.org/officeDocument/2006/relationships/customXml" Target="../ink/ink1031.xml"/><Relationship Id="rId111" Type="http://schemas.openxmlformats.org/officeDocument/2006/relationships/customXml" Target="../ink/ink1042.xml"/><Relationship Id="rId132" Type="http://schemas.openxmlformats.org/officeDocument/2006/relationships/image" Target="../media/image66.png"/><Relationship Id="rId153" Type="http://schemas.openxmlformats.org/officeDocument/2006/relationships/customXml" Target="../ink/ink1063.xml"/><Relationship Id="rId174" Type="http://schemas.openxmlformats.org/officeDocument/2006/relationships/image" Target="../media/image87.png"/><Relationship Id="rId195" Type="http://schemas.openxmlformats.org/officeDocument/2006/relationships/customXml" Target="../ink/ink1084.xml"/><Relationship Id="rId209" Type="http://schemas.openxmlformats.org/officeDocument/2006/relationships/customXml" Target="../ink/ink1091.xml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0" Type="http://schemas.openxmlformats.org/officeDocument/2006/relationships/image" Target="../media/image110.png"/><Relationship Id="rId225" Type="http://schemas.openxmlformats.org/officeDocument/2006/relationships/customXml" Target="../ink/ink1099.xml"/><Relationship Id="rId15" Type="http://schemas.openxmlformats.org/officeDocument/2006/relationships/image" Target="../media/image7.png"/><Relationship Id="rId36" Type="http://schemas.openxmlformats.org/officeDocument/2006/relationships/customXml" Target="../ink/ink1005.xml"/><Relationship Id="rId57" Type="http://schemas.openxmlformats.org/officeDocument/2006/relationships/image" Target="../media/image28.png"/><Relationship Id="rId106" Type="http://schemas.openxmlformats.org/officeDocument/2006/relationships/image" Target="../media/image53.png"/><Relationship Id="rId127" Type="http://schemas.openxmlformats.org/officeDocument/2006/relationships/customXml" Target="../ink/ink1050.xml"/><Relationship Id="rId10" Type="http://schemas.openxmlformats.org/officeDocument/2006/relationships/customXml" Target="../ink/ink992.xml"/><Relationship Id="rId31" Type="http://schemas.openxmlformats.org/officeDocument/2006/relationships/image" Target="../media/image15.png"/><Relationship Id="rId52" Type="http://schemas.openxmlformats.org/officeDocument/2006/relationships/customXml" Target="../ink/ink1013.xml"/><Relationship Id="rId73" Type="http://schemas.openxmlformats.org/officeDocument/2006/relationships/image" Target="../media/image36.png"/><Relationship Id="rId78" Type="http://schemas.openxmlformats.org/officeDocument/2006/relationships/customXml" Target="../ink/ink1026.xml"/><Relationship Id="rId94" Type="http://schemas.openxmlformats.org/officeDocument/2006/relationships/customXml" Target="../ink/ink1034.xml"/><Relationship Id="rId99" Type="http://schemas.openxmlformats.org/officeDocument/2006/relationships/customXml" Target="../ink/ink1036.xml"/><Relationship Id="rId101" Type="http://schemas.openxmlformats.org/officeDocument/2006/relationships/customXml" Target="../ink/ink1037.xml"/><Relationship Id="rId122" Type="http://schemas.openxmlformats.org/officeDocument/2006/relationships/image" Target="../media/image61.png"/><Relationship Id="rId143" Type="http://schemas.openxmlformats.org/officeDocument/2006/relationships/customXml" Target="../ink/ink1058.xml"/><Relationship Id="rId148" Type="http://schemas.openxmlformats.org/officeDocument/2006/relationships/image" Target="../media/image74.png"/><Relationship Id="rId164" Type="http://schemas.openxmlformats.org/officeDocument/2006/relationships/image" Target="../media/image82.png"/><Relationship Id="rId169" Type="http://schemas.openxmlformats.org/officeDocument/2006/relationships/customXml" Target="../ink/ink1071.xml"/><Relationship Id="rId185" Type="http://schemas.openxmlformats.org/officeDocument/2006/relationships/customXml" Target="../ink/ink1079.xml"/><Relationship Id="rId4" Type="http://schemas.openxmlformats.org/officeDocument/2006/relationships/customXml" Target="../ink/ink989.xml"/><Relationship Id="rId9" Type="http://schemas.openxmlformats.org/officeDocument/2006/relationships/image" Target="../media/image410.png"/><Relationship Id="rId180" Type="http://schemas.openxmlformats.org/officeDocument/2006/relationships/image" Target="../media/image90.png"/><Relationship Id="rId210" Type="http://schemas.openxmlformats.org/officeDocument/2006/relationships/image" Target="../media/image105.png"/><Relationship Id="rId215" Type="http://schemas.openxmlformats.org/officeDocument/2006/relationships/customXml" Target="../ink/ink1094.xml"/><Relationship Id="rId236" Type="http://schemas.openxmlformats.org/officeDocument/2006/relationships/image" Target="../media/image118.png"/><Relationship Id="rId26" Type="http://schemas.openxmlformats.org/officeDocument/2006/relationships/customXml" Target="../ink/ink1000.xml"/><Relationship Id="rId231" Type="http://schemas.openxmlformats.org/officeDocument/2006/relationships/customXml" Target="../ink/ink1102.xml"/><Relationship Id="rId47" Type="http://schemas.openxmlformats.org/officeDocument/2006/relationships/image" Target="../media/image23.png"/><Relationship Id="rId68" Type="http://schemas.openxmlformats.org/officeDocument/2006/relationships/customXml" Target="../ink/ink1021.xml"/><Relationship Id="rId89" Type="http://schemas.openxmlformats.org/officeDocument/2006/relationships/image" Target="../media/image44.png"/><Relationship Id="rId112" Type="http://schemas.openxmlformats.org/officeDocument/2006/relationships/image" Target="../media/image56.png"/><Relationship Id="rId133" Type="http://schemas.openxmlformats.org/officeDocument/2006/relationships/customXml" Target="../ink/ink1053.xml"/><Relationship Id="rId154" Type="http://schemas.openxmlformats.org/officeDocument/2006/relationships/image" Target="../media/image77.png"/><Relationship Id="rId175" Type="http://schemas.openxmlformats.org/officeDocument/2006/relationships/customXml" Target="../ink/ink1074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16" Type="http://schemas.openxmlformats.org/officeDocument/2006/relationships/customXml" Target="../ink/ink995.xml"/><Relationship Id="rId221" Type="http://schemas.openxmlformats.org/officeDocument/2006/relationships/customXml" Target="../ink/ink1097.xml"/><Relationship Id="rId37" Type="http://schemas.openxmlformats.org/officeDocument/2006/relationships/image" Target="../media/image18.png"/><Relationship Id="rId58" Type="http://schemas.openxmlformats.org/officeDocument/2006/relationships/customXml" Target="../ink/ink1016.xml"/><Relationship Id="rId79" Type="http://schemas.openxmlformats.org/officeDocument/2006/relationships/image" Target="../media/image39.png"/><Relationship Id="rId102" Type="http://schemas.openxmlformats.org/officeDocument/2006/relationships/image" Target="../media/image51.png"/><Relationship Id="rId123" Type="http://schemas.openxmlformats.org/officeDocument/2006/relationships/customXml" Target="../ink/ink1048.xml"/><Relationship Id="rId144" Type="http://schemas.openxmlformats.org/officeDocument/2006/relationships/image" Target="../media/image72.png"/><Relationship Id="rId90" Type="http://schemas.openxmlformats.org/officeDocument/2006/relationships/customXml" Target="../ink/ink1032.xml"/><Relationship Id="rId165" Type="http://schemas.openxmlformats.org/officeDocument/2006/relationships/customXml" Target="../ink/ink1069.xml"/><Relationship Id="rId186" Type="http://schemas.openxmlformats.org/officeDocument/2006/relationships/image" Target="../media/image93.png"/><Relationship Id="rId211" Type="http://schemas.openxmlformats.org/officeDocument/2006/relationships/customXml" Target="../ink/ink1092.xml"/><Relationship Id="rId232" Type="http://schemas.openxmlformats.org/officeDocument/2006/relationships/image" Target="../media/image116.png"/><Relationship Id="rId27" Type="http://schemas.openxmlformats.org/officeDocument/2006/relationships/image" Target="../media/image13.png"/><Relationship Id="rId48" Type="http://schemas.openxmlformats.org/officeDocument/2006/relationships/customXml" Target="../ink/ink1011.xml"/><Relationship Id="rId69" Type="http://schemas.openxmlformats.org/officeDocument/2006/relationships/image" Target="../media/image34.png"/><Relationship Id="rId113" Type="http://schemas.openxmlformats.org/officeDocument/2006/relationships/customXml" Target="../ink/ink1043.xml"/><Relationship Id="rId134" Type="http://schemas.openxmlformats.org/officeDocument/2006/relationships/image" Target="../media/image67.png"/><Relationship Id="rId80" Type="http://schemas.openxmlformats.org/officeDocument/2006/relationships/customXml" Target="../ink/ink1027.xml"/><Relationship Id="rId155" Type="http://schemas.openxmlformats.org/officeDocument/2006/relationships/customXml" Target="../ink/ink1064.xml"/><Relationship Id="rId176" Type="http://schemas.openxmlformats.org/officeDocument/2006/relationships/image" Target="../media/image88.png"/><Relationship Id="rId197" Type="http://schemas.openxmlformats.org/officeDocument/2006/relationships/customXml" Target="../ink/ink1085.xml"/><Relationship Id="rId201" Type="http://schemas.openxmlformats.org/officeDocument/2006/relationships/customXml" Target="../ink/ink1087.xml"/><Relationship Id="rId222" Type="http://schemas.openxmlformats.org/officeDocument/2006/relationships/image" Target="../media/image111.png"/><Relationship Id="rId17" Type="http://schemas.openxmlformats.org/officeDocument/2006/relationships/image" Target="../media/image8.png"/><Relationship Id="rId38" Type="http://schemas.openxmlformats.org/officeDocument/2006/relationships/customXml" Target="../ink/ink1006.xml"/><Relationship Id="rId59" Type="http://schemas.openxmlformats.org/officeDocument/2006/relationships/image" Target="../media/image29.png"/><Relationship Id="rId103" Type="http://schemas.openxmlformats.org/officeDocument/2006/relationships/customXml" Target="../ink/ink1038.xml"/><Relationship Id="rId124" Type="http://schemas.openxmlformats.org/officeDocument/2006/relationships/image" Target="../media/image62.png"/><Relationship Id="rId70" Type="http://schemas.openxmlformats.org/officeDocument/2006/relationships/customXml" Target="../ink/ink1022.xml"/><Relationship Id="rId91" Type="http://schemas.openxmlformats.org/officeDocument/2006/relationships/image" Target="../media/image45.png"/><Relationship Id="rId145" Type="http://schemas.openxmlformats.org/officeDocument/2006/relationships/customXml" Target="../ink/ink1059.xml"/><Relationship Id="rId166" Type="http://schemas.openxmlformats.org/officeDocument/2006/relationships/image" Target="../media/image83.png"/><Relationship Id="rId187" Type="http://schemas.openxmlformats.org/officeDocument/2006/relationships/customXml" Target="../ink/ink1080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6.png"/><Relationship Id="rId233" Type="http://schemas.openxmlformats.org/officeDocument/2006/relationships/customXml" Target="../ink/ink1103.xml"/><Relationship Id="rId28" Type="http://schemas.openxmlformats.org/officeDocument/2006/relationships/customXml" Target="../ink/ink1001.xml"/><Relationship Id="rId49" Type="http://schemas.openxmlformats.org/officeDocument/2006/relationships/image" Target="../media/image24.png"/><Relationship Id="rId114" Type="http://schemas.openxmlformats.org/officeDocument/2006/relationships/image" Target="../media/image57.png"/><Relationship Id="rId60" Type="http://schemas.openxmlformats.org/officeDocument/2006/relationships/customXml" Target="../ink/ink1017.xml"/><Relationship Id="rId81" Type="http://schemas.openxmlformats.org/officeDocument/2006/relationships/image" Target="../media/image40.png"/><Relationship Id="rId135" Type="http://schemas.openxmlformats.org/officeDocument/2006/relationships/customXml" Target="../ink/ink1054.xml"/><Relationship Id="rId156" Type="http://schemas.openxmlformats.org/officeDocument/2006/relationships/image" Target="../media/image78.png"/><Relationship Id="rId177" Type="http://schemas.openxmlformats.org/officeDocument/2006/relationships/customXml" Target="../ink/ink1075.xml"/><Relationship Id="rId198" Type="http://schemas.openxmlformats.org/officeDocument/2006/relationships/image" Target="../media/image99.png"/><Relationship Id="rId202" Type="http://schemas.openxmlformats.org/officeDocument/2006/relationships/image" Target="../media/image101.png"/><Relationship Id="rId223" Type="http://schemas.openxmlformats.org/officeDocument/2006/relationships/customXml" Target="../ink/ink1098.xml"/><Relationship Id="rId18" Type="http://schemas.openxmlformats.org/officeDocument/2006/relationships/customXml" Target="../ink/ink996.xml"/><Relationship Id="rId39" Type="http://schemas.openxmlformats.org/officeDocument/2006/relationships/image" Target="../media/image19.png"/><Relationship Id="rId50" Type="http://schemas.openxmlformats.org/officeDocument/2006/relationships/customXml" Target="../ink/ink1012.xml"/><Relationship Id="rId104" Type="http://schemas.openxmlformats.org/officeDocument/2006/relationships/image" Target="../media/image52.png"/><Relationship Id="rId125" Type="http://schemas.openxmlformats.org/officeDocument/2006/relationships/customXml" Target="../ink/ink1049.xml"/><Relationship Id="rId146" Type="http://schemas.openxmlformats.org/officeDocument/2006/relationships/image" Target="../media/image73.png"/><Relationship Id="rId167" Type="http://schemas.openxmlformats.org/officeDocument/2006/relationships/customXml" Target="../ink/ink1070.xml"/><Relationship Id="rId188" Type="http://schemas.openxmlformats.org/officeDocument/2006/relationships/image" Target="../media/image94.png"/><Relationship Id="rId71" Type="http://schemas.openxmlformats.org/officeDocument/2006/relationships/image" Target="../media/image35.png"/><Relationship Id="rId92" Type="http://schemas.openxmlformats.org/officeDocument/2006/relationships/customXml" Target="../ink/ink1033.xml"/><Relationship Id="rId213" Type="http://schemas.openxmlformats.org/officeDocument/2006/relationships/customXml" Target="../ink/ink1093.xml"/><Relationship Id="rId234" Type="http://schemas.openxmlformats.org/officeDocument/2006/relationships/image" Target="../media/image117.png"/><Relationship Id="rId2" Type="http://schemas.openxmlformats.org/officeDocument/2006/relationships/customXml" Target="../ink/ink988.xml"/><Relationship Id="rId29" Type="http://schemas.openxmlformats.org/officeDocument/2006/relationships/image" Target="../media/image14.png"/><Relationship Id="rId40" Type="http://schemas.openxmlformats.org/officeDocument/2006/relationships/customXml" Target="../ink/ink1007.xml"/><Relationship Id="rId115" Type="http://schemas.openxmlformats.org/officeDocument/2006/relationships/customXml" Target="../ink/ink1044.xml"/><Relationship Id="rId136" Type="http://schemas.openxmlformats.org/officeDocument/2006/relationships/image" Target="../media/image68.png"/><Relationship Id="rId157" Type="http://schemas.openxmlformats.org/officeDocument/2006/relationships/customXml" Target="../ink/ink1065.xml"/><Relationship Id="rId178" Type="http://schemas.openxmlformats.org/officeDocument/2006/relationships/image" Target="../media/image89.png"/><Relationship Id="rId61" Type="http://schemas.openxmlformats.org/officeDocument/2006/relationships/image" Target="../media/image30.png"/><Relationship Id="rId82" Type="http://schemas.openxmlformats.org/officeDocument/2006/relationships/customXml" Target="../ink/ink1028.xml"/><Relationship Id="rId199" Type="http://schemas.openxmlformats.org/officeDocument/2006/relationships/customXml" Target="../ink/ink1086.xml"/><Relationship Id="rId203" Type="http://schemas.openxmlformats.org/officeDocument/2006/relationships/customXml" Target="../ink/ink1088.xml"/><Relationship Id="rId19" Type="http://schemas.openxmlformats.org/officeDocument/2006/relationships/image" Target="../media/image9.png"/><Relationship Id="rId224" Type="http://schemas.openxmlformats.org/officeDocument/2006/relationships/image" Target="../media/image112.png"/><Relationship Id="rId30" Type="http://schemas.openxmlformats.org/officeDocument/2006/relationships/customXml" Target="../ink/ink1002.xml"/><Relationship Id="rId105" Type="http://schemas.openxmlformats.org/officeDocument/2006/relationships/customXml" Target="../ink/ink1039.xml"/><Relationship Id="rId126" Type="http://schemas.openxmlformats.org/officeDocument/2006/relationships/image" Target="../media/image63.png"/><Relationship Id="rId147" Type="http://schemas.openxmlformats.org/officeDocument/2006/relationships/customXml" Target="../ink/ink1060.xml"/><Relationship Id="rId168" Type="http://schemas.openxmlformats.org/officeDocument/2006/relationships/image" Target="../media/image84.png"/><Relationship Id="rId51" Type="http://schemas.openxmlformats.org/officeDocument/2006/relationships/image" Target="../media/image25.png"/><Relationship Id="rId72" Type="http://schemas.openxmlformats.org/officeDocument/2006/relationships/customXml" Target="../ink/ink1023.xml"/><Relationship Id="rId93" Type="http://schemas.openxmlformats.org/officeDocument/2006/relationships/image" Target="../media/image46.png"/><Relationship Id="rId189" Type="http://schemas.openxmlformats.org/officeDocument/2006/relationships/customXml" Target="../ink/ink1081.xml"/><Relationship Id="rId3" Type="http://schemas.openxmlformats.org/officeDocument/2006/relationships/image" Target="../media/image133.png"/><Relationship Id="rId214" Type="http://schemas.openxmlformats.org/officeDocument/2006/relationships/image" Target="../media/image107.png"/><Relationship Id="rId235" Type="http://schemas.openxmlformats.org/officeDocument/2006/relationships/customXml" Target="../ink/ink1104.xml"/><Relationship Id="rId116" Type="http://schemas.openxmlformats.org/officeDocument/2006/relationships/image" Target="../media/image58.png"/><Relationship Id="rId137" Type="http://schemas.openxmlformats.org/officeDocument/2006/relationships/customXml" Target="../ink/ink1055.xml"/><Relationship Id="rId158" Type="http://schemas.openxmlformats.org/officeDocument/2006/relationships/image" Target="../media/image79.png"/><Relationship Id="rId20" Type="http://schemas.openxmlformats.org/officeDocument/2006/relationships/customXml" Target="../ink/ink997.xml"/><Relationship Id="rId41" Type="http://schemas.openxmlformats.org/officeDocument/2006/relationships/image" Target="../media/image20.png"/><Relationship Id="rId62" Type="http://schemas.openxmlformats.org/officeDocument/2006/relationships/customXml" Target="../ink/ink1018.xml"/><Relationship Id="rId83" Type="http://schemas.openxmlformats.org/officeDocument/2006/relationships/image" Target="../media/image41.png"/><Relationship Id="rId179" Type="http://schemas.openxmlformats.org/officeDocument/2006/relationships/customXml" Target="../ink/ink10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B6920F-BC94-76B3-C2FE-96A862AEF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22" y="3330924"/>
            <a:ext cx="7262603" cy="27483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8D6A7AA-9317-660E-6700-D72D789267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22" y="100430"/>
            <a:ext cx="7122424" cy="27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35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C71BA5-445B-D5E6-A1B9-B85E9433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66" y="571500"/>
            <a:ext cx="4705350" cy="2857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91FC95-B460-3D46-8C28-FA06DC26D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66" y="3855214"/>
            <a:ext cx="4942532" cy="2713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A0CC28-4B45-ED88-F66D-F7C93690AB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471" y="791796"/>
            <a:ext cx="5613682" cy="291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9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C58B4-6E6C-379B-784B-97C3F264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0" y="286780"/>
            <a:ext cx="10038080" cy="5918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437AB0-6D6C-5582-38C2-7814E83B285B}"/>
              </a:ext>
            </a:extLst>
          </p:cNvPr>
          <p:cNvSpPr txBox="1"/>
          <p:nvPr/>
        </p:nvSpPr>
        <p:spPr>
          <a:xfrm>
            <a:off x="1249680" y="6386554"/>
            <a:ext cx="104851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https://www.youtube.com/watch?v=9JhX_UNcQvE&amp;t=1230s&amp;ab_channel=MITOpenCourseWare</a:t>
            </a:r>
          </a:p>
        </p:txBody>
      </p:sp>
    </p:spTree>
    <p:extLst>
      <p:ext uri="{BB962C8B-B14F-4D97-AF65-F5344CB8AC3E}">
        <p14:creationId xmlns:p14="http://schemas.microsoft.com/office/powerpoint/2010/main" val="1567596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70CC2D-6B2F-F849-AF53-261A10DA4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40" y="694312"/>
            <a:ext cx="3556000" cy="1771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647C49-B3C6-0E80-39DB-E64825614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15" y="3037841"/>
            <a:ext cx="4429810" cy="2915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93AB3F-717F-67B7-567C-9C068F2F8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8777" y="2926081"/>
            <a:ext cx="6279886" cy="273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17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F85A16-F06E-7B3E-458D-618E43D77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756" y="2155864"/>
            <a:ext cx="5337203" cy="29165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C7BDA8-DFE7-C8C2-9144-B4EF76C9B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8" y="3566398"/>
            <a:ext cx="5613682" cy="2911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B22595-C750-C1C3-470A-2BC6BE67A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484" y="297180"/>
            <a:ext cx="470535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781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8B2907-D398-8947-42B4-3C8CCD437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378023"/>
            <a:ext cx="11419840" cy="410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5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1932B5-A37A-9961-19F4-8EA973D52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39" y="1354905"/>
            <a:ext cx="2505075" cy="3324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3636DD-8D28-6D5E-8058-17760507A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914" y="1426290"/>
            <a:ext cx="2613951" cy="31814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1C839D-95A9-CE19-C86D-DFA1E1B9B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2490" y="1196643"/>
            <a:ext cx="46005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24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A60ECD-B014-491F-CA1D-52EE055311BC}"/>
              </a:ext>
            </a:extLst>
          </p:cNvPr>
          <p:cNvGrpSpPr/>
          <p:nvPr/>
        </p:nvGrpSpPr>
        <p:grpSpPr>
          <a:xfrm>
            <a:off x="942769" y="418609"/>
            <a:ext cx="608400" cy="398520"/>
            <a:chOff x="942769" y="418609"/>
            <a:chExt cx="608400" cy="39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0139B24-EE4A-A240-F22B-1CF614D5E130}"/>
                    </a:ext>
                  </a:extLst>
                </p14:cNvPr>
                <p14:cNvContentPartPr/>
                <p14:nvPr/>
              </p14:nvContentPartPr>
              <p14:xfrm>
                <a:off x="942769" y="418609"/>
                <a:ext cx="155160" cy="222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0139B24-EE4A-A240-F22B-1CF614D5E1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4769" y="400609"/>
                  <a:ext cx="190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1688352-0AFB-5C17-5242-F4A8EDA816F7}"/>
                    </a:ext>
                  </a:extLst>
                </p14:cNvPr>
                <p14:cNvContentPartPr/>
                <p14:nvPr/>
              </p14:nvContentPartPr>
              <p14:xfrm>
                <a:off x="1156249" y="534889"/>
                <a:ext cx="108360" cy="282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1688352-0AFB-5C17-5242-F4A8EDA816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38609" y="517249"/>
                  <a:ext cx="1440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A41C863-BFC0-649D-191B-B22E8B1C758B}"/>
                    </a:ext>
                  </a:extLst>
                </p14:cNvPr>
                <p14:cNvContentPartPr/>
                <p14:nvPr/>
              </p14:nvContentPartPr>
              <p14:xfrm>
                <a:off x="1324009" y="506089"/>
                <a:ext cx="227160" cy="138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A41C863-BFC0-649D-191B-B22E8B1C758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6369" y="488449"/>
                  <a:ext cx="262800" cy="17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AE19CA-9689-BB3A-0886-8EF4FD00A7CD}"/>
              </a:ext>
            </a:extLst>
          </p:cNvPr>
          <p:cNvGrpSpPr/>
          <p:nvPr/>
        </p:nvGrpSpPr>
        <p:grpSpPr>
          <a:xfrm>
            <a:off x="1945369" y="177049"/>
            <a:ext cx="2303640" cy="451440"/>
            <a:chOff x="1945369" y="177049"/>
            <a:chExt cx="2303640" cy="45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E6AD74B-4EDB-CBEE-9852-040DB367051E}"/>
                    </a:ext>
                  </a:extLst>
                </p14:cNvPr>
                <p14:cNvContentPartPr/>
                <p14:nvPr/>
              </p14:nvContentPartPr>
              <p14:xfrm>
                <a:off x="1945369" y="290089"/>
                <a:ext cx="187200" cy="338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E6AD74B-4EDB-CBEE-9852-040DB36705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27729" y="272449"/>
                  <a:ext cx="22284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E0A645-FD02-2B14-6C35-E56AB898BF6C}"/>
                    </a:ext>
                  </a:extLst>
                </p14:cNvPr>
                <p14:cNvContentPartPr/>
                <p14:nvPr/>
              </p14:nvContentPartPr>
              <p14:xfrm>
                <a:off x="2252089" y="475129"/>
                <a:ext cx="410040" cy="117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E0A645-FD02-2B14-6C35-E56AB898BF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34449" y="457129"/>
                  <a:ext cx="4456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470946-EF44-4E99-9F8B-320944690955}"/>
                    </a:ext>
                  </a:extLst>
                </p14:cNvPr>
                <p14:cNvContentPartPr/>
                <p14:nvPr/>
              </p14:nvContentPartPr>
              <p14:xfrm>
                <a:off x="2781289" y="490249"/>
                <a:ext cx="21240" cy="118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470946-EF44-4E99-9F8B-3209446909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63289" y="472249"/>
                  <a:ext cx="568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F14C4EB-A0BD-BA9F-54A3-8C34C7EFE7EA}"/>
                    </a:ext>
                  </a:extLst>
                </p14:cNvPr>
                <p14:cNvContentPartPr/>
                <p14:nvPr/>
              </p14:nvContentPartPr>
              <p14:xfrm>
                <a:off x="2771209" y="413569"/>
                <a:ext cx="32760" cy="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F14C4EB-A0BD-BA9F-54A3-8C34C7EFE7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53569" y="395929"/>
                  <a:ext cx="68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0E605F9-BD08-24D5-F268-2A20EC5CFF93}"/>
                    </a:ext>
                  </a:extLst>
                </p14:cNvPr>
                <p14:cNvContentPartPr/>
                <p14:nvPr/>
              </p14:nvContentPartPr>
              <p14:xfrm>
                <a:off x="2855809" y="177049"/>
                <a:ext cx="791280" cy="393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0E605F9-BD08-24D5-F268-2A20EC5CFF9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38169" y="159409"/>
                  <a:ext cx="8269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043F9C6-9D76-DF8F-E855-FB2DD7D5E8FC}"/>
                    </a:ext>
                  </a:extLst>
                </p14:cNvPr>
                <p14:cNvContentPartPr/>
                <p14:nvPr/>
              </p14:nvContentPartPr>
              <p14:xfrm>
                <a:off x="3706489" y="362089"/>
                <a:ext cx="542520" cy="19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043F9C6-9D76-DF8F-E855-FB2DD7D5E8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88849" y="344089"/>
                  <a:ext cx="57816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20DE03D-2ED3-CEDD-4EDD-B20C188DFE71}"/>
              </a:ext>
            </a:extLst>
          </p:cNvPr>
          <p:cNvGrpSpPr/>
          <p:nvPr/>
        </p:nvGrpSpPr>
        <p:grpSpPr>
          <a:xfrm>
            <a:off x="4673089" y="124489"/>
            <a:ext cx="1919880" cy="562320"/>
            <a:chOff x="4673089" y="124489"/>
            <a:chExt cx="1919880" cy="56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894B23E-50AC-F12F-43F6-425A8C0DF006}"/>
                    </a:ext>
                  </a:extLst>
                </p14:cNvPr>
                <p14:cNvContentPartPr/>
                <p14:nvPr/>
              </p14:nvContentPartPr>
              <p14:xfrm>
                <a:off x="4673089" y="240409"/>
                <a:ext cx="192240" cy="289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894B23E-50AC-F12F-43F6-425A8C0DF00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55089" y="222769"/>
                  <a:ext cx="22788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EC5783-0C45-C6F2-3364-D854E6DFDCD0}"/>
                    </a:ext>
                  </a:extLst>
                </p14:cNvPr>
                <p14:cNvContentPartPr/>
                <p14:nvPr/>
              </p14:nvContentPartPr>
              <p14:xfrm>
                <a:off x="4987729" y="412129"/>
                <a:ext cx="215640" cy="274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EC5783-0C45-C6F2-3364-D854E6DFDC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70089" y="394489"/>
                  <a:ext cx="2512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003F756-4176-C06C-EB22-AF6AE516EDD5}"/>
                    </a:ext>
                  </a:extLst>
                </p14:cNvPr>
                <p14:cNvContentPartPr/>
                <p14:nvPr/>
              </p14:nvContentPartPr>
              <p14:xfrm>
                <a:off x="5189689" y="409969"/>
                <a:ext cx="261000" cy="242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003F756-4176-C06C-EB22-AF6AE516ED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71689" y="391969"/>
                  <a:ext cx="296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1852EF-0703-66F7-BE9D-DA2A15AB6CBC}"/>
                    </a:ext>
                  </a:extLst>
                </p14:cNvPr>
                <p14:cNvContentPartPr/>
                <p14:nvPr/>
              </p14:nvContentPartPr>
              <p14:xfrm>
                <a:off x="5467249" y="124489"/>
                <a:ext cx="644040" cy="35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1852EF-0703-66F7-BE9D-DA2A15AB6CB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49609" y="106489"/>
                  <a:ext cx="6796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50A25A1-FC59-6745-6613-28B99AA994AD}"/>
                    </a:ext>
                  </a:extLst>
                </p14:cNvPr>
                <p14:cNvContentPartPr/>
                <p14:nvPr/>
              </p14:nvContentPartPr>
              <p14:xfrm>
                <a:off x="6161329" y="344809"/>
                <a:ext cx="125280" cy="137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50A25A1-FC59-6745-6613-28B99AA994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43329" y="326809"/>
                  <a:ext cx="160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27FFF42-1CC6-FE71-9B47-EA32F3FE9ECA}"/>
                    </a:ext>
                  </a:extLst>
                </p14:cNvPr>
                <p14:cNvContentPartPr/>
                <p14:nvPr/>
              </p14:nvContentPartPr>
              <p14:xfrm>
                <a:off x="6369409" y="362089"/>
                <a:ext cx="21960" cy="104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27FFF42-1CC6-FE71-9B47-EA32F3FE9EC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51769" y="344449"/>
                  <a:ext cx="57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B6FF619-8C9F-6FA6-DEFB-84512DFFC9B0}"/>
                    </a:ext>
                  </a:extLst>
                </p14:cNvPr>
                <p14:cNvContentPartPr/>
                <p14:nvPr/>
              </p14:nvContentPartPr>
              <p14:xfrm>
                <a:off x="6396409" y="287209"/>
                <a:ext cx="196560" cy="286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B6FF619-8C9F-6FA6-DEFB-84512DFFC9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378769" y="269569"/>
                  <a:ext cx="232200" cy="32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CEFCA1-1D33-C39A-5037-79E2DEBB62EE}"/>
              </a:ext>
            </a:extLst>
          </p:cNvPr>
          <p:cNvGrpSpPr/>
          <p:nvPr/>
        </p:nvGrpSpPr>
        <p:grpSpPr>
          <a:xfrm>
            <a:off x="2478189" y="1045440"/>
            <a:ext cx="1288800" cy="389520"/>
            <a:chOff x="2478189" y="1045440"/>
            <a:chExt cx="128880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B6173CF-3FB0-0149-8593-311F557FD595}"/>
                    </a:ext>
                  </a:extLst>
                </p14:cNvPr>
                <p14:cNvContentPartPr/>
                <p14:nvPr/>
              </p14:nvContentPartPr>
              <p14:xfrm>
                <a:off x="2478189" y="1167120"/>
                <a:ext cx="162360" cy="261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B6173CF-3FB0-0149-8593-311F557FD5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73869" y="1162800"/>
                  <a:ext cx="1710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5A034F-7AEA-05EC-E68F-13C70CC6A2FA}"/>
                    </a:ext>
                  </a:extLst>
                </p14:cNvPr>
                <p14:cNvContentPartPr/>
                <p14:nvPr/>
              </p14:nvContentPartPr>
              <p14:xfrm>
                <a:off x="2704269" y="1174680"/>
                <a:ext cx="129960" cy="210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5A034F-7AEA-05EC-E68F-13C70CC6A2F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699949" y="1170360"/>
                  <a:ext cx="138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B3E24F0-9C1C-A1A3-AF3B-CE1472144EEE}"/>
                    </a:ext>
                  </a:extLst>
                </p14:cNvPr>
                <p14:cNvContentPartPr/>
                <p14:nvPr/>
              </p14:nvContentPartPr>
              <p14:xfrm>
                <a:off x="2695269" y="1261800"/>
                <a:ext cx="116280" cy="60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B3E24F0-9C1C-A1A3-AF3B-CE1472144EE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690949" y="1257480"/>
                  <a:ext cx="124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803888E-AA53-578D-27DD-E8608BE2A016}"/>
                    </a:ext>
                  </a:extLst>
                </p14:cNvPr>
                <p14:cNvContentPartPr/>
                <p14:nvPr/>
              </p14:nvContentPartPr>
              <p14:xfrm>
                <a:off x="2684469" y="1061280"/>
                <a:ext cx="104760" cy="101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803888E-AA53-578D-27DD-E8608BE2A01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80149" y="1056960"/>
                  <a:ext cx="1134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AEAA656-C69B-5EA5-0815-A7ED2280E56B}"/>
                    </a:ext>
                  </a:extLst>
                </p14:cNvPr>
                <p14:cNvContentPartPr/>
                <p14:nvPr/>
              </p14:nvContentPartPr>
              <p14:xfrm>
                <a:off x="2985429" y="1377000"/>
                <a:ext cx="1440" cy="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AEAA656-C69B-5EA5-0815-A7ED2280E56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981109" y="1372680"/>
                  <a:ext cx="10080" cy="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E38851-8AE7-621C-B49A-827575A627AE}"/>
                    </a:ext>
                  </a:extLst>
                </p14:cNvPr>
                <p14:cNvContentPartPr/>
                <p14:nvPr/>
              </p14:nvContentPartPr>
              <p14:xfrm>
                <a:off x="2977869" y="1369800"/>
                <a:ext cx="17640" cy="6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E38851-8AE7-621C-B49A-827575A627A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73549" y="1365480"/>
                  <a:ext cx="262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9786F71-A0D2-539A-3B80-8AA12653D56F}"/>
                    </a:ext>
                  </a:extLst>
                </p14:cNvPr>
                <p14:cNvContentPartPr/>
                <p14:nvPr/>
              </p14:nvContentPartPr>
              <p14:xfrm>
                <a:off x="3139149" y="1145880"/>
                <a:ext cx="161280" cy="194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9786F71-A0D2-539A-3B80-8AA12653D56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34829" y="1141560"/>
                  <a:ext cx="1699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22ACEF-F1B1-808C-A299-DF83D536D72F}"/>
                    </a:ext>
                  </a:extLst>
                </p14:cNvPr>
                <p14:cNvContentPartPr/>
                <p14:nvPr/>
              </p14:nvContentPartPr>
              <p14:xfrm>
                <a:off x="3119709" y="1045440"/>
                <a:ext cx="99360" cy="60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22ACEF-F1B1-808C-A299-DF83D536D72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15389" y="1041120"/>
                  <a:ext cx="108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891163B-6EE3-9C23-240A-FDB3B7097A2A}"/>
                    </a:ext>
                  </a:extLst>
                </p14:cNvPr>
                <p14:cNvContentPartPr/>
                <p14:nvPr/>
              </p14:nvContentPartPr>
              <p14:xfrm>
                <a:off x="3367029" y="1053720"/>
                <a:ext cx="127080" cy="372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891163B-6EE3-9C23-240A-FDB3B7097A2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62709" y="1049400"/>
                  <a:ext cx="1357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69EC20-B04A-7A95-59F3-8A8BCC6BD03F}"/>
                    </a:ext>
                  </a:extLst>
                </p14:cNvPr>
                <p14:cNvContentPartPr/>
                <p14:nvPr/>
              </p14:nvContentPartPr>
              <p14:xfrm>
                <a:off x="3643869" y="1202400"/>
                <a:ext cx="123120" cy="91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69EC20-B04A-7A95-59F3-8A8BCC6BD03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39549" y="1198080"/>
                  <a:ext cx="13176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95AE4F7-7772-20EE-2F0A-06FA91158829}"/>
              </a:ext>
            </a:extLst>
          </p:cNvPr>
          <p:cNvGrpSpPr/>
          <p:nvPr/>
        </p:nvGrpSpPr>
        <p:grpSpPr>
          <a:xfrm>
            <a:off x="3929709" y="1025280"/>
            <a:ext cx="1840680" cy="342720"/>
            <a:chOff x="3929709" y="1025280"/>
            <a:chExt cx="184068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FC22F12-BC5E-28C8-0F7C-A76EE8967EA1}"/>
                    </a:ext>
                  </a:extLst>
                </p14:cNvPr>
                <p14:cNvContentPartPr/>
                <p14:nvPr/>
              </p14:nvContentPartPr>
              <p14:xfrm>
                <a:off x="3929709" y="1114920"/>
                <a:ext cx="115920" cy="253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FC22F12-BC5E-28C8-0F7C-A76EE8967EA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25389" y="1110600"/>
                  <a:ext cx="1245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E1F1FF-0CAE-A79B-D7A2-DE00727F8B0F}"/>
                    </a:ext>
                  </a:extLst>
                </p14:cNvPr>
                <p14:cNvContentPartPr/>
                <p14:nvPr/>
              </p14:nvContentPartPr>
              <p14:xfrm>
                <a:off x="3953469" y="1234440"/>
                <a:ext cx="75960" cy="44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E1F1FF-0CAE-A79B-D7A2-DE00727F8B0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49149" y="1230120"/>
                  <a:ext cx="84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97FA8CA-8B38-A9F3-1C1B-705B1469E25A}"/>
                    </a:ext>
                  </a:extLst>
                </p14:cNvPr>
                <p14:cNvContentPartPr/>
                <p14:nvPr/>
              </p14:nvContentPartPr>
              <p14:xfrm>
                <a:off x="3934029" y="1025280"/>
                <a:ext cx="73440" cy="52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97FA8CA-8B38-A9F3-1C1B-705B1469E25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929709" y="1020960"/>
                  <a:ext cx="8208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1C7D2BE-3C0B-B35B-BD9D-A1C2DDBC306E}"/>
                    </a:ext>
                  </a:extLst>
                </p14:cNvPr>
                <p14:cNvContentPartPr/>
                <p14:nvPr/>
              </p14:nvContentPartPr>
              <p14:xfrm>
                <a:off x="4156149" y="1141200"/>
                <a:ext cx="200880" cy="201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1C7D2BE-3C0B-B35B-BD9D-A1C2DDBC306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51829" y="1136880"/>
                  <a:ext cx="209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6A6CB0F-6EC6-B94D-02A3-B68991421478}"/>
                    </a:ext>
                  </a:extLst>
                </p14:cNvPr>
                <p14:cNvContentPartPr/>
                <p14:nvPr/>
              </p14:nvContentPartPr>
              <p14:xfrm>
                <a:off x="4162989" y="1044000"/>
                <a:ext cx="140400" cy="106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6A6CB0F-6EC6-B94D-02A3-B6899142147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158669" y="1039680"/>
                  <a:ext cx="1490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3BC7263-DB20-EDBC-99B7-8546B239C20B}"/>
                    </a:ext>
                  </a:extLst>
                </p14:cNvPr>
                <p14:cNvContentPartPr/>
                <p14:nvPr/>
              </p14:nvContentPartPr>
              <p14:xfrm>
                <a:off x="4543869" y="1217520"/>
                <a:ext cx="78480" cy="11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3BC7263-DB20-EDBC-99B7-8546B239C2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539549" y="1213200"/>
                  <a:ext cx="871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37F355C-E036-661D-6979-07C9531B6C02}"/>
                    </a:ext>
                  </a:extLst>
                </p14:cNvPr>
                <p14:cNvContentPartPr/>
                <p14:nvPr/>
              </p14:nvContentPartPr>
              <p14:xfrm>
                <a:off x="4769949" y="1120320"/>
                <a:ext cx="137520" cy="199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37F355C-E036-661D-6979-07C9531B6C0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65629" y="1116000"/>
                  <a:ext cx="1461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78BD393-2D56-F3C3-7541-AA53D2FC32D6}"/>
                    </a:ext>
                  </a:extLst>
                </p14:cNvPr>
                <p14:cNvContentPartPr/>
                <p14:nvPr/>
              </p14:nvContentPartPr>
              <p14:xfrm>
                <a:off x="4746909" y="1045080"/>
                <a:ext cx="158400" cy="63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78BD393-2D56-F3C3-7541-AA53D2FC32D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42589" y="1040760"/>
                  <a:ext cx="167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91E7F0-5E97-FD09-F1FA-EE67C14B49C9}"/>
                    </a:ext>
                  </a:extLst>
                </p14:cNvPr>
                <p14:cNvContentPartPr/>
                <p14:nvPr/>
              </p14:nvContentPartPr>
              <p14:xfrm>
                <a:off x="5016189" y="1171440"/>
                <a:ext cx="102960" cy="133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91E7F0-5E97-FD09-F1FA-EE67C14B49C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11869" y="1167120"/>
                  <a:ext cx="111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1B1D771-B0CD-F00F-4024-6B06D4051BC4}"/>
                    </a:ext>
                  </a:extLst>
                </p14:cNvPr>
                <p14:cNvContentPartPr/>
                <p14:nvPr/>
              </p14:nvContentPartPr>
              <p14:xfrm>
                <a:off x="5027349" y="1241640"/>
                <a:ext cx="107280" cy="17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1B1D771-B0CD-F00F-4024-6B06D4051BC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23029" y="1237320"/>
                  <a:ext cx="1159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8F127B3-C39D-190D-F9FA-3B8DF69B7EF6}"/>
                    </a:ext>
                  </a:extLst>
                </p14:cNvPr>
                <p14:cNvContentPartPr/>
                <p14:nvPr/>
              </p14:nvContentPartPr>
              <p14:xfrm>
                <a:off x="4990269" y="1051920"/>
                <a:ext cx="170280" cy="101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8F127B3-C39D-190D-F9FA-3B8DF69B7EF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85949" y="1047600"/>
                  <a:ext cx="1789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BDF9DDF-5098-65F5-F2CF-EAABBBFF97C4}"/>
                    </a:ext>
                  </a:extLst>
                </p14:cNvPr>
                <p14:cNvContentPartPr/>
                <p14:nvPr/>
              </p14:nvContentPartPr>
              <p14:xfrm>
                <a:off x="5276469" y="1228680"/>
                <a:ext cx="137160" cy="16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BDF9DDF-5098-65F5-F2CF-EAABBBFF97C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272149" y="1224360"/>
                  <a:ext cx="1458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18CDE93-2D2D-E703-D3BF-7D0BF09E40ED}"/>
                    </a:ext>
                  </a:extLst>
                </p14:cNvPr>
                <p14:cNvContentPartPr/>
                <p14:nvPr/>
              </p14:nvContentPartPr>
              <p14:xfrm>
                <a:off x="5277549" y="1287720"/>
                <a:ext cx="160560" cy="27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18CDE93-2D2D-E703-D3BF-7D0BF09E40E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73229" y="1283400"/>
                  <a:ext cx="169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388741E-E294-D3C0-E313-D4DED21BF041}"/>
                    </a:ext>
                  </a:extLst>
                </p14:cNvPr>
                <p14:cNvContentPartPr/>
                <p14:nvPr/>
              </p14:nvContentPartPr>
              <p14:xfrm>
                <a:off x="5578869" y="1163520"/>
                <a:ext cx="191520" cy="136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388741E-E294-D3C0-E313-D4DED21BF04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74549" y="1159200"/>
                  <a:ext cx="20016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50D478C-2915-D774-1D30-96C022D69130}"/>
              </a:ext>
            </a:extLst>
          </p:cNvPr>
          <p:cNvGrpSpPr/>
          <p:nvPr/>
        </p:nvGrpSpPr>
        <p:grpSpPr>
          <a:xfrm>
            <a:off x="1915165" y="1136880"/>
            <a:ext cx="269640" cy="301680"/>
            <a:chOff x="321069" y="1211760"/>
            <a:chExt cx="269640" cy="30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FC5CE18-654C-11FB-125E-E6EDC810B422}"/>
                    </a:ext>
                  </a:extLst>
                </p14:cNvPr>
                <p14:cNvContentPartPr/>
                <p14:nvPr/>
              </p14:nvContentPartPr>
              <p14:xfrm>
                <a:off x="321069" y="1211760"/>
                <a:ext cx="30600" cy="3016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FC5CE18-654C-11FB-125E-E6EDC810B42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6749" y="1207440"/>
                  <a:ext cx="392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735D8F8-83A5-3A6C-A99B-CE552CFCCCB5}"/>
                    </a:ext>
                  </a:extLst>
                </p14:cNvPr>
                <p14:cNvContentPartPr/>
                <p14:nvPr/>
              </p14:nvContentPartPr>
              <p14:xfrm>
                <a:off x="440589" y="1224000"/>
                <a:ext cx="150120" cy="235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735D8F8-83A5-3A6C-A99B-CE552CFCCCB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36269" y="1219680"/>
                  <a:ext cx="158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1A55179-8841-3B46-32D6-94D79FF6226E}"/>
                    </a:ext>
                  </a:extLst>
                </p14:cNvPr>
                <p14:cNvContentPartPr/>
                <p14:nvPr/>
              </p14:nvContentPartPr>
              <p14:xfrm>
                <a:off x="452469" y="1369080"/>
                <a:ext cx="111960" cy="20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1A55179-8841-3B46-32D6-94D79FF6226E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8149" y="1364760"/>
                  <a:ext cx="12060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062AEB13-C340-E45C-46CC-CA174EE84817}"/>
                  </a:ext>
                </a:extLst>
              </p14:cNvPr>
              <p14:cNvContentPartPr/>
              <p14:nvPr/>
            </p14:nvContentPartPr>
            <p14:xfrm>
              <a:off x="6084309" y="1132560"/>
              <a:ext cx="37080" cy="504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062AEB13-C340-E45C-46CC-CA174EE8481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079989" y="1128240"/>
                <a:ext cx="457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53CB88B9-45A4-DCB9-8900-CBA62EDCCC4E}"/>
                  </a:ext>
                </a:extLst>
              </p14:cNvPr>
              <p14:cNvContentPartPr/>
              <p14:nvPr/>
            </p14:nvContentPartPr>
            <p14:xfrm>
              <a:off x="6077829" y="1273680"/>
              <a:ext cx="29520" cy="482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53CB88B9-45A4-DCB9-8900-CBA62EDCCC4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073509" y="1269360"/>
                <a:ext cx="38160" cy="5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65F8A10D-077E-BBDC-8526-11CCDE26CA43}"/>
              </a:ext>
            </a:extLst>
          </p:cNvPr>
          <p:cNvGrpSpPr/>
          <p:nvPr/>
        </p:nvGrpSpPr>
        <p:grpSpPr>
          <a:xfrm>
            <a:off x="6755709" y="980640"/>
            <a:ext cx="3610697" cy="1245240"/>
            <a:chOff x="6755709" y="980640"/>
            <a:chExt cx="3610697" cy="12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B803EBB-8ACC-6E9F-035D-3C7B8045C29C}"/>
                    </a:ext>
                  </a:extLst>
                </p14:cNvPr>
                <p14:cNvContentPartPr/>
                <p14:nvPr/>
              </p14:nvContentPartPr>
              <p14:xfrm>
                <a:off x="6755709" y="1114560"/>
                <a:ext cx="54720" cy="1501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B803EBB-8ACC-6E9F-035D-3C7B8045C29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51389" y="1110240"/>
                  <a:ext cx="63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ECA4392-522B-78BF-998B-73286A929C79}"/>
                    </a:ext>
                  </a:extLst>
                </p14:cNvPr>
                <p14:cNvContentPartPr/>
                <p14:nvPr/>
              </p14:nvContentPartPr>
              <p14:xfrm>
                <a:off x="6807909" y="1046160"/>
                <a:ext cx="108360" cy="285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ECA4392-522B-78BF-998B-73286A929C7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03589" y="1041840"/>
                  <a:ext cx="1170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F0D50FB-D49E-8081-E647-424EF49FAD23}"/>
                    </a:ext>
                  </a:extLst>
                </p14:cNvPr>
                <p14:cNvContentPartPr/>
                <p14:nvPr/>
              </p14:nvContentPartPr>
              <p14:xfrm>
                <a:off x="7041189" y="1017360"/>
                <a:ext cx="547560" cy="380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F0D50FB-D49E-8081-E647-424EF49FAD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36869" y="1013040"/>
                  <a:ext cx="5562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173F71E-BCF3-CA4C-11B0-CEADBF1E0D14}"/>
                    </a:ext>
                  </a:extLst>
                </p14:cNvPr>
                <p14:cNvContentPartPr/>
                <p14:nvPr/>
              </p14:nvContentPartPr>
              <p14:xfrm>
                <a:off x="7935789" y="1119600"/>
                <a:ext cx="71280" cy="132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173F71E-BCF3-CA4C-11B0-CEADBF1E0D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31469" y="1115280"/>
                  <a:ext cx="79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81B33C57-770C-4257-8601-65A55F161F5E}"/>
                    </a:ext>
                  </a:extLst>
                </p14:cNvPr>
                <p14:cNvContentPartPr/>
                <p14:nvPr/>
              </p14:nvContentPartPr>
              <p14:xfrm>
                <a:off x="8111829" y="1006200"/>
                <a:ext cx="141480" cy="262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81B33C57-770C-4257-8601-65A55F161F5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07509" y="1001880"/>
                  <a:ext cx="150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E52D4BF-A745-72F1-8372-854BF8A311AF}"/>
                    </a:ext>
                  </a:extLst>
                </p14:cNvPr>
                <p14:cNvContentPartPr/>
                <p14:nvPr/>
              </p14:nvContentPartPr>
              <p14:xfrm>
                <a:off x="8255109" y="1158840"/>
                <a:ext cx="288720" cy="105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E52D4BF-A745-72F1-8372-854BF8A311A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250789" y="1154520"/>
                  <a:ext cx="2973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05B680-6454-3265-D02F-159F3BC3C236}"/>
                    </a:ext>
                  </a:extLst>
                </p14:cNvPr>
                <p14:cNvContentPartPr/>
                <p14:nvPr/>
              </p14:nvContentPartPr>
              <p14:xfrm>
                <a:off x="8909229" y="1049400"/>
                <a:ext cx="338760" cy="185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05B680-6454-3265-D02F-159F3BC3C2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04909" y="1045080"/>
                  <a:ext cx="3474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E1C6142-D625-8280-DB43-81C6D268F2D7}"/>
                    </a:ext>
                  </a:extLst>
                </p14:cNvPr>
                <p14:cNvContentPartPr/>
                <p14:nvPr/>
              </p14:nvContentPartPr>
              <p14:xfrm>
                <a:off x="9234309" y="1120320"/>
                <a:ext cx="85320" cy="2296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E1C6142-D625-8280-DB43-81C6D268F2D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229989" y="1116000"/>
                  <a:ext cx="939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48A3B35-DDF1-3C26-DF21-F4A5B3D802D4}"/>
                    </a:ext>
                  </a:extLst>
                </p14:cNvPr>
                <p14:cNvContentPartPr/>
                <p14:nvPr/>
              </p14:nvContentPartPr>
              <p14:xfrm>
                <a:off x="9159429" y="1091520"/>
                <a:ext cx="389880" cy="345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48A3B35-DDF1-3C26-DF21-F4A5B3D802D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155109" y="1087200"/>
                  <a:ext cx="3985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48F934-91F4-9E30-8287-DF9BD19C9734}"/>
                    </a:ext>
                  </a:extLst>
                </p14:cNvPr>
                <p14:cNvContentPartPr/>
                <p14:nvPr/>
              </p14:nvContentPartPr>
              <p14:xfrm>
                <a:off x="9658749" y="1079640"/>
                <a:ext cx="360" cy="11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48F934-91F4-9E30-8287-DF9BD19C973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54429" y="1075320"/>
                  <a:ext cx="9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16FBA28-ED58-9D1C-0DBA-F5A331510F0A}"/>
                    </a:ext>
                  </a:extLst>
                </p14:cNvPr>
                <p14:cNvContentPartPr/>
                <p14:nvPr/>
              </p14:nvContentPartPr>
              <p14:xfrm>
                <a:off x="9662709" y="980640"/>
                <a:ext cx="190440" cy="243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16FBA28-ED58-9D1C-0DBA-F5A331510F0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58389" y="976320"/>
                  <a:ext cx="1990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8B66615-F83D-6A22-CB4B-AC3CC9DBE149}"/>
                    </a:ext>
                  </a:extLst>
                </p14:cNvPr>
                <p14:cNvContentPartPr/>
                <p14:nvPr/>
              </p14:nvContentPartPr>
              <p14:xfrm>
                <a:off x="9900669" y="1142280"/>
                <a:ext cx="92160" cy="82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8B66615-F83D-6A22-CB4B-AC3CC9DBE14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896349" y="1137960"/>
                  <a:ext cx="1008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A5684E5-5791-A423-3184-05875018F73A}"/>
                    </a:ext>
                  </a:extLst>
                </p14:cNvPr>
                <p14:cNvContentPartPr/>
                <p14:nvPr/>
              </p14:nvContentPartPr>
              <p14:xfrm>
                <a:off x="10009749" y="1119600"/>
                <a:ext cx="36720" cy="1087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A5684E5-5791-A423-3184-05875018F7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005429" y="1115280"/>
                  <a:ext cx="453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12175CD-3E84-EBCA-F632-EC6CC51268C1}"/>
                    </a:ext>
                  </a:extLst>
                </p14:cNvPr>
                <p14:cNvContentPartPr/>
                <p14:nvPr/>
              </p14:nvContentPartPr>
              <p14:xfrm>
                <a:off x="10084629" y="1089000"/>
                <a:ext cx="98640" cy="191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12175CD-3E84-EBCA-F632-EC6CC51268C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080309" y="1084680"/>
                  <a:ext cx="1072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5F73015-2D73-5D71-6F59-9AC7BB2AD9E7}"/>
                    </a:ext>
                  </a:extLst>
                </p14:cNvPr>
                <p14:cNvContentPartPr/>
                <p14:nvPr/>
              </p14:nvContentPartPr>
              <p14:xfrm>
                <a:off x="7006166" y="1311120"/>
                <a:ext cx="3278880" cy="209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5F73015-2D73-5D71-6F59-9AC7BB2AD9E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01846" y="1306800"/>
                  <a:ext cx="3287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B622100-6A03-20FC-5F65-25CB6FDA276D}"/>
                    </a:ext>
                  </a:extLst>
                </p14:cNvPr>
                <p14:cNvContentPartPr/>
                <p14:nvPr/>
              </p14:nvContentPartPr>
              <p14:xfrm>
                <a:off x="6923006" y="1294560"/>
                <a:ext cx="3443400" cy="316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B622100-6A03-20FC-5F65-25CB6FDA276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18686" y="1290240"/>
                  <a:ext cx="34520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CBA3BCE-0F37-603A-ADA1-BB1663A51284}"/>
                    </a:ext>
                  </a:extLst>
                </p14:cNvPr>
                <p14:cNvContentPartPr/>
                <p14:nvPr/>
              </p14:nvContentPartPr>
              <p14:xfrm>
                <a:off x="7233686" y="1555560"/>
                <a:ext cx="351360" cy="429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CBA3BCE-0F37-603A-ADA1-BB1663A5128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29366" y="1551240"/>
                  <a:ext cx="3600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02F1742-9913-1AE7-091D-B0BA1B1703A8}"/>
                    </a:ext>
                  </a:extLst>
                </p14:cNvPr>
                <p14:cNvContentPartPr/>
                <p14:nvPr/>
              </p14:nvContentPartPr>
              <p14:xfrm>
                <a:off x="6768206" y="2010240"/>
                <a:ext cx="88200" cy="153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02F1742-9913-1AE7-091D-B0BA1B1703A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763886" y="2005920"/>
                  <a:ext cx="968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E70161A-C967-33F4-7CAB-0CE4F61A60CD}"/>
                    </a:ext>
                  </a:extLst>
                </p14:cNvPr>
                <p14:cNvContentPartPr/>
                <p14:nvPr/>
              </p14:nvContentPartPr>
              <p14:xfrm>
                <a:off x="6809966" y="1897920"/>
                <a:ext cx="135000" cy="327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E70161A-C967-33F4-7CAB-0CE4F61A60C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805646" y="1893600"/>
                  <a:ext cx="143640" cy="33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55AE9BD1-A18C-090B-8EC0-0F04CB8BD2D8}"/>
              </a:ext>
            </a:extLst>
          </p:cNvPr>
          <p:cNvGrpSpPr/>
          <p:nvPr/>
        </p:nvGrpSpPr>
        <p:grpSpPr>
          <a:xfrm>
            <a:off x="7420526" y="1788120"/>
            <a:ext cx="1212120" cy="353520"/>
            <a:chOff x="7420526" y="1788120"/>
            <a:chExt cx="121212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7C4314-BB1D-3B90-AB8B-E555904FC8A2}"/>
                    </a:ext>
                  </a:extLst>
                </p14:cNvPr>
                <p14:cNvContentPartPr/>
                <p14:nvPr/>
              </p14:nvContentPartPr>
              <p14:xfrm>
                <a:off x="7477046" y="1936440"/>
                <a:ext cx="12240" cy="164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7C4314-BB1D-3B90-AB8B-E555904FC8A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72726" y="1932120"/>
                  <a:ext cx="208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27BBCEC-CE0B-2176-DA1C-5573600CDB2C}"/>
                    </a:ext>
                  </a:extLst>
                </p14:cNvPr>
                <p14:cNvContentPartPr/>
                <p14:nvPr/>
              </p14:nvContentPartPr>
              <p14:xfrm>
                <a:off x="7420526" y="2078640"/>
                <a:ext cx="91440" cy="63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27BBCEC-CE0B-2176-DA1C-5573600CDB2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416206" y="2074320"/>
                  <a:ext cx="100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483EF9-9379-498C-2646-48D474DCD0DE}"/>
                    </a:ext>
                  </a:extLst>
                </p14:cNvPr>
                <p14:cNvContentPartPr/>
                <p14:nvPr/>
              </p14:nvContentPartPr>
              <p14:xfrm>
                <a:off x="7435286" y="1912320"/>
                <a:ext cx="87480" cy="53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483EF9-9379-498C-2646-48D474DCD0D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30966" y="1908000"/>
                  <a:ext cx="961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0C9E315-8718-5298-4C8F-67B3C3682176}"/>
                    </a:ext>
                  </a:extLst>
                </p14:cNvPr>
                <p14:cNvContentPartPr/>
                <p14:nvPr/>
              </p14:nvContentPartPr>
              <p14:xfrm>
                <a:off x="7590086" y="1908720"/>
                <a:ext cx="111600" cy="162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0C9E315-8718-5298-4C8F-67B3C368217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585766" y="1904400"/>
                  <a:ext cx="1202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ECC74F5-730C-3EE4-D392-0522CCA0FFB5}"/>
                    </a:ext>
                  </a:extLst>
                </p14:cNvPr>
                <p14:cNvContentPartPr/>
                <p14:nvPr/>
              </p14:nvContentPartPr>
              <p14:xfrm>
                <a:off x="7612406" y="2001600"/>
                <a:ext cx="74160" cy="10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ECC74F5-730C-3EE4-D392-0522CCA0FFB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608086" y="1997280"/>
                  <a:ext cx="828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2828B4D-8FE7-81A4-C844-414237C48FCB}"/>
                    </a:ext>
                  </a:extLst>
                </p14:cNvPr>
                <p14:cNvContentPartPr/>
                <p14:nvPr/>
              </p14:nvContentPartPr>
              <p14:xfrm>
                <a:off x="7965926" y="1881000"/>
                <a:ext cx="115920" cy="201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2828B4D-8FE7-81A4-C844-414237C48FC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61606" y="1876680"/>
                  <a:ext cx="1245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3C9DFE4-14C1-B654-93C2-F52328F3D5BB}"/>
                    </a:ext>
                  </a:extLst>
                </p14:cNvPr>
                <p14:cNvContentPartPr/>
                <p14:nvPr/>
              </p14:nvContentPartPr>
              <p14:xfrm>
                <a:off x="7969166" y="1998000"/>
                <a:ext cx="98280" cy="262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3C9DFE4-14C1-B654-93C2-F52328F3D5B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64846" y="1993680"/>
                  <a:ext cx="1069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FA4E665-2F96-57BF-44D6-6EE1CFBEFE44}"/>
                    </a:ext>
                  </a:extLst>
                </p14:cNvPr>
                <p14:cNvContentPartPr/>
                <p14:nvPr/>
              </p14:nvContentPartPr>
              <p14:xfrm>
                <a:off x="7951526" y="1788120"/>
                <a:ext cx="108360" cy="95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FA4E665-2F96-57BF-44D6-6EE1CFBEFE4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47206" y="1783800"/>
                  <a:ext cx="117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DF697E8-2AC0-788E-CBD0-6AB71C8DFD23}"/>
                    </a:ext>
                  </a:extLst>
                </p14:cNvPr>
                <p14:cNvContentPartPr/>
                <p14:nvPr/>
              </p14:nvContentPartPr>
              <p14:xfrm>
                <a:off x="8307206" y="1856160"/>
                <a:ext cx="113400" cy="223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DF697E8-2AC0-788E-CBD0-6AB71C8DFD2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02886" y="1851840"/>
                  <a:ext cx="1220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A7A0556-8770-4D17-967F-6E8C56149A56}"/>
                    </a:ext>
                  </a:extLst>
                </p14:cNvPr>
                <p14:cNvContentPartPr/>
                <p14:nvPr/>
              </p14:nvContentPartPr>
              <p14:xfrm>
                <a:off x="8432486" y="1983600"/>
                <a:ext cx="126360" cy="80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A7A0556-8770-4D17-967F-6E8C56149A5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28166" y="1979280"/>
                  <a:ext cx="135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FA7A21F-8997-1301-BD02-DB765414FE29}"/>
                    </a:ext>
                  </a:extLst>
                </p14:cNvPr>
                <p14:cNvContentPartPr/>
                <p14:nvPr/>
              </p14:nvContentPartPr>
              <p14:xfrm>
                <a:off x="8588366" y="1975680"/>
                <a:ext cx="44280" cy="860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FA7A21F-8997-1301-BD02-DB765414FE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584046" y="1971360"/>
                  <a:ext cx="5292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8A9F3E6-EF5F-1B1C-BA53-CE3EE031981B}"/>
              </a:ext>
            </a:extLst>
          </p:cNvPr>
          <p:cNvGrpSpPr/>
          <p:nvPr/>
        </p:nvGrpSpPr>
        <p:grpSpPr>
          <a:xfrm>
            <a:off x="8885366" y="1770480"/>
            <a:ext cx="1931400" cy="381960"/>
            <a:chOff x="8885366" y="1770480"/>
            <a:chExt cx="193140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E5401F3-D1E7-8E06-BCE0-7C7F2F5A2DC6}"/>
                    </a:ext>
                  </a:extLst>
                </p14:cNvPr>
                <p14:cNvContentPartPr/>
                <p14:nvPr/>
              </p14:nvContentPartPr>
              <p14:xfrm>
                <a:off x="8885366" y="1810080"/>
                <a:ext cx="829080" cy="342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E5401F3-D1E7-8E06-BCE0-7C7F2F5A2DC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81046" y="1805760"/>
                  <a:ext cx="8377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E694630-9C32-22C6-E1D6-3496BC6E386E}"/>
                    </a:ext>
                  </a:extLst>
                </p14:cNvPr>
                <p14:cNvContentPartPr/>
                <p14:nvPr/>
              </p14:nvContentPartPr>
              <p14:xfrm>
                <a:off x="9724166" y="1803960"/>
                <a:ext cx="70920" cy="192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E694630-9C32-22C6-E1D6-3496BC6E386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719846" y="1799640"/>
                  <a:ext cx="79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8EFF567-18DD-6C68-24B4-FFD3F197A0C9}"/>
                    </a:ext>
                  </a:extLst>
                </p14:cNvPr>
                <p14:cNvContentPartPr/>
                <p14:nvPr/>
              </p14:nvContentPartPr>
              <p14:xfrm>
                <a:off x="9827846" y="1932840"/>
                <a:ext cx="79920" cy="89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8EFF567-18DD-6C68-24B4-FFD3F197A0C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823526" y="1928520"/>
                  <a:ext cx="885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C824498-4719-F14E-E724-63ED7946DA17}"/>
                    </a:ext>
                  </a:extLst>
                </p14:cNvPr>
                <p14:cNvContentPartPr/>
                <p14:nvPr/>
              </p14:nvContentPartPr>
              <p14:xfrm>
                <a:off x="10144286" y="1841040"/>
                <a:ext cx="95760" cy="160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C824498-4719-F14E-E724-63ED7946DA1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139966" y="1836720"/>
                  <a:ext cx="1044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F258894-5EFE-62FA-40C9-DFF23149FDC8}"/>
                    </a:ext>
                  </a:extLst>
                </p14:cNvPr>
                <p14:cNvContentPartPr/>
                <p14:nvPr/>
              </p14:nvContentPartPr>
              <p14:xfrm>
                <a:off x="10260206" y="1803960"/>
                <a:ext cx="132480" cy="1857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F258894-5EFE-62FA-40C9-DFF23149FDC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255886" y="1799640"/>
                  <a:ext cx="14112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74332EA-D6E0-8F95-BC4A-E6DEF9C40D8C}"/>
                    </a:ext>
                  </a:extLst>
                </p14:cNvPr>
                <p14:cNvContentPartPr/>
                <p14:nvPr/>
              </p14:nvContentPartPr>
              <p14:xfrm>
                <a:off x="10372526" y="1907280"/>
                <a:ext cx="118440" cy="97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74332EA-D6E0-8F95-BC4A-E6DEF9C40D8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368206" y="1902960"/>
                  <a:ext cx="1270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CE9D150-7CB3-1EAB-129F-6309F4DE89F6}"/>
                    </a:ext>
                  </a:extLst>
                </p14:cNvPr>
                <p14:cNvContentPartPr/>
                <p14:nvPr/>
              </p14:nvContentPartPr>
              <p14:xfrm>
                <a:off x="10494926" y="1770480"/>
                <a:ext cx="83160" cy="230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CE9D150-7CB3-1EAB-129F-6309F4DE89F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490606" y="1766160"/>
                  <a:ext cx="9180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8BB8BB7-5907-A8E7-2E1D-235620ED97B7}"/>
                    </a:ext>
                  </a:extLst>
                </p14:cNvPr>
                <p14:cNvContentPartPr/>
                <p14:nvPr/>
              </p14:nvContentPartPr>
              <p14:xfrm>
                <a:off x="10633166" y="1884600"/>
                <a:ext cx="124560" cy="99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28BB8BB7-5907-A8E7-2E1D-235620ED97B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28846" y="1880280"/>
                  <a:ext cx="133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D51DC8B-E256-66FF-9A4D-555CEDA86D4C}"/>
                    </a:ext>
                  </a:extLst>
                </p14:cNvPr>
                <p14:cNvContentPartPr/>
                <p14:nvPr/>
              </p14:nvContentPartPr>
              <p14:xfrm>
                <a:off x="10719926" y="1866960"/>
                <a:ext cx="96840" cy="151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D51DC8B-E256-66FF-9A4D-555CEDA86D4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715606" y="1862640"/>
                  <a:ext cx="1054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056BC51-EC27-7615-E13C-C135CADA3E7D}"/>
              </a:ext>
            </a:extLst>
          </p:cNvPr>
          <p:cNvGrpSpPr/>
          <p:nvPr/>
        </p:nvGrpSpPr>
        <p:grpSpPr>
          <a:xfrm>
            <a:off x="7132526" y="2449440"/>
            <a:ext cx="275040" cy="197280"/>
            <a:chOff x="7132526" y="2449440"/>
            <a:chExt cx="27504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B397037-18F2-8E55-D508-4962FBBD9AD7}"/>
                    </a:ext>
                  </a:extLst>
                </p14:cNvPr>
                <p14:cNvContentPartPr/>
                <p14:nvPr/>
              </p14:nvContentPartPr>
              <p14:xfrm>
                <a:off x="7154126" y="2496960"/>
                <a:ext cx="129960" cy="31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B397037-18F2-8E55-D508-4962FBBD9AD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149806" y="2492640"/>
                  <a:ext cx="1386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E022023-01AE-AAD1-3D5D-7D02CDA570AA}"/>
                    </a:ext>
                  </a:extLst>
                </p14:cNvPr>
                <p14:cNvContentPartPr/>
                <p14:nvPr/>
              </p14:nvContentPartPr>
              <p14:xfrm>
                <a:off x="7132526" y="2552760"/>
                <a:ext cx="120240" cy="309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E022023-01AE-AAD1-3D5D-7D02CDA570A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28206" y="2548440"/>
                  <a:ext cx="128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229A1F5-1C9A-ADE4-297B-5D00670F7783}"/>
                    </a:ext>
                  </a:extLst>
                </p14:cNvPr>
                <p14:cNvContentPartPr/>
                <p14:nvPr/>
              </p14:nvContentPartPr>
              <p14:xfrm>
                <a:off x="7232966" y="2449440"/>
                <a:ext cx="174600" cy="197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229A1F5-1C9A-ADE4-297B-5D00670F778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228646" y="2445120"/>
                  <a:ext cx="183240" cy="20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D580107-AB4B-1BC4-8081-94EBA533FFEF}"/>
                  </a:ext>
                </a:extLst>
              </p14:cNvPr>
              <p14:cNvContentPartPr/>
              <p14:nvPr/>
            </p14:nvContentPartPr>
            <p14:xfrm>
              <a:off x="9603913" y="2373943"/>
              <a:ext cx="72360" cy="1087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D580107-AB4B-1BC4-8081-94EBA533FFEF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9599593" y="2369623"/>
                <a:ext cx="81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768C2885-F8E8-5A86-9100-8CC3C574B012}"/>
                  </a:ext>
                </a:extLst>
              </p14:cNvPr>
              <p14:cNvContentPartPr/>
              <p14:nvPr/>
            </p14:nvContentPartPr>
            <p14:xfrm>
              <a:off x="9783193" y="2368543"/>
              <a:ext cx="63000" cy="900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768C2885-F8E8-5A86-9100-8CC3C574B01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9778873" y="2364223"/>
                <a:ext cx="7164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F5780DC-2CB3-66E4-9719-9FCBC1D1D6C1}"/>
                  </a:ext>
                </a:extLst>
              </p14:cNvPr>
              <p14:cNvContentPartPr/>
              <p14:nvPr/>
            </p14:nvContentPartPr>
            <p14:xfrm>
              <a:off x="9767353" y="2324623"/>
              <a:ext cx="73080" cy="381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F5780DC-2CB3-66E4-9719-9FCBC1D1D6C1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9763033" y="2320303"/>
                <a:ext cx="8172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90344A5-F233-53C4-223A-4CBDD79C23D1}"/>
                  </a:ext>
                </a:extLst>
              </p14:cNvPr>
              <p14:cNvContentPartPr/>
              <p14:nvPr/>
            </p14:nvContentPartPr>
            <p14:xfrm>
              <a:off x="9937633" y="2396623"/>
              <a:ext cx="42120" cy="417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90344A5-F233-53C4-223A-4CBDD79C23D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9933313" y="2392303"/>
                <a:ext cx="507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2D855C6-0F7D-713A-7EB6-890B622EB072}"/>
                  </a:ext>
                </a:extLst>
              </p14:cNvPr>
              <p14:cNvContentPartPr/>
              <p14:nvPr/>
            </p14:nvContentPartPr>
            <p14:xfrm>
              <a:off x="10002073" y="2408863"/>
              <a:ext cx="8640" cy="2520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2D855C6-0F7D-713A-7EB6-890B622EB072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997753" y="2404543"/>
                <a:ext cx="1728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9AA90F8-FDE4-99A1-8FBC-FF4997FD7B33}"/>
                  </a:ext>
                </a:extLst>
              </p14:cNvPr>
              <p14:cNvContentPartPr/>
              <p14:nvPr/>
            </p14:nvContentPartPr>
            <p14:xfrm>
              <a:off x="9999193" y="2382583"/>
              <a:ext cx="10080" cy="360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9AA90F8-FDE4-99A1-8FBC-FF4997FD7B33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9994873" y="2378263"/>
                <a:ext cx="18720" cy="1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E8CD9B6F-537B-0458-B080-3A7F35484BF3}"/>
                  </a:ext>
                </a:extLst>
              </p14:cNvPr>
              <p14:cNvContentPartPr/>
              <p14:nvPr/>
            </p14:nvContentPartPr>
            <p14:xfrm>
              <a:off x="10044913" y="2327503"/>
              <a:ext cx="87480" cy="10908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E8CD9B6F-537B-0458-B080-3A7F35484BF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0040593" y="2323183"/>
                <a:ext cx="961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A8C98C6-A391-5208-4D90-B953F2ECB696}"/>
                  </a:ext>
                </a:extLst>
              </p14:cNvPr>
              <p14:cNvContentPartPr/>
              <p14:nvPr/>
            </p14:nvContentPartPr>
            <p14:xfrm>
              <a:off x="7612033" y="2966143"/>
              <a:ext cx="22680" cy="2430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A8C98C6-A391-5208-4D90-B953F2ECB69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7607713" y="2961823"/>
                <a:ext cx="31320" cy="25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3" name="Group 192">
            <a:extLst>
              <a:ext uri="{FF2B5EF4-FFF2-40B4-BE49-F238E27FC236}">
                <a16:creationId xmlns:a16="http://schemas.microsoft.com/office/drawing/2014/main" id="{4B3DBFA3-5DA6-370C-899E-E0196AA329F8}"/>
              </a:ext>
            </a:extLst>
          </p:cNvPr>
          <p:cNvGrpSpPr/>
          <p:nvPr/>
        </p:nvGrpSpPr>
        <p:grpSpPr>
          <a:xfrm>
            <a:off x="7639393" y="2971183"/>
            <a:ext cx="274680" cy="238320"/>
            <a:chOff x="7639393" y="2971183"/>
            <a:chExt cx="27468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84968A2-EDC4-3F1B-D816-18EABF8C7D9B}"/>
                    </a:ext>
                  </a:extLst>
                </p14:cNvPr>
                <p14:cNvContentPartPr/>
                <p14:nvPr/>
              </p14:nvContentPartPr>
              <p14:xfrm>
                <a:off x="7639393" y="2971183"/>
                <a:ext cx="10800" cy="237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84968A2-EDC4-3F1B-D816-18EABF8C7D9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621753" y="2953543"/>
                  <a:ext cx="46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EA3FFD10-9924-6430-4A3C-2A7DDD6F0C34}"/>
                    </a:ext>
                  </a:extLst>
                </p14:cNvPr>
                <p14:cNvContentPartPr/>
                <p14:nvPr/>
              </p14:nvContentPartPr>
              <p14:xfrm>
                <a:off x="7673233" y="3019783"/>
                <a:ext cx="15480" cy="12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EA3FFD10-9924-6430-4A3C-2A7DDD6F0C34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55593" y="3001783"/>
                  <a:ext cx="511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8EABDADD-CF44-63AB-7223-F093A9C8ABB2}"/>
                    </a:ext>
                  </a:extLst>
                </p14:cNvPr>
                <p14:cNvContentPartPr/>
                <p14:nvPr/>
              </p14:nvContentPartPr>
              <p14:xfrm>
                <a:off x="7718953" y="3062983"/>
                <a:ext cx="15120" cy="14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8EABDADD-CF44-63AB-7223-F093A9C8ABB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700953" y="3044983"/>
                  <a:ext cx="507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656419D-F311-6937-436C-D5CE952E23C8}"/>
                    </a:ext>
                  </a:extLst>
                </p14:cNvPr>
                <p14:cNvContentPartPr/>
                <p14:nvPr/>
              </p14:nvContentPartPr>
              <p14:xfrm>
                <a:off x="7769353" y="3091423"/>
                <a:ext cx="7560" cy="165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656419D-F311-6937-436C-D5CE952E23C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7751713" y="3073783"/>
                  <a:ext cx="432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84A8948-3881-E9E4-E128-AD2BBFC8C53A}"/>
                    </a:ext>
                  </a:extLst>
                </p14:cNvPr>
                <p14:cNvContentPartPr/>
                <p14:nvPr/>
              </p14:nvContentPartPr>
              <p14:xfrm>
                <a:off x="7812553" y="3131023"/>
                <a:ext cx="6480" cy="147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84A8948-3881-E9E4-E128-AD2BBFC8C53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794553" y="3113383"/>
                  <a:ext cx="421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019090F-2160-6CA6-1465-B98F75E6C51E}"/>
                    </a:ext>
                  </a:extLst>
                </p14:cNvPr>
                <p14:cNvContentPartPr/>
                <p14:nvPr/>
              </p14:nvContentPartPr>
              <p14:xfrm>
                <a:off x="7860793" y="3159463"/>
                <a:ext cx="15120" cy="216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019090F-2160-6CA6-1465-B98F75E6C51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843153" y="3141463"/>
                  <a:ext cx="507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282EA99-0E44-84D1-8A95-5AB85BBC1E6F}"/>
                    </a:ext>
                  </a:extLst>
                </p14:cNvPr>
                <p14:cNvContentPartPr/>
                <p14:nvPr/>
              </p14:nvContentPartPr>
              <p14:xfrm>
                <a:off x="7904713" y="3179983"/>
                <a:ext cx="9360" cy="29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282EA99-0E44-84D1-8A95-5AB85BBC1E6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887073" y="3161983"/>
                  <a:ext cx="45000" cy="6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8D4F35ED-A112-B07D-6F9C-AB08954483E2}"/>
                  </a:ext>
                </a:extLst>
              </p14:cNvPr>
              <p14:cNvContentPartPr/>
              <p14:nvPr/>
            </p14:nvContentPartPr>
            <p14:xfrm>
              <a:off x="7622473" y="2519023"/>
              <a:ext cx="121320" cy="770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8D4F35ED-A112-B07D-6F9C-AB08954483E2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618153" y="2514703"/>
                <a:ext cx="12996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8430BE9C-7BB0-6A99-8565-21EF036BE644}"/>
                  </a:ext>
                </a:extLst>
              </p14:cNvPr>
              <p14:cNvContentPartPr/>
              <p14:nvPr/>
            </p14:nvContentPartPr>
            <p14:xfrm>
              <a:off x="7895713" y="2492023"/>
              <a:ext cx="97920" cy="820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8430BE9C-7BB0-6A99-8565-21EF036BE64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891393" y="2487703"/>
                <a:ext cx="1065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F7156787-5BF0-B4B2-1099-32E6BE655B5F}"/>
                  </a:ext>
                </a:extLst>
              </p14:cNvPr>
              <p14:cNvContentPartPr/>
              <p14:nvPr/>
            </p14:nvContentPartPr>
            <p14:xfrm>
              <a:off x="7980313" y="2476903"/>
              <a:ext cx="25200" cy="14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F7156787-5BF0-B4B2-1099-32E6BE655B5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975993" y="2472583"/>
                <a:ext cx="33840" cy="1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48342776-CE82-8EF3-0DE3-184AD69369C4}"/>
                  </a:ext>
                </a:extLst>
              </p14:cNvPr>
              <p14:cNvContentPartPr/>
              <p14:nvPr/>
            </p14:nvContentPartPr>
            <p14:xfrm>
              <a:off x="8029993" y="2497063"/>
              <a:ext cx="182880" cy="13140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48342776-CE82-8EF3-0DE3-184AD69369C4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025673" y="2492743"/>
                <a:ext cx="19152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67BFAB4-7309-1FD1-858C-D835A1E8DF3A}"/>
                  </a:ext>
                </a:extLst>
              </p14:cNvPr>
              <p14:cNvContentPartPr/>
              <p14:nvPr/>
            </p14:nvContentPartPr>
            <p14:xfrm>
              <a:off x="8242393" y="2513983"/>
              <a:ext cx="25200" cy="504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67BFAB4-7309-1FD1-858C-D835A1E8DF3A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238073" y="2509663"/>
                <a:ext cx="3384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7095C6BE-BC2D-F44B-F2A1-B44078199B22}"/>
                  </a:ext>
                </a:extLst>
              </p14:cNvPr>
              <p14:cNvContentPartPr/>
              <p14:nvPr/>
            </p14:nvContentPartPr>
            <p14:xfrm>
              <a:off x="8278033" y="2438743"/>
              <a:ext cx="148320" cy="1170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7095C6BE-BC2D-F44B-F2A1-B44078199B2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273713" y="2434423"/>
                <a:ext cx="15696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3B2C6FA7-4B96-5E75-BE52-DCFF2859BD73}"/>
                  </a:ext>
                </a:extLst>
              </p14:cNvPr>
              <p14:cNvContentPartPr/>
              <p14:nvPr/>
            </p14:nvContentPartPr>
            <p14:xfrm>
              <a:off x="8452633" y="2472943"/>
              <a:ext cx="77040" cy="550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3B2C6FA7-4B96-5E75-BE52-DCFF2859BD7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448313" y="2468623"/>
                <a:ext cx="8568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FB37151E-F5BD-FB11-ADAF-52B13A65C45C}"/>
                  </a:ext>
                </a:extLst>
              </p14:cNvPr>
              <p14:cNvContentPartPr/>
              <p14:nvPr/>
            </p14:nvContentPartPr>
            <p14:xfrm>
              <a:off x="8693473" y="2438023"/>
              <a:ext cx="176760" cy="1242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FB37151E-F5BD-FB11-ADAF-52B13A65C45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689153" y="2433703"/>
                <a:ext cx="1854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2E76A4CF-3088-2045-083C-F5360251351B}"/>
                  </a:ext>
                </a:extLst>
              </p14:cNvPr>
              <p14:cNvContentPartPr/>
              <p14:nvPr/>
            </p14:nvContentPartPr>
            <p14:xfrm>
              <a:off x="8879233" y="2442343"/>
              <a:ext cx="43560" cy="4356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2E76A4CF-3088-2045-083C-F5360251351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874913" y="2438023"/>
                <a:ext cx="522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CCEFB5EB-3386-80DF-BA0A-A06AEE748125}"/>
                  </a:ext>
                </a:extLst>
              </p14:cNvPr>
              <p14:cNvContentPartPr/>
              <p14:nvPr/>
            </p14:nvContentPartPr>
            <p14:xfrm>
              <a:off x="8946913" y="2445223"/>
              <a:ext cx="89280" cy="399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CCEFB5EB-3386-80DF-BA0A-A06AEE74812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942593" y="2440903"/>
                <a:ext cx="979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E5EE11E-47D2-AE73-CDD9-689BA42D8290}"/>
                  </a:ext>
                </a:extLst>
              </p14:cNvPr>
              <p14:cNvContentPartPr/>
              <p14:nvPr/>
            </p14:nvContentPartPr>
            <p14:xfrm>
              <a:off x="9041593" y="2393743"/>
              <a:ext cx="29520" cy="990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E5EE11E-47D2-AE73-CDD9-689BA42D8290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9037273" y="2389423"/>
                <a:ext cx="381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CAB6794-B1BD-76E2-E15E-33A33724B116}"/>
                  </a:ext>
                </a:extLst>
              </p14:cNvPr>
              <p14:cNvContentPartPr/>
              <p14:nvPr/>
            </p14:nvContentPartPr>
            <p14:xfrm>
              <a:off x="9230593" y="2375023"/>
              <a:ext cx="72000" cy="11268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CAB6794-B1BD-76E2-E15E-33A33724B116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226273" y="2370703"/>
                <a:ext cx="806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01785E31-F54D-16AC-A749-021BAB78D083}"/>
                  </a:ext>
                </a:extLst>
              </p14:cNvPr>
              <p14:cNvContentPartPr/>
              <p14:nvPr/>
            </p14:nvContentPartPr>
            <p14:xfrm>
              <a:off x="9319513" y="2416423"/>
              <a:ext cx="21600" cy="39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01785E31-F54D-16AC-A749-021BAB78D083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315193" y="2412103"/>
                <a:ext cx="3024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69C0D87-B251-5375-BFD0-B5E56E6122A7}"/>
                  </a:ext>
                </a:extLst>
              </p14:cNvPr>
              <p14:cNvContentPartPr/>
              <p14:nvPr/>
            </p14:nvContentPartPr>
            <p14:xfrm>
              <a:off x="9476473" y="2364943"/>
              <a:ext cx="52200" cy="1173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69C0D87-B251-5375-BFD0-B5E56E6122A7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472153" y="2360623"/>
                <a:ext cx="60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3E136619-5F58-2004-0585-321B13DB2A65}"/>
                  </a:ext>
                </a:extLst>
              </p14:cNvPr>
              <p14:cNvContentPartPr/>
              <p14:nvPr/>
            </p14:nvContentPartPr>
            <p14:xfrm>
              <a:off x="9484393" y="2429023"/>
              <a:ext cx="36360" cy="104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3E136619-5F58-2004-0585-321B13DB2A6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480073" y="2424703"/>
                <a:ext cx="450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AF184CD7-1F51-E911-DDA5-04139A11E32C}"/>
                  </a:ext>
                </a:extLst>
              </p14:cNvPr>
              <p14:cNvContentPartPr/>
              <p14:nvPr/>
            </p14:nvContentPartPr>
            <p14:xfrm>
              <a:off x="9477553" y="2331463"/>
              <a:ext cx="62640" cy="619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AF184CD7-1F51-E911-DDA5-04139A11E32C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473233" y="2327143"/>
                <a:ext cx="7128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6916F48B-5C39-57F5-58A1-9EAB49B50CF4}"/>
                  </a:ext>
                </a:extLst>
              </p14:cNvPr>
              <p14:cNvContentPartPr/>
              <p14:nvPr/>
            </p14:nvContentPartPr>
            <p14:xfrm>
              <a:off x="7600513" y="2734663"/>
              <a:ext cx="54000" cy="820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6916F48B-5C39-57F5-58A1-9EAB49B50CF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596193" y="2730343"/>
                <a:ext cx="626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B98B8D0D-A99A-D373-10B8-CE0883974622}"/>
                  </a:ext>
                </a:extLst>
              </p14:cNvPr>
              <p14:cNvContentPartPr/>
              <p14:nvPr/>
            </p14:nvContentPartPr>
            <p14:xfrm>
              <a:off x="7669633" y="2777503"/>
              <a:ext cx="58320" cy="338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B98B8D0D-A99A-D373-10B8-CE0883974622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7665313" y="2773183"/>
                <a:ext cx="669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3BEAA79-19F3-8408-0A86-2A9B75FAB5BD}"/>
                  </a:ext>
                </a:extLst>
              </p14:cNvPr>
              <p14:cNvContentPartPr/>
              <p14:nvPr/>
            </p14:nvContentPartPr>
            <p14:xfrm>
              <a:off x="7746673" y="2756263"/>
              <a:ext cx="45720" cy="597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3BEAA79-19F3-8408-0A86-2A9B75FAB5BD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7742353" y="2751943"/>
                <a:ext cx="5436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0953CCCD-E8D2-E03A-41AB-E860D9DE0084}"/>
                  </a:ext>
                </a:extLst>
              </p14:cNvPr>
              <p14:cNvContentPartPr/>
              <p14:nvPr/>
            </p14:nvContentPartPr>
            <p14:xfrm>
              <a:off x="7800673" y="2772823"/>
              <a:ext cx="44640" cy="4680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0953CCCD-E8D2-E03A-41AB-E860D9DE0084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7796353" y="2768503"/>
                <a:ext cx="532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B13AEC4-82C2-3FFC-CCB2-47782F47CC7A}"/>
                  </a:ext>
                </a:extLst>
              </p14:cNvPr>
              <p14:cNvContentPartPr/>
              <p14:nvPr/>
            </p14:nvContentPartPr>
            <p14:xfrm>
              <a:off x="7761433" y="2870023"/>
              <a:ext cx="44280" cy="511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B13AEC4-82C2-3FFC-CCB2-47782F47CC7A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7757113" y="2865703"/>
                <a:ext cx="529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D727925-4123-9D3B-5933-BA34EB075778}"/>
                  </a:ext>
                </a:extLst>
              </p14:cNvPr>
              <p14:cNvContentPartPr/>
              <p14:nvPr/>
            </p14:nvContentPartPr>
            <p14:xfrm>
              <a:off x="7757113" y="2891983"/>
              <a:ext cx="55440" cy="144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D727925-4123-9D3B-5933-BA34EB075778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7752793" y="2887663"/>
                <a:ext cx="640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A772E1A7-8C24-F550-42C6-5F455B928E15}"/>
                  </a:ext>
                </a:extLst>
              </p14:cNvPr>
              <p14:cNvContentPartPr/>
              <p14:nvPr/>
            </p14:nvContentPartPr>
            <p14:xfrm>
              <a:off x="7757833" y="2841223"/>
              <a:ext cx="60120" cy="216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A772E1A7-8C24-F550-42C6-5F455B928E15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753513" y="2836903"/>
                <a:ext cx="687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935BE00F-7875-FF36-4391-63B5202B5A87}"/>
                  </a:ext>
                </a:extLst>
              </p14:cNvPr>
              <p14:cNvContentPartPr/>
              <p14:nvPr/>
            </p14:nvContentPartPr>
            <p14:xfrm>
              <a:off x="7601593" y="2956783"/>
              <a:ext cx="373680" cy="2923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935BE00F-7875-FF36-4391-63B5202B5A87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597273" y="2952463"/>
                <a:ext cx="38232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83DF711-29A1-067B-5CE8-B6C76838F579}"/>
              </a:ext>
            </a:extLst>
          </p:cNvPr>
          <p:cNvGrpSpPr/>
          <p:nvPr/>
        </p:nvGrpSpPr>
        <p:grpSpPr>
          <a:xfrm>
            <a:off x="7662073" y="2944543"/>
            <a:ext cx="446040" cy="544320"/>
            <a:chOff x="7662073" y="2944543"/>
            <a:chExt cx="446040" cy="54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8226482-FFE6-3812-518E-A73DA34137B6}"/>
                    </a:ext>
                  </a:extLst>
                </p14:cNvPr>
                <p14:cNvContentPartPr/>
                <p14:nvPr/>
              </p14:nvContentPartPr>
              <p14:xfrm>
                <a:off x="7662073" y="3016543"/>
                <a:ext cx="112320" cy="11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8226482-FFE6-3812-518E-A73DA34137B6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657753" y="3012223"/>
                  <a:ext cx="120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1A81A21-5A18-8321-32E1-57F28EB9EE2A}"/>
                    </a:ext>
                  </a:extLst>
                </p14:cNvPr>
                <p14:cNvContentPartPr/>
                <p14:nvPr/>
              </p14:nvContentPartPr>
              <p14:xfrm>
                <a:off x="7737673" y="3160543"/>
                <a:ext cx="92880" cy="129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1A81A21-5A18-8321-32E1-57F28EB9EE2A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733353" y="3156223"/>
                  <a:ext cx="101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DF252A01-F7E9-CDE9-9665-68A122BAF2D0}"/>
                    </a:ext>
                  </a:extLst>
                </p14:cNvPr>
                <p14:cNvContentPartPr/>
                <p14:nvPr/>
              </p14:nvContentPartPr>
              <p14:xfrm>
                <a:off x="7810753" y="3030943"/>
                <a:ext cx="37440" cy="1238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DF252A01-F7E9-CDE9-9665-68A122BAF2D0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806433" y="3026623"/>
                  <a:ext cx="460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A4D4B38-49EE-372C-3F98-0DC02BCDF033}"/>
                    </a:ext>
                  </a:extLst>
                </p14:cNvPr>
                <p14:cNvContentPartPr/>
                <p14:nvPr/>
              </p14:nvContentPartPr>
              <p14:xfrm>
                <a:off x="7667833" y="3039943"/>
                <a:ext cx="43560" cy="1252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A4D4B38-49EE-372C-3F98-0DC02BCDF03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663513" y="3035623"/>
                  <a:ext cx="522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9CBDE2B-DF96-9A05-A904-AAE933ACED3E}"/>
                    </a:ext>
                  </a:extLst>
                </p14:cNvPr>
                <p14:cNvContentPartPr/>
                <p14:nvPr/>
              </p14:nvContentPartPr>
              <p14:xfrm>
                <a:off x="7754233" y="3179623"/>
                <a:ext cx="9000" cy="1515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9CBDE2B-DF96-9A05-A904-AAE933ACED3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749913" y="3175303"/>
                  <a:ext cx="176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58CB95A-72B1-F0B5-A7EA-C05BDDA2CCE2}"/>
                    </a:ext>
                  </a:extLst>
                </p14:cNvPr>
                <p14:cNvContentPartPr/>
                <p14:nvPr/>
              </p14:nvContentPartPr>
              <p14:xfrm>
                <a:off x="7710673" y="3372583"/>
                <a:ext cx="182880" cy="116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58CB95A-72B1-F0B5-A7EA-C05BDDA2CCE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706353" y="3368263"/>
                  <a:ext cx="1915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A7B3DF04-C1E0-24A1-5245-B1FDADEF8CC1}"/>
                    </a:ext>
                  </a:extLst>
                </p14:cNvPr>
                <p14:cNvContentPartPr/>
                <p14:nvPr/>
              </p14:nvContentPartPr>
              <p14:xfrm>
                <a:off x="7911553" y="3399223"/>
                <a:ext cx="15840" cy="75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A7B3DF04-C1E0-24A1-5245-B1FDADEF8CC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907233" y="3394903"/>
                  <a:ext cx="244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642CB14-48D8-C31F-7E45-1602AD9C7E70}"/>
                    </a:ext>
                  </a:extLst>
                </p14:cNvPr>
                <p14:cNvContentPartPr/>
                <p14:nvPr/>
              </p14:nvContentPartPr>
              <p14:xfrm>
                <a:off x="7894993" y="3393103"/>
                <a:ext cx="73080" cy="47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642CB14-48D8-C31F-7E45-1602AD9C7E7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890673" y="3388783"/>
                  <a:ext cx="81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7CF384D-F97C-2DF9-7F20-0FE98AC227D0}"/>
                    </a:ext>
                  </a:extLst>
                </p14:cNvPr>
                <p14:cNvContentPartPr/>
                <p14:nvPr/>
              </p14:nvContentPartPr>
              <p14:xfrm>
                <a:off x="7977073" y="3404623"/>
                <a:ext cx="39960" cy="39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7CF384D-F97C-2DF9-7F20-0FE98AC227D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972753" y="3400303"/>
                  <a:ext cx="486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C617EE9E-C88E-1433-8543-B9C5F9716596}"/>
                    </a:ext>
                  </a:extLst>
                </p14:cNvPr>
                <p14:cNvContentPartPr/>
                <p14:nvPr/>
              </p14:nvContentPartPr>
              <p14:xfrm>
                <a:off x="8022073" y="3344503"/>
                <a:ext cx="22680" cy="918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C617EE9E-C88E-1433-8543-B9C5F9716596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017753" y="3340183"/>
                  <a:ext cx="3132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285C31A5-77A7-415F-7ADF-DF922D00C0AA}"/>
                    </a:ext>
                  </a:extLst>
                </p14:cNvPr>
                <p14:cNvContentPartPr/>
                <p14:nvPr/>
              </p14:nvContentPartPr>
              <p14:xfrm>
                <a:off x="8079313" y="3414343"/>
                <a:ext cx="28800" cy="31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285C31A5-77A7-415F-7ADF-DF922D00C0A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074993" y="3410023"/>
                  <a:ext cx="374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6290459-607F-4B86-20BC-B9E3D817ECC1}"/>
                    </a:ext>
                  </a:extLst>
                </p14:cNvPr>
                <p14:cNvContentPartPr/>
                <p14:nvPr/>
              </p14:nvContentPartPr>
              <p14:xfrm>
                <a:off x="7677913" y="2944543"/>
                <a:ext cx="14760" cy="151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6290459-607F-4B86-20BC-B9E3D817ECC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673593" y="2940223"/>
                  <a:ext cx="23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8009BAD-DA84-EB3C-7A18-A042DE5E5510}"/>
                    </a:ext>
                  </a:extLst>
                </p14:cNvPr>
                <p14:cNvContentPartPr/>
                <p14:nvPr/>
              </p14:nvContentPartPr>
              <p14:xfrm>
                <a:off x="7720033" y="2948143"/>
                <a:ext cx="8280" cy="1692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8009BAD-DA84-EB3C-7A18-A042DE5E551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715713" y="2943823"/>
                  <a:ext cx="16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ACC7B13A-A734-82C5-548A-BF64F0C8BBE3}"/>
                    </a:ext>
                  </a:extLst>
                </p14:cNvPr>
                <p14:cNvContentPartPr/>
                <p14:nvPr/>
              </p14:nvContentPartPr>
              <p14:xfrm>
                <a:off x="7756753" y="2949943"/>
                <a:ext cx="12600" cy="151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ACC7B13A-A734-82C5-548A-BF64F0C8BBE3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752433" y="2945623"/>
                  <a:ext cx="212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6BF02AC-1D5C-40C1-FC59-79D9653768C0}"/>
                    </a:ext>
                  </a:extLst>
                </p14:cNvPr>
                <p14:cNvContentPartPr/>
                <p14:nvPr/>
              </p14:nvContentPartPr>
              <p14:xfrm>
                <a:off x="7797433" y="2954983"/>
                <a:ext cx="9360" cy="9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6BF02AC-1D5C-40C1-FC59-79D9653768C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793113" y="295066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E49B2952-D1EC-C362-D98F-A7191E4313AE}"/>
              </a:ext>
            </a:extLst>
          </p:cNvPr>
          <p:cNvGrpSpPr/>
          <p:nvPr/>
        </p:nvGrpSpPr>
        <p:grpSpPr>
          <a:xfrm>
            <a:off x="8235553" y="2965783"/>
            <a:ext cx="259920" cy="202680"/>
            <a:chOff x="8235553" y="2965783"/>
            <a:chExt cx="25992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2377A8A-A3F5-3931-D152-6FC3F76567EF}"/>
                    </a:ext>
                  </a:extLst>
                </p14:cNvPr>
                <p14:cNvContentPartPr/>
                <p14:nvPr/>
              </p14:nvContentPartPr>
              <p14:xfrm>
                <a:off x="8235553" y="2965783"/>
                <a:ext cx="21240" cy="97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2377A8A-A3F5-3931-D152-6FC3F76567E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229433" y="2959663"/>
                  <a:ext cx="334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C28B30D-5A85-D205-D02F-DC16FCE750EC}"/>
                    </a:ext>
                  </a:extLst>
                </p14:cNvPr>
                <p14:cNvContentPartPr/>
                <p14:nvPr/>
              </p14:nvContentPartPr>
              <p14:xfrm>
                <a:off x="8260393" y="2992423"/>
                <a:ext cx="12600" cy="198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C28B30D-5A85-D205-D02F-DC16FCE750E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254273" y="2986303"/>
                  <a:ext cx="248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6C67F2D-CA6B-0F7B-B7F0-34F2DD68ECEE}"/>
                    </a:ext>
                  </a:extLst>
                </p14:cNvPr>
                <p14:cNvContentPartPr/>
                <p14:nvPr/>
              </p14:nvContentPartPr>
              <p14:xfrm>
                <a:off x="8244913" y="2973343"/>
                <a:ext cx="7920" cy="115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6C67F2D-CA6B-0F7B-B7F0-34F2DD68ECE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238793" y="2967223"/>
                  <a:ext cx="201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7E2B044-DBFC-C477-10DD-2DE820CEE130}"/>
                    </a:ext>
                  </a:extLst>
                </p14:cNvPr>
                <p14:cNvContentPartPr/>
                <p14:nvPr/>
              </p14:nvContentPartPr>
              <p14:xfrm>
                <a:off x="8288113" y="3029503"/>
                <a:ext cx="8280" cy="7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7E2B044-DBFC-C477-10DD-2DE820CEE13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281993" y="3023383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AAD840C5-FBBA-6364-6E85-5D5F7D6FF306}"/>
                    </a:ext>
                  </a:extLst>
                </p14:cNvPr>
                <p14:cNvContentPartPr/>
                <p14:nvPr/>
              </p14:nvContentPartPr>
              <p14:xfrm>
                <a:off x="8316913" y="3024823"/>
                <a:ext cx="11520" cy="9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AAD840C5-FBBA-6364-6E85-5D5F7D6FF30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310793" y="3018703"/>
                  <a:ext cx="23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ADE6002F-0AD7-F186-B940-094D09D48B07}"/>
                    </a:ext>
                  </a:extLst>
                </p14:cNvPr>
                <p14:cNvContentPartPr/>
                <p14:nvPr/>
              </p14:nvContentPartPr>
              <p14:xfrm>
                <a:off x="8350393" y="3029863"/>
                <a:ext cx="12600" cy="115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ADE6002F-0AD7-F186-B940-094D09D48B0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344273" y="3023743"/>
                  <a:ext cx="248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1DA38AB-CA6E-FCB9-360E-3E237BF04D89}"/>
                    </a:ext>
                  </a:extLst>
                </p14:cNvPr>
                <p14:cNvContentPartPr/>
                <p14:nvPr/>
              </p14:nvContentPartPr>
              <p14:xfrm>
                <a:off x="8384593" y="3038503"/>
                <a:ext cx="5040" cy="100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1DA38AB-CA6E-FCB9-360E-3E237BF04D8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378473" y="3032383"/>
                  <a:ext cx="172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AA5E3836-D086-4836-B0EA-BA85A9E5EED1}"/>
                    </a:ext>
                  </a:extLst>
                </p14:cNvPr>
                <p14:cNvContentPartPr/>
                <p14:nvPr/>
              </p14:nvContentPartPr>
              <p14:xfrm>
                <a:off x="8377033" y="3067303"/>
                <a:ext cx="8640" cy="97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AA5E3836-D086-4836-B0EA-BA85A9E5EED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370913" y="3061183"/>
                  <a:ext cx="20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0BDC2BC3-1F90-E6C2-100D-38EDA5AF1B45}"/>
                    </a:ext>
                  </a:extLst>
                </p14:cNvPr>
                <p14:cNvContentPartPr/>
                <p14:nvPr/>
              </p14:nvContentPartPr>
              <p14:xfrm>
                <a:off x="8385673" y="3102223"/>
                <a:ext cx="3600" cy="108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0BDC2BC3-1F90-E6C2-100D-38EDA5AF1B4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379553" y="3096103"/>
                  <a:ext cx="1584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ABCBA15-AC6F-0F40-48B7-0D74BAC46B0F}"/>
                    </a:ext>
                  </a:extLst>
                </p14:cNvPr>
                <p14:cNvContentPartPr/>
                <p14:nvPr/>
              </p14:nvContentPartPr>
              <p14:xfrm>
                <a:off x="8292433" y="3053983"/>
                <a:ext cx="3960" cy="115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ABCBA15-AC6F-0F40-48B7-0D74BAC46B0F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286313" y="3047863"/>
                  <a:ext cx="162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A9B44DE-290F-EBBC-AEA3-A5B700BA8F4A}"/>
                    </a:ext>
                  </a:extLst>
                </p14:cNvPr>
                <p14:cNvContentPartPr/>
                <p14:nvPr/>
              </p14:nvContentPartPr>
              <p14:xfrm>
                <a:off x="8297113" y="3100063"/>
                <a:ext cx="9360" cy="46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A9B44DE-290F-EBBC-AEA3-A5B700BA8F4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290993" y="3093943"/>
                  <a:ext cx="216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2AF9938-2D79-F45B-E174-86385D73E43F}"/>
                    </a:ext>
                  </a:extLst>
                </p14:cNvPr>
                <p14:cNvContentPartPr/>
                <p14:nvPr/>
              </p14:nvContentPartPr>
              <p14:xfrm>
                <a:off x="8328433" y="3109783"/>
                <a:ext cx="14040" cy="97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2AF9938-2D79-F45B-E174-86385D73E43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322313" y="3103663"/>
                  <a:ext cx="26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7D827E7-C77D-92F0-E824-5CE419C08594}"/>
                    </a:ext>
                  </a:extLst>
                </p14:cNvPr>
                <p14:cNvContentPartPr/>
                <p14:nvPr/>
              </p14:nvContentPartPr>
              <p14:xfrm>
                <a:off x="8367673" y="3113383"/>
                <a:ext cx="8280" cy="75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7D827E7-C77D-92F0-E824-5CE419C08594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361553" y="3107263"/>
                  <a:ext cx="205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9DB19E5-B96B-0F33-2FEE-BB80B2E240F4}"/>
                    </a:ext>
                  </a:extLst>
                </p14:cNvPr>
                <p14:cNvContentPartPr/>
                <p14:nvPr/>
              </p14:nvContentPartPr>
              <p14:xfrm>
                <a:off x="8320513" y="3056503"/>
                <a:ext cx="14760" cy="129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9DB19E5-B96B-0F33-2FEE-BB80B2E240F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314393" y="3050383"/>
                  <a:ext cx="27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81D6F8A-EE78-73EC-604D-43A15BAB5770}"/>
                    </a:ext>
                  </a:extLst>
                </p14:cNvPr>
                <p14:cNvContentPartPr/>
                <p14:nvPr/>
              </p14:nvContentPartPr>
              <p14:xfrm>
                <a:off x="8363713" y="3088183"/>
                <a:ext cx="3240" cy="36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81D6F8A-EE78-73EC-604D-43A15BAB577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357593" y="3082063"/>
                  <a:ext cx="154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CDDE6E3-EB00-E692-4598-919CC9D77967}"/>
                    </a:ext>
                  </a:extLst>
                </p14:cNvPr>
                <p14:cNvContentPartPr/>
                <p14:nvPr/>
              </p14:nvContentPartPr>
              <p14:xfrm>
                <a:off x="8333473" y="3060463"/>
                <a:ext cx="21960" cy="331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CDDE6E3-EB00-E692-4598-919CC9D7796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327353" y="3054343"/>
                  <a:ext cx="342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D322AB3-B46B-CF18-004D-ECD142322931}"/>
                    </a:ext>
                  </a:extLst>
                </p14:cNvPr>
                <p14:cNvContentPartPr/>
                <p14:nvPr/>
              </p14:nvContentPartPr>
              <p14:xfrm>
                <a:off x="8414473" y="3118783"/>
                <a:ext cx="10080" cy="190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D322AB3-B46B-CF18-004D-ECD14232293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408353" y="3112663"/>
                  <a:ext cx="223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2F41E078-E481-98B3-0F5E-680932CC50FC}"/>
                    </a:ext>
                  </a:extLst>
                </p14:cNvPr>
                <p14:cNvContentPartPr/>
                <p14:nvPr/>
              </p14:nvContentPartPr>
              <p14:xfrm>
                <a:off x="8453353" y="3145423"/>
                <a:ext cx="10800" cy="23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2F41E078-E481-98B3-0F5E-680932CC50FC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447233" y="3139303"/>
                  <a:ext cx="23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17AB7711-711C-26A5-13E1-6512CE4C5B47}"/>
                    </a:ext>
                  </a:extLst>
                </p14:cNvPr>
                <p14:cNvContentPartPr/>
                <p14:nvPr/>
              </p14:nvContentPartPr>
              <p14:xfrm>
                <a:off x="8490073" y="3161983"/>
                <a:ext cx="5400" cy="28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17AB7711-711C-26A5-13E1-6512CE4C5B4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483953" y="3155863"/>
                  <a:ext cx="17640" cy="1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2A29A3A4-7260-998B-DF9F-4080B7B044DF}"/>
              </a:ext>
            </a:extLst>
          </p:cNvPr>
          <p:cNvGrpSpPr/>
          <p:nvPr/>
        </p:nvGrpSpPr>
        <p:grpSpPr>
          <a:xfrm>
            <a:off x="8060233" y="2652583"/>
            <a:ext cx="1243440" cy="532800"/>
            <a:chOff x="8060233" y="2652583"/>
            <a:chExt cx="1243440" cy="53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E4EE3F1-1370-07C3-82BD-E364BF5D94EB}"/>
                    </a:ext>
                  </a:extLst>
                </p14:cNvPr>
                <p14:cNvContentPartPr/>
                <p14:nvPr/>
              </p14:nvContentPartPr>
              <p14:xfrm>
                <a:off x="8060233" y="2670943"/>
                <a:ext cx="125640" cy="123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E4EE3F1-1370-07C3-82BD-E364BF5D94EB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055913" y="2666623"/>
                  <a:ext cx="13428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089DF3F-E352-BF6D-7625-44D1A094FCBB}"/>
                    </a:ext>
                  </a:extLst>
                </p14:cNvPr>
                <p14:cNvContentPartPr/>
                <p14:nvPr/>
              </p14:nvContentPartPr>
              <p14:xfrm>
                <a:off x="8207473" y="2740423"/>
                <a:ext cx="47520" cy="47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089DF3F-E352-BF6D-7625-44D1A094FCBB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8203153" y="2736103"/>
                  <a:ext cx="56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8C2EF38-5141-B392-9C72-A39503C7A865}"/>
                    </a:ext>
                  </a:extLst>
                </p14:cNvPr>
                <p14:cNvContentPartPr/>
                <p14:nvPr/>
              </p14:nvContentPartPr>
              <p14:xfrm>
                <a:off x="8288833" y="2655103"/>
                <a:ext cx="113760" cy="122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8C2EF38-5141-B392-9C72-A39503C7A86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284513" y="2650783"/>
                  <a:ext cx="122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0CD57E8-4080-316D-A416-DD4EF3F0943F}"/>
                    </a:ext>
                  </a:extLst>
                </p14:cNvPr>
                <p14:cNvContentPartPr/>
                <p14:nvPr/>
              </p14:nvContentPartPr>
              <p14:xfrm>
                <a:off x="8427433" y="2743663"/>
                <a:ext cx="21600" cy="2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0CD57E8-4080-316D-A416-DD4EF3F0943F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423113" y="2739343"/>
                  <a:ext cx="3024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040C61B-5097-395A-BA66-B7C81CBB3F24}"/>
                    </a:ext>
                  </a:extLst>
                </p14:cNvPr>
                <p14:cNvContentPartPr/>
                <p14:nvPr/>
              </p14:nvContentPartPr>
              <p14:xfrm>
                <a:off x="8479273" y="2652583"/>
                <a:ext cx="51120" cy="1267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040C61B-5097-395A-BA66-B7C81CBB3F2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474953" y="2648263"/>
                  <a:ext cx="597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F32CD2E-5C46-F763-99C9-172BAE51C5AC}"/>
                    </a:ext>
                  </a:extLst>
                </p14:cNvPr>
                <p14:cNvContentPartPr/>
                <p14:nvPr/>
              </p14:nvContentPartPr>
              <p14:xfrm>
                <a:off x="8555953" y="2699743"/>
                <a:ext cx="24480" cy="72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F32CD2E-5C46-F763-99C9-172BAE51C5A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551633" y="2695423"/>
                  <a:ext cx="331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9FF6CFF-8476-2235-66D1-FF2C27A514F2}"/>
                    </a:ext>
                  </a:extLst>
                </p14:cNvPr>
                <p14:cNvContentPartPr/>
                <p14:nvPr/>
              </p14:nvContentPartPr>
              <p14:xfrm>
                <a:off x="8627233" y="2718103"/>
                <a:ext cx="63000" cy="619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9FF6CFF-8476-2235-66D1-FF2C27A514F2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622913" y="2713783"/>
                  <a:ext cx="7164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A807BCF-631E-12BB-4050-C0D2ADC46C1F}"/>
                    </a:ext>
                  </a:extLst>
                </p14:cNvPr>
                <p14:cNvContentPartPr/>
                <p14:nvPr/>
              </p14:nvContentPartPr>
              <p14:xfrm>
                <a:off x="8724073" y="2695423"/>
                <a:ext cx="93960" cy="1411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A807BCF-631E-12BB-4050-C0D2ADC46C1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719753" y="2691103"/>
                  <a:ext cx="1026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A852968-0DC2-B8E3-8D3F-7C915B78F53C}"/>
                    </a:ext>
                  </a:extLst>
                </p14:cNvPr>
                <p14:cNvContentPartPr/>
                <p14:nvPr/>
              </p14:nvContentPartPr>
              <p14:xfrm>
                <a:off x="8845753" y="2694343"/>
                <a:ext cx="32760" cy="48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A852968-0DC2-B8E3-8D3F-7C915B78F53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841433" y="2690023"/>
                  <a:ext cx="41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D853166-5247-46A4-39F3-5C5FFD56FEE3}"/>
                    </a:ext>
                  </a:extLst>
                </p14:cNvPr>
                <p14:cNvContentPartPr/>
                <p14:nvPr/>
              </p14:nvContentPartPr>
              <p14:xfrm>
                <a:off x="8895073" y="2655103"/>
                <a:ext cx="66240" cy="87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D853166-5247-46A4-39F3-5C5FFD56FEE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8890753" y="2650783"/>
                  <a:ext cx="748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00864C3-8C19-71C3-9869-2C015417D9F8}"/>
                    </a:ext>
                  </a:extLst>
                </p14:cNvPr>
                <p14:cNvContentPartPr/>
                <p14:nvPr/>
              </p14:nvContentPartPr>
              <p14:xfrm>
                <a:off x="9116113" y="2657263"/>
                <a:ext cx="38160" cy="748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00864C3-8C19-71C3-9869-2C015417D9F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111793" y="2652943"/>
                  <a:ext cx="468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0C914C6-9914-0450-6A1C-352E0749D33F}"/>
                    </a:ext>
                  </a:extLst>
                </p14:cNvPr>
                <p14:cNvContentPartPr/>
                <p14:nvPr/>
              </p14:nvContentPartPr>
              <p14:xfrm>
                <a:off x="9088033" y="2706943"/>
                <a:ext cx="68400" cy="50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0C914C6-9914-0450-6A1C-352E0749D33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083713" y="2702623"/>
                  <a:ext cx="7704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49DA79F-680B-BE22-30EF-3DAA81D44EB8}"/>
                    </a:ext>
                  </a:extLst>
                </p14:cNvPr>
                <p14:cNvContentPartPr/>
                <p14:nvPr/>
              </p14:nvContentPartPr>
              <p14:xfrm>
                <a:off x="9161473" y="2678503"/>
                <a:ext cx="69840" cy="36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49DA79F-680B-BE22-30EF-3DAA81D44EB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157153" y="2674183"/>
                  <a:ext cx="784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C4A6F09-7136-DD0E-8EAC-52628AE4F064}"/>
                    </a:ext>
                  </a:extLst>
                </p14:cNvPr>
                <p14:cNvContentPartPr/>
                <p14:nvPr/>
              </p14:nvContentPartPr>
              <p14:xfrm>
                <a:off x="9260833" y="2688943"/>
                <a:ext cx="42840" cy="26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C4A6F09-7136-DD0E-8EAC-52628AE4F06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256513" y="2684623"/>
                  <a:ext cx="514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F1FE980-A409-A5E3-DF0F-0BB590102F0E}"/>
                    </a:ext>
                  </a:extLst>
                </p14:cNvPr>
                <p14:cNvContentPartPr/>
                <p14:nvPr/>
              </p14:nvContentPartPr>
              <p14:xfrm>
                <a:off x="8229793" y="2970463"/>
                <a:ext cx="21600" cy="197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F1FE980-A409-A5E3-DF0F-0BB590102F0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225473" y="2966143"/>
                  <a:ext cx="302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FFF02B8-9C88-8877-E54A-8CBEE530A831}"/>
                    </a:ext>
                  </a:extLst>
                </p14:cNvPr>
                <p14:cNvContentPartPr/>
                <p14:nvPr/>
              </p14:nvContentPartPr>
              <p14:xfrm>
                <a:off x="8229433" y="2958583"/>
                <a:ext cx="262080" cy="176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FFF02B8-9C88-8877-E54A-8CBEE530A83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8225113" y="2954263"/>
                  <a:ext cx="270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4FAAFCD-6E57-BD80-AFE0-944981305275}"/>
                    </a:ext>
                  </a:extLst>
                </p14:cNvPr>
                <p14:cNvContentPartPr/>
                <p14:nvPr/>
              </p14:nvContentPartPr>
              <p14:xfrm>
                <a:off x="8477473" y="2958583"/>
                <a:ext cx="25560" cy="204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4FAAFCD-6E57-BD80-AFE0-94498130527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8473153" y="2954263"/>
                  <a:ext cx="34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4B5214E8-F0C5-1E2C-C765-4340C5F2C6C8}"/>
                    </a:ext>
                  </a:extLst>
                </p14:cNvPr>
                <p14:cNvContentPartPr/>
                <p14:nvPr/>
              </p14:nvContentPartPr>
              <p14:xfrm>
                <a:off x="8247793" y="3167023"/>
                <a:ext cx="278640" cy="18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4B5214E8-F0C5-1E2C-C765-4340C5F2C6C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8243473" y="3162703"/>
                  <a:ext cx="2872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7CB2B529-7DE4-87A3-6CF8-3B82D2C06275}"/>
                    </a:ext>
                  </a:extLst>
                </p14:cNvPr>
                <p14:cNvContentPartPr/>
                <p14:nvPr/>
              </p14:nvContentPartPr>
              <p14:xfrm>
                <a:off x="8307913" y="2875783"/>
                <a:ext cx="43560" cy="540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7CB2B529-7DE4-87A3-6CF8-3B82D2C0627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8303593" y="2871463"/>
                  <a:ext cx="52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DB33D87B-A0DE-2F6E-7FC4-719D939B5831}"/>
                    </a:ext>
                  </a:extLst>
                </p14:cNvPr>
                <p14:cNvContentPartPr/>
                <p14:nvPr/>
              </p14:nvContentPartPr>
              <p14:xfrm>
                <a:off x="8294233" y="2833663"/>
                <a:ext cx="45720" cy="352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DB33D87B-A0DE-2F6E-7FC4-719D939B5831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8289913" y="2829343"/>
                  <a:ext cx="543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E8E46DDE-0C52-F7C9-FF98-AE4CCDFC0B27}"/>
              </a:ext>
            </a:extLst>
          </p:cNvPr>
          <p:cNvGrpSpPr/>
          <p:nvPr/>
        </p:nvGrpSpPr>
        <p:grpSpPr>
          <a:xfrm>
            <a:off x="481465" y="3632239"/>
            <a:ext cx="3027960" cy="476640"/>
            <a:chOff x="481465" y="3632239"/>
            <a:chExt cx="3027960" cy="47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0EA8054-6A67-27C7-91D3-DEC4BFAF6ECC}"/>
                    </a:ext>
                  </a:extLst>
                </p14:cNvPr>
                <p14:cNvContentPartPr/>
                <p14:nvPr/>
              </p14:nvContentPartPr>
              <p14:xfrm>
                <a:off x="481465" y="3771559"/>
                <a:ext cx="105480" cy="236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0EA8054-6A67-27C7-91D3-DEC4BFAF6EC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77145" y="3767239"/>
                  <a:ext cx="1141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D26955F-06F5-7131-C22C-4E256B15DD44}"/>
                    </a:ext>
                  </a:extLst>
                </p14:cNvPr>
                <p14:cNvContentPartPr/>
                <p14:nvPr/>
              </p14:nvContentPartPr>
              <p14:xfrm>
                <a:off x="644905" y="3913039"/>
                <a:ext cx="123840" cy="9972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D26955F-06F5-7131-C22C-4E256B15DD4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40585" y="3908719"/>
                  <a:ext cx="132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1ED5A849-B0DB-8CEB-E479-58E895303BCB}"/>
                    </a:ext>
                  </a:extLst>
                </p14:cNvPr>
                <p14:cNvContentPartPr/>
                <p14:nvPr/>
              </p14:nvContentPartPr>
              <p14:xfrm>
                <a:off x="810505" y="3758239"/>
                <a:ext cx="340200" cy="2836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1ED5A849-B0DB-8CEB-E479-58E895303BC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06185" y="3753919"/>
                  <a:ext cx="3488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A4B06C9-8A98-80CB-C581-E7C19123D61E}"/>
                    </a:ext>
                  </a:extLst>
                </p14:cNvPr>
                <p14:cNvContentPartPr/>
                <p14:nvPr/>
              </p14:nvContentPartPr>
              <p14:xfrm>
                <a:off x="1162945" y="3888559"/>
                <a:ext cx="208440" cy="918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A4B06C9-8A98-80CB-C581-E7C19123D61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158625" y="3884239"/>
                  <a:ext cx="217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90C3C25-CB25-F96D-CDB5-AF979673DB68}"/>
                    </a:ext>
                  </a:extLst>
                </p14:cNvPr>
                <p14:cNvContentPartPr/>
                <p14:nvPr/>
              </p14:nvContentPartPr>
              <p14:xfrm>
                <a:off x="1656865" y="3837079"/>
                <a:ext cx="121320" cy="7848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90C3C25-CB25-F96D-CDB5-AF979673DB68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652545" y="3832759"/>
                  <a:ext cx="1299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1E7F7B87-AB57-755A-DD3B-580AE295FD16}"/>
                    </a:ext>
                  </a:extLst>
                </p14:cNvPr>
                <p14:cNvContentPartPr/>
                <p14:nvPr/>
              </p14:nvContentPartPr>
              <p14:xfrm>
                <a:off x="1830385" y="3811879"/>
                <a:ext cx="99720" cy="2437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1E7F7B87-AB57-755A-DD3B-580AE295FD1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826065" y="3807559"/>
                  <a:ext cx="1083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C3BE36B-38E7-F4EE-9EE7-1D155F4ACCED}"/>
                    </a:ext>
                  </a:extLst>
                </p14:cNvPr>
                <p14:cNvContentPartPr/>
                <p14:nvPr/>
              </p14:nvContentPartPr>
              <p14:xfrm>
                <a:off x="1955665" y="3795319"/>
                <a:ext cx="94320" cy="2487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C3BE36B-38E7-F4EE-9EE7-1D155F4ACCE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951345" y="3790999"/>
                  <a:ext cx="1029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9DEF2EC1-C818-E3EB-2C6C-601ACA55A3A3}"/>
                    </a:ext>
                  </a:extLst>
                </p14:cNvPr>
                <p14:cNvContentPartPr/>
                <p14:nvPr/>
              </p14:nvContentPartPr>
              <p14:xfrm>
                <a:off x="2092465" y="3796399"/>
                <a:ext cx="128160" cy="1011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9DEF2EC1-C818-E3EB-2C6C-601ACA55A3A3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088145" y="3792079"/>
                  <a:ext cx="136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BC5B71DB-8C6C-7E83-B681-4B397BB56C8E}"/>
                    </a:ext>
                  </a:extLst>
                </p14:cNvPr>
                <p14:cNvContentPartPr/>
                <p14:nvPr/>
              </p14:nvContentPartPr>
              <p14:xfrm>
                <a:off x="2207665" y="3830959"/>
                <a:ext cx="84240" cy="835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BC5B71DB-8C6C-7E83-B681-4B397BB56C8E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203345" y="3826639"/>
                  <a:ext cx="928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8930E02-7177-ACE5-E9F3-71077D74D4E8}"/>
                    </a:ext>
                  </a:extLst>
                </p14:cNvPr>
                <p14:cNvContentPartPr/>
                <p14:nvPr/>
              </p14:nvContentPartPr>
              <p14:xfrm>
                <a:off x="2344465" y="3808999"/>
                <a:ext cx="103680" cy="92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8930E02-7177-ACE5-E9F3-71077D74D4E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340145" y="3804679"/>
                  <a:ext cx="112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A016298-4BEF-6C7F-B83F-0A2EED817F04}"/>
                    </a:ext>
                  </a:extLst>
                </p14:cNvPr>
                <p14:cNvContentPartPr/>
                <p14:nvPr/>
              </p14:nvContentPartPr>
              <p14:xfrm>
                <a:off x="2510425" y="3811159"/>
                <a:ext cx="17640" cy="100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A016298-4BEF-6C7F-B83F-0A2EED817F0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506105" y="3806839"/>
                  <a:ext cx="262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508F42E-AE98-C6ED-DA2A-53CD037E4A0C}"/>
                    </a:ext>
                  </a:extLst>
                </p14:cNvPr>
                <p14:cNvContentPartPr/>
                <p14:nvPr/>
              </p14:nvContentPartPr>
              <p14:xfrm>
                <a:off x="2504665" y="3754999"/>
                <a:ext cx="24480" cy="219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508F42E-AE98-C6ED-DA2A-53CD037E4A0C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500345" y="3750679"/>
                  <a:ext cx="33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27C418E1-4E72-62D6-4E8F-58E6AC76D88F}"/>
                    </a:ext>
                  </a:extLst>
                </p14:cNvPr>
                <p14:cNvContentPartPr/>
                <p14:nvPr/>
              </p14:nvContentPartPr>
              <p14:xfrm>
                <a:off x="2600785" y="3792799"/>
                <a:ext cx="125640" cy="813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27C418E1-4E72-62D6-4E8F-58E6AC76D88F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596465" y="3788479"/>
                  <a:ext cx="1342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460AD67B-2A83-3F9A-2AC2-6A3A034E1B2C}"/>
                    </a:ext>
                  </a:extLst>
                </p14:cNvPr>
                <p14:cNvContentPartPr/>
                <p14:nvPr/>
              </p14:nvContentPartPr>
              <p14:xfrm>
                <a:off x="2778625" y="3796759"/>
                <a:ext cx="66960" cy="7128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460AD67B-2A83-3F9A-2AC2-6A3A034E1B2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774305" y="3792439"/>
                  <a:ext cx="75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9FF0F36B-6D91-C6A3-4590-A63BC1EA8456}"/>
                    </a:ext>
                  </a:extLst>
                </p14:cNvPr>
                <p14:cNvContentPartPr/>
                <p14:nvPr/>
              </p14:nvContentPartPr>
              <p14:xfrm>
                <a:off x="2847745" y="3632239"/>
                <a:ext cx="105120" cy="2001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9FF0F36B-6D91-C6A3-4590-A63BC1EA845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2843425" y="3627919"/>
                  <a:ext cx="113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1A72C4D-7605-5835-1C6A-1E370C59F5CA}"/>
                    </a:ext>
                  </a:extLst>
                </p14:cNvPr>
                <p14:cNvContentPartPr/>
                <p14:nvPr/>
              </p14:nvContentPartPr>
              <p14:xfrm>
                <a:off x="3028465" y="3770119"/>
                <a:ext cx="10440" cy="147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1A72C4D-7605-5835-1C6A-1E370C59F5C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024145" y="3765799"/>
                  <a:ext cx="19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E74859B7-CAF1-2FC0-4902-102D4CF5EE42}"/>
                    </a:ext>
                  </a:extLst>
                </p14:cNvPr>
                <p14:cNvContentPartPr/>
                <p14:nvPr/>
              </p14:nvContentPartPr>
              <p14:xfrm>
                <a:off x="3010825" y="3700639"/>
                <a:ext cx="4320" cy="126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E74859B7-CAF1-2FC0-4902-102D4CF5EE4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006505" y="3696319"/>
                  <a:ext cx="12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07810EB8-0598-CE99-E9E5-5CD67A890757}"/>
                    </a:ext>
                  </a:extLst>
                </p14:cNvPr>
                <p14:cNvContentPartPr/>
                <p14:nvPr/>
              </p14:nvContentPartPr>
              <p14:xfrm>
                <a:off x="3109825" y="3730159"/>
                <a:ext cx="82440" cy="799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07810EB8-0598-CE99-E9E5-5CD67A89075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105505" y="3725839"/>
                  <a:ext cx="910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3B30DAA-0F06-7AE5-1E5D-AFFBD6577B50}"/>
                    </a:ext>
                  </a:extLst>
                </p14:cNvPr>
                <p14:cNvContentPartPr/>
                <p14:nvPr/>
              </p14:nvContentPartPr>
              <p14:xfrm>
                <a:off x="3239425" y="3751759"/>
                <a:ext cx="113760" cy="450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3B30DAA-0F06-7AE5-1E5D-AFFBD6577B50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235105" y="3747439"/>
                  <a:ext cx="122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F7C1C22-FC00-7C2C-E713-3561C99AD1C7}"/>
                    </a:ext>
                  </a:extLst>
                </p14:cNvPr>
                <p14:cNvContentPartPr/>
                <p14:nvPr/>
              </p14:nvContentPartPr>
              <p14:xfrm>
                <a:off x="535465" y="3925639"/>
                <a:ext cx="2973960" cy="1832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F7C1C22-FC00-7C2C-E713-3561C99AD1C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31145" y="3921319"/>
                  <a:ext cx="2982600" cy="19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E453921-E5D1-D953-C3DD-E48A97C341ED}"/>
              </a:ext>
            </a:extLst>
          </p:cNvPr>
          <p:cNvGrpSpPr/>
          <p:nvPr/>
        </p:nvGrpSpPr>
        <p:grpSpPr>
          <a:xfrm>
            <a:off x="2387160" y="4271837"/>
            <a:ext cx="421560" cy="227160"/>
            <a:chOff x="604080" y="4348337"/>
            <a:chExt cx="4215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6B52C276-5E7D-27E0-962F-002BBD1DB046}"/>
                    </a:ext>
                  </a:extLst>
                </p14:cNvPr>
                <p14:cNvContentPartPr/>
                <p14:nvPr/>
              </p14:nvContentPartPr>
              <p14:xfrm>
                <a:off x="736920" y="4355897"/>
                <a:ext cx="51120" cy="1893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6B52C276-5E7D-27E0-962F-002BBD1DB04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32600" y="4351577"/>
                  <a:ext cx="5976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D6F994D5-5F7F-DC43-EAA4-433F01A4D295}"/>
                    </a:ext>
                  </a:extLst>
                </p14:cNvPr>
                <p14:cNvContentPartPr/>
                <p14:nvPr/>
              </p14:nvContentPartPr>
              <p14:xfrm>
                <a:off x="746280" y="4543097"/>
                <a:ext cx="113040" cy="324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D6F994D5-5F7F-DC43-EAA4-433F01A4D29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41960" y="4538777"/>
                  <a:ext cx="121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34C3D7B-8EAB-27BE-7C86-01470AB642C4}"/>
                    </a:ext>
                  </a:extLst>
                </p14:cNvPr>
                <p14:cNvContentPartPr/>
                <p14:nvPr/>
              </p14:nvContentPartPr>
              <p14:xfrm>
                <a:off x="604080" y="4348337"/>
                <a:ext cx="154440" cy="29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34C3D7B-8EAB-27BE-7C86-01470AB642C4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599760" y="4344017"/>
                  <a:ext cx="1630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0250B535-2268-0385-B902-F630FA777A1E}"/>
                    </a:ext>
                  </a:extLst>
                </p14:cNvPr>
                <p14:cNvContentPartPr/>
                <p14:nvPr/>
              </p14:nvContentPartPr>
              <p14:xfrm>
                <a:off x="855000" y="4371377"/>
                <a:ext cx="170640" cy="1454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0250B535-2268-0385-B902-F630FA777A1E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50680" y="4367057"/>
                  <a:ext cx="1792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DCB1D86C-4BFD-28AD-8107-F8AB3C63775C}"/>
                    </a:ext>
                  </a:extLst>
                </p14:cNvPr>
                <p14:cNvContentPartPr/>
                <p14:nvPr/>
              </p14:nvContentPartPr>
              <p14:xfrm>
                <a:off x="903960" y="4424297"/>
                <a:ext cx="56160" cy="180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DCB1D86C-4BFD-28AD-8107-F8AB3C63775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99640" y="4419977"/>
                  <a:ext cx="6480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0A15050C-9DB4-7FEF-27E8-89F43D9B5AB4}"/>
              </a:ext>
            </a:extLst>
          </p:cNvPr>
          <p:cNvGrpSpPr/>
          <p:nvPr/>
        </p:nvGrpSpPr>
        <p:grpSpPr>
          <a:xfrm>
            <a:off x="3083040" y="4180937"/>
            <a:ext cx="795240" cy="283680"/>
            <a:chOff x="3083040" y="4180937"/>
            <a:chExt cx="795240" cy="28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4F11E501-7F11-6EC2-8EE9-30B03C185B77}"/>
                    </a:ext>
                  </a:extLst>
                </p14:cNvPr>
                <p14:cNvContentPartPr/>
                <p14:nvPr/>
              </p14:nvContentPartPr>
              <p14:xfrm>
                <a:off x="3108600" y="4274897"/>
                <a:ext cx="129240" cy="1897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4F11E501-7F11-6EC2-8EE9-30B03C185B77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104280" y="4270577"/>
                  <a:ext cx="1378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61E004A1-91AA-2CF8-4FE2-27EC26F8FEE8}"/>
                    </a:ext>
                  </a:extLst>
                </p14:cNvPr>
                <p14:cNvContentPartPr/>
                <p14:nvPr/>
              </p14:nvContentPartPr>
              <p14:xfrm>
                <a:off x="3083040" y="4385417"/>
                <a:ext cx="133560" cy="180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61E004A1-91AA-2CF8-4FE2-27EC26F8FEE8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3078720" y="4381097"/>
                  <a:ext cx="1422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D08A2296-3135-8C1A-9BFD-BBC00318B21C}"/>
                    </a:ext>
                  </a:extLst>
                </p14:cNvPr>
                <p14:cNvContentPartPr/>
                <p14:nvPr/>
              </p14:nvContentPartPr>
              <p14:xfrm>
                <a:off x="3087000" y="4206497"/>
                <a:ext cx="97920" cy="792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D08A2296-3135-8C1A-9BFD-BBC00318B21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3082680" y="4202177"/>
                  <a:ext cx="106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1093EEDF-EB6A-7A21-0B36-62394E3A427A}"/>
                    </a:ext>
                  </a:extLst>
                </p14:cNvPr>
                <p14:cNvContentPartPr/>
                <p14:nvPr/>
              </p14:nvContentPartPr>
              <p14:xfrm>
                <a:off x="3355920" y="4313417"/>
                <a:ext cx="80640" cy="932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1093EEDF-EB6A-7A21-0B36-62394E3A427A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351600" y="4309097"/>
                  <a:ext cx="89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E8C9313-3DA3-7828-003F-5EF7166BC975}"/>
                    </a:ext>
                  </a:extLst>
                </p14:cNvPr>
                <p14:cNvContentPartPr/>
                <p14:nvPr/>
              </p14:nvContentPartPr>
              <p14:xfrm>
                <a:off x="3395520" y="4316297"/>
                <a:ext cx="147600" cy="10728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E8C9313-3DA3-7828-003F-5EF7166BC975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391200" y="4311977"/>
                  <a:ext cx="15624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E5F7DDA8-7B3F-AEAC-460E-F14CE24CEAEE}"/>
                    </a:ext>
                  </a:extLst>
                </p14:cNvPr>
                <p14:cNvContentPartPr/>
                <p14:nvPr/>
              </p14:nvContentPartPr>
              <p14:xfrm>
                <a:off x="3450960" y="4317737"/>
                <a:ext cx="126360" cy="1101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E5F7DDA8-7B3F-AEAC-460E-F14CE24CEAE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446640" y="4313417"/>
                  <a:ext cx="1350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56313BA8-C3AA-B03F-70E9-48021C741B36}"/>
                    </a:ext>
                  </a:extLst>
                </p14:cNvPr>
                <p14:cNvContentPartPr/>
                <p14:nvPr/>
              </p14:nvContentPartPr>
              <p14:xfrm>
                <a:off x="3345480" y="4337897"/>
                <a:ext cx="119520" cy="10404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56313BA8-C3AA-B03F-70E9-48021C741B3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341160" y="4333577"/>
                  <a:ext cx="128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9A84ACBA-C253-3D4F-9078-3C990F889897}"/>
                    </a:ext>
                  </a:extLst>
                </p14:cNvPr>
                <p14:cNvContentPartPr/>
                <p14:nvPr/>
              </p14:nvContentPartPr>
              <p14:xfrm>
                <a:off x="3710880" y="4241777"/>
                <a:ext cx="167400" cy="1868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9A84ACBA-C253-3D4F-9078-3C990F889897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3706560" y="4237457"/>
                  <a:ext cx="176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52431D7-85BC-66C5-F2D4-9C575E9D5D61}"/>
                    </a:ext>
                  </a:extLst>
                </p14:cNvPr>
                <p14:cNvContentPartPr/>
                <p14:nvPr/>
              </p14:nvContentPartPr>
              <p14:xfrm>
                <a:off x="3691080" y="4180937"/>
                <a:ext cx="142920" cy="6048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52431D7-85BC-66C5-F2D4-9C575E9D5D6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3686760" y="4176617"/>
                  <a:ext cx="151560" cy="6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02197B9-35C5-031B-B286-BF5902216018}"/>
              </a:ext>
            </a:extLst>
          </p:cNvPr>
          <p:cNvGrpSpPr/>
          <p:nvPr/>
        </p:nvGrpSpPr>
        <p:grpSpPr>
          <a:xfrm>
            <a:off x="4186800" y="4117937"/>
            <a:ext cx="1414800" cy="518760"/>
            <a:chOff x="4186800" y="4117937"/>
            <a:chExt cx="1414800" cy="5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DD3BE86-3386-5BA1-AF82-AA7BEA8A1DDD}"/>
                    </a:ext>
                  </a:extLst>
                </p14:cNvPr>
                <p14:cNvContentPartPr/>
                <p14:nvPr/>
              </p14:nvContentPartPr>
              <p14:xfrm>
                <a:off x="4186800" y="4117937"/>
                <a:ext cx="117720" cy="3949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DD3BE86-3386-5BA1-AF82-AA7BEA8A1DDD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4182480" y="4113617"/>
                  <a:ext cx="1263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194CF59A-F900-5461-EA4D-2131EB367313}"/>
                    </a:ext>
                  </a:extLst>
                </p14:cNvPr>
                <p14:cNvContentPartPr/>
                <p14:nvPr/>
              </p14:nvContentPartPr>
              <p14:xfrm>
                <a:off x="4472640" y="4233137"/>
                <a:ext cx="88560" cy="1843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194CF59A-F900-5461-EA4D-2131EB367313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4468320" y="4228817"/>
                  <a:ext cx="972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5556E6CD-F242-988F-5A41-51E84A621D77}"/>
                    </a:ext>
                  </a:extLst>
                </p14:cNvPr>
                <p14:cNvContentPartPr/>
                <p14:nvPr/>
              </p14:nvContentPartPr>
              <p14:xfrm>
                <a:off x="4479840" y="4329257"/>
                <a:ext cx="86400" cy="126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5556E6CD-F242-988F-5A41-51E84A621D7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4475520" y="4324937"/>
                  <a:ext cx="950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7DDA0D58-83F5-D91B-5CAD-24ED235F061B}"/>
                    </a:ext>
                  </a:extLst>
                </p14:cNvPr>
                <p14:cNvContentPartPr/>
                <p14:nvPr/>
              </p14:nvContentPartPr>
              <p14:xfrm>
                <a:off x="4451400" y="4189577"/>
                <a:ext cx="73440" cy="651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7DDA0D58-83F5-D91B-5CAD-24ED235F061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4447080" y="4185257"/>
                  <a:ext cx="82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1F78B726-C12A-502B-B926-94266871D9A5}"/>
                    </a:ext>
                  </a:extLst>
                </p14:cNvPr>
                <p14:cNvContentPartPr/>
                <p14:nvPr/>
              </p14:nvContentPartPr>
              <p14:xfrm>
                <a:off x="4344840" y="4216217"/>
                <a:ext cx="44640" cy="126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1F78B726-C12A-502B-B926-94266871D9A5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4340520" y="4211897"/>
                  <a:ext cx="532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84FFA2D2-5CBA-57A8-0E39-1EEA3C54847A}"/>
                    </a:ext>
                  </a:extLst>
                </p14:cNvPr>
                <p14:cNvContentPartPr/>
                <p14:nvPr/>
              </p14:nvContentPartPr>
              <p14:xfrm>
                <a:off x="4354920" y="4228817"/>
                <a:ext cx="66600" cy="23364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84FFA2D2-5CBA-57A8-0E39-1EEA3C54847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4350600" y="4224497"/>
                  <a:ext cx="75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47BC4E84-239F-E4B3-6F1E-247B8CBBCDF8}"/>
                    </a:ext>
                  </a:extLst>
                </p14:cNvPr>
                <p14:cNvContentPartPr/>
                <p14:nvPr/>
              </p14:nvContentPartPr>
              <p14:xfrm>
                <a:off x="4661280" y="4400897"/>
                <a:ext cx="26640" cy="874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47BC4E84-239F-E4B3-6F1E-247B8CBBCDF8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4656960" y="4396577"/>
                  <a:ext cx="352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BAEE9E46-78C6-7E8A-83B2-72EBFE6B7AFF}"/>
                    </a:ext>
                  </a:extLst>
                </p14:cNvPr>
                <p14:cNvContentPartPr/>
                <p14:nvPr/>
              </p14:nvContentPartPr>
              <p14:xfrm>
                <a:off x="4775400" y="4237097"/>
                <a:ext cx="109440" cy="1522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BAEE9E46-78C6-7E8A-83B2-72EBFE6B7AFF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4771080" y="4232777"/>
                  <a:ext cx="1180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317E2D96-695E-BBBF-0345-896CADA6B212}"/>
                    </a:ext>
                  </a:extLst>
                </p14:cNvPr>
                <p14:cNvContentPartPr/>
                <p14:nvPr/>
              </p14:nvContentPartPr>
              <p14:xfrm>
                <a:off x="4701960" y="4194257"/>
                <a:ext cx="145440" cy="615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317E2D96-695E-BBBF-0345-896CADA6B21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4697640" y="4189937"/>
                  <a:ext cx="154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F7BE0CF-44BB-01B8-182C-7BD00FACC416}"/>
                    </a:ext>
                  </a:extLst>
                </p14:cNvPr>
                <p14:cNvContentPartPr/>
                <p14:nvPr/>
              </p14:nvContentPartPr>
              <p14:xfrm>
                <a:off x="4892400" y="4206137"/>
                <a:ext cx="85680" cy="2030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F7BE0CF-44BB-01B8-182C-7BD00FACC41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4888080" y="4201817"/>
                  <a:ext cx="943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747EC4FE-3AB5-C6A7-D7E5-44ADC06B75BB}"/>
                    </a:ext>
                  </a:extLst>
                </p14:cNvPr>
                <p14:cNvContentPartPr/>
                <p14:nvPr/>
              </p14:nvContentPartPr>
              <p14:xfrm>
                <a:off x="5090040" y="4250417"/>
                <a:ext cx="178560" cy="590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747EC4FE-3AB5-C6A7-D7E5-44ADC06B75BB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5085720" y="4246097"/>
                  <a:ext cx="18720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10EF656-0866-7DC0-BE00-1796EC828CE5}"/>
                    </a:ext>
                  </a:extLst>
                </p14:cNvPr>
                <p14:cNvContentPartPr/>
                <p14:nvPr/>
              </p14:nvContentPartPr>
              <p14:xfrm>
                <a:off x="5075640" y="4361297"/>
                <a:ext cx="190080" cy="399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10EF656-0866-7DC0-BE00-1796EC828CE5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071320" y="4356977"/>
                  <a:ext cx="198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9E03101D-5374-7347-47E4-A4A1B1C5E5C6}"/>
                    </a:ext>
                  </a:extLst>
                </p14:cNvPr>
                <p14:cNvContentPartPr/>
                <p14:nvPr/>
              </p14:nvContentPartPr>
              <p14:xfrm>
                <a:off x="5364720" y="4263377"/>
                <a:ext cx="90360" cy="1234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9E03101D-5374-7347-47E4-A4A1B1C5E5C6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360400" y="4259057"/>
                  <a:ext cx="990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CC84581-8271-EAE6-82B9-88A9D7E24087}"/>
                    </a:ext>
                  </a:extLst>
                </p14:cNvPr>
                <p14:cNvContentPartPr/>
                <p14:nvPr/>
              </p14:nvContentPartPr>
              <p14:xfrm>
                <a:off x="5416560" y="4147097"/>
                <a:ext cx="185040" cy="48960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CC84581-8271-EAE6-82B9-88A9D7E24087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412240" y="4142777"/>
                  <a:ext cx="193680" cy="49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7499E061-2F67-E089-75DE-6BFD7C8AC1DC}"/>
              </a:ext>
            </a:extLst>
          </p:cNvPr>
          <p:cNvGrpSpPr/>
          <p:nvPr/>
        </p:nvGrpSpPr>
        <p:grpSpPr>
          <a:xfrm>
            <a:off x="5952960" y="4081937"/>
            <a:ext cx="659880" cy="280800"/>
            <a:chOff x="5952960" y="4081937"/>
            <a:chExt cx="659880" cy="28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A8817985-E06F-7FB3-344B-238F86BD84DC}"/>
                    </a:ext>
                  </a:extLst>
                </p14:cNvPr>
                <p14:cNvContentPartPr/>
                <p14:nvPr/>
              </p14:nvContentPartPr>
              <p14:xfrm>
                <a:off x="6058440" y="4116137"/>
                <a:ext cx="53640" cy="2466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A8817985-E06F-7FB3-344B-238F86BD84DC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6054120" y="4111817"/>
                  <a:ext cx="62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FED29C5-4B5C-570A-7F3E-A2178EB787F1}"/>
                    </a:ext>
                  </a:extLst>
                </p14:cNvPr>
                <p14:cNvContentPartPr/>
                <p14:nvPr/>
              </p14:nvContentPartPr>
              <p14:xfrm>
                <a:off x="5952960" y="4112897"/>
                <a:ext cx="254520" cy="5616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FED29C5-4B5C-570A-7F3E-A2178EB787F1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948640" y="4108577"/>
                  <a:ext cx="2631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8F80C101-212D-606B-8208-E75AD4577B63}"/>
                    </a:ext>
                  </a:extLst>
                </p14:cNvPr>
                <p14:cNvContentPartPr/>
                <p14:nvPr/>
              </p14:nvContentPartPr>
              <p14:xfrm>
                <a:off x="6225840" y="4081937"/>
                <a:ext cx="387000" cy="2545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8F80C101-212D-606B-8208-E75AD4577B63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6221520" y="4077617"/>
                  <a:ext cx="395640" cy="26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285A79B2-8AC7-8225-5304-4BE8580DC4E1}"/>
              </a:ext>
            </a:extLst>
          </p:cNvPr>
          <p:cNvGrpSpPr/>
          <p:nvPr/>
        </p:nvGrpSpPr>
        <p:grpSpPr>
          <a:xfrm>
            <a:off x="6923160" y="4180937"/>
            <a:ext cx="322560" cy="150480"/>
            <a:chOff x="6923160" y="4180937"/>
            <a:chExt cx="322560" cy="15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1AB174AB-66DE-DBB7-04E5-D5FA41ACCAB1}"/>
                    </a:ext>
                  </a:extLst>
                </p14:cNvPr>
                <p14:cNvContentPartPr/>
                <p14:nvPr/>
              </p14:nvContentPartPr>
              <p14:xfrm>
                <a:off x="6923160" y="4180937"/>
                <a:ext cx="188640" cy="1504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1AB174AB-66DE-DBB7-04E5-D5FA41ACCAB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6918840" y="4176617"/>
                  <a:ext cx="197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36A6E784-DC49-F766-873F-710AB49D5D63}"/>
                    </a:ext>
                  </a:extLst>
                </p14:cNvPr>
                <p14:cNvContentPartPr/>
                <p14:nvPr/>
              </p14:nvContentPartPr>
              <p14:xfrm>
                <a:off x="7134840" y="4228817"/>
                <a:ext cx="110880" cy="9504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36A6E784-DC49-F766-873F-710AB49D5D63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7130520" y="4224497"/>
                  <a:ext cx="1195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4B3BE397-A161-A25C-80A8-07FB0267D7CD}"/>
                  </a:ext>
                </a:extLst>
              </p14:cNvPr>
              <p14:cNvContentPartPr/>
              <p14:nvPr/>
            </p14:nvContentPartPr>
            <p14:xfrm>
              <a:off x="7669080" y="4202177"/>
              <a:ext cx="395280" cy="85680"/>
            </p14:xfrm>
          </p:contentPart>
        </mc:Choice>
        <mc:Fallback xmlns=""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4B3BE397-A161-A25C-80A8-07FB0267D7CD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7664760" y="4197857"/>
                <a:ext cx="40392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1" name="Group 320">
            <a:extLst>
              <a:ext uri="{FF2B5EF4-FFF2-40B4-BE49-F238E27FC236}">
                <a16:creationId xmlns:a16="http://schemas.microsoft.com/office/drawing/2014/main" id="{26DDFB7B-B565-1192-256E-9ACF5DA5026A}"/>
              </a:ext>
            </a:extLst>
          </p:cNvPr>
          <p:cNvGrpSpPr/>
          <p:nvPr/>
        </p:nvGrpSpPr>
        <p:grpSpPr>
          <a:xfrm>
            <a:off x="8260200" y="4119737"/>
            <a:ext cx="909000" cy="325440"/>
            <a:chOff x="8260200" y="4119737"/>
            <a:chExt cx="909000" cy="32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F87E1550-7E0D-21A1-276B-1BD38A62BDC4}"/>
                    </a:ext>
                  </a:extLst>
                </p14:cNvPr>
                <p14:cNvContentPartPr/>
                <p14:nvPr/>
              </p14:nvContentPartPr>
              <p14:xfrm>
                <a:off x="8300160" y="4197137"/>
                <a:ext cx="19800" cy="1278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F87E1550-7E0D-21A1-276B-1BD38A62BDC4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8295840" y="4192817"/>
                  <a:ext cx="284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D4EBBA51-285A-E61C-D91B-CC6C0B2CAD30}"/>
                    </a:ext>
                  </a:extLst>
                </p14:cNvPr>
                <p14:cNvContentPartPr/>
                <p14:nvPr/>
              </p14:nvContentPartPr>
              <p14:xfrm>
                <a:off x="8260200" y="4123337"/>
                <a:ext cx="34200" cy="644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D4EBBA51-285A-E61C-D91B-CC6C0B2CAD30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8255880" y="4119017"/>
                  <a:ext cx="428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6562EA1-904E-813C-3D34-D7E1F474083B}"/>
                    </a:ext>
                  </a:extLst>
                </p14:cNvPr>
                <p14:cNvContentPartPr/>
                <p14:nvPr/>
              </p14:nvContentPartPr>
              <p14:xfrm>
                <a:off x="8393040" y="4119737"/>
                <a:ext cx="776160" cy="3254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6562EA1-904E-813C-3D34-D7E1F474083B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8388720" y="4115417"/>
                  <a:ext cx="784800" cy="33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85B0502D-6EAC-3713-D33B-AAABAF0CCF81}"/>
              </a:ext>
            </a:extLst>
          </p:cNvPr>
          <p:cNvGrpSpPr/>
          <p:nvPr/>
        </p:nvGrpSpPr>
        <p:grpSpPr>
          <a:xfrm>
            <a:off x="9166320" y="4382177"/>
            <a:ext cx="866520" cy="240840"/>
            <a:chOff x="9166320" y="4382177"/>
            <a:chExt cx="866520" cy="24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B2C2AE22-3DF7-F56E-34A6-A41882B53940}"/>
                    </a:ext>
                  </a:extLst>
                </p14:cNvPr>
                <p14:cNvContentPartPr/>
                <p14:nvPr/>
              </p14:nvContentPartPr>
              <p14:xfrm>
                <a:off x="9166320" y="4507457"/>
                <a:ext cx="342000" cy="1148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B2C2AE22-3DF7-F56E-34A6-A41882B53940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9162000" y="4503137"/>
                  <a:ext cx="3506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3B3E307B-6A50-310D-9D69-C9F83FF80961}"/>
                    </a:ext>
                  </a:extLst>
                </p14:cNvPr>
                <p14:cNvContentPartPr/>
                <p14:nvPr/>
              </p14:nvContentPartPr>
              <p14:xfrm>
                <a:off x="9274320" y="4389017"/>
                <a:ext cx="390960" cy="23400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3B3E307B-6A50-310D-9D69-C9F83FF80961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9270000" y="4384697"/>
                  <a:ext cx="3996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C01477E-E960-A8CD-ABD6-D79F707CA0FA}"/>
                    </a:ext>
                  </a:extLst>
                </p14:cNvPr>
                <p14:cNvContentPartPr/>
                <p14:nvPr/>
              </p14:nvContentPartPr>
              <p14:xfrm>
                <a:off x="9722880" y="4518257"/>
                <a:ext cx="156240" cy="817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C01477E-E960-A8CD-ABD6-D79F707CA0FA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9718560" y="4513937"/>
                  <a:ext cx="164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73FE013B-AEF6-566B-A3A8-E0CEA8310243}"/>
                    </a:ext>
                  </a:extLst>
                </p14:cNvPr>
                <p14:cNvContentPartPr/>
                <p14:nvPr/>
              </p14:nvContentPartPr>
              <p14:xfrm>
                <a:off x="9828360" y="4382177"/>
                <a:ext cx="102600" cy="20736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73FE013B-AEF6-566B-A3A8-E0CEA831024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9824040" y="4377857"/>
                  <a:ext cx="111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80481E4E-6EDE-6B14-36CE-06189B7E6522}"/>
                    </a:ext>
                  </a:extLst>
                </p14:cNvPr>
                <p14:cNvContentPartPr/>
                <p14:nvPr/>
              </p14:nvContentPartPr>
              <p14:xfrm>
                <a:off x="9974880" y="4486577"/>
                <a:ext cx="57960" cy="1126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80481E4E-6EDE-6B14-36CE-06189B7E6522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9970560" y="4482257"/>
                  <a:ext cx="66600" cy="12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2FE45BE9-80D2-B3E6-5591-B58FCB2826C8}"/>
                  </a:ext>
                </a:extLst>
              </p14:cNvPr>
              <p14:cNvContentPartPr/>
              <p14:nvPr/>
            </p14:nvContentPartPr>
            <p14:xfrm>
              <a:off x="9181800" y="4807697"/>
              <a:ext cx="363240" cy="16380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2FE45BE9-80D2-B3E6-5591-B58FCB2826C8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9177480" y="4803377"/>
                <a:ext cx="371880" cy="17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9" name="Group 378">
            <a:extLst>
              <a:ext uri="{FF2B5EF4-FFF2-40B4-BE49-F238E27FC236}">
                <a16:creationId xmlns:a16="http://schemas.microsoft.com/office/drawing/2014/main" id="{C91D33B7-19DB-0755-377F-DA87808A1592}"/>
              </a:ext>
            </a:extLst>
          </p:cNvPr>
          <p:cNvGrpSpPr/>
          <p:nvPr/>
        </p:nvGrpSpPr>
        <p:grpSpPr>
          <a:xfrm>
            <a:off x="6061320" y="4437977"/>
            <a:ext cx="2904120" cy="1103040"/>
            <a:chOff x="6061320" y="4437977"/>
            <a:chExt cx="2904120" cy="11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D7B3473B-A4FA-C658-91B4-1ADFBEC363D2}"/>
                    </a:ext>
                  </a:extLst>
                </p14:cNvPr>
                <p14:cNvContentPartPr/>
                <p14:nvPr/>
              </p14:nvContentPartPr>
              <p14:xfrm>
                <a:off x="6061320" y="4534457"/>
                <a:ext cx="150840" cy="211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D7B3473B-A4FA-C658-91B4-1ADFBEC363D2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6057000" y="4530137"/>
                  <a:ext cx="1594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32AA44D6-12EB-C367-C0BD-2EEFE558E9B7}"/>
                    </a:ext>
                  </a:extLst>
                </p14:cNvPr>
                <p14:cNvContentPartPr/>
                <p14:nvPr/>
              </p14:nvContentPartPr>
              <p14:xfrm>
                <a:off x="6221880" y="4523297"/>
                <a:ext cx="38520" cy="15480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32AA44D6-12EB-C367-C0BD-2EEFE558E9B7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6217560" y="4518977"/>
                  <a:ext cx="471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7E625AF0-19CE-85E3-6A86-F890EA623056}"/>
                    </a:ext>
                  </a:extLst>
                </p14:cNvPr>
                <p14:cNvContentPartPr/>
                <p14:nvPr/>
              </p14:nvContentPartPr>
              <p14:xfrm>
                <a:off x="6332040" y="4652177"/>
                <a:ext cx="68040" cy="540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7E625AF0-19CE-85E3-6A86-F890EA62305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327720" y="4647857"/>
                  <a:ext cx="76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C06C2F08-3FE6-41B2-AE3D-93AEDA54D8D3}"/>
                    </a:ext>
                  </a:extLst>
                </p14:cNvPr>
                <p14:cNvContentPartPr/>
                <p14:nvPr/>
              </p14:nvContentPartPr>
              <p14:xfrm>
                <a:off x="6387480" y="4545977"/>
                <a:ext cx="96480" cy="18648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C06C2F08-3FE6-41B2-AE3D-93AEDA54D8D3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383160" y="4541657"/>
                  <a:ext cx="105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9330DC4A-96F8-27EA-E5A9-ABF6FDA9CFC8}"/>
                    </a:ext>
                  </a:extLst>
                </p14:cNvPr>
                <p14:cNvContentPartPr/>
                <p14:nvPr/>
              </p14:nvContentPartPr>
              <p14:xfrm>
                <a:off x="6526080" y="4625177"/>
                <a:ext cx="207000" cy="11376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9330DC4A-96F8-27EA-E5A9-ABF6FDA9CFC8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521760" y="4620857"/>
                  <a:ext cx="2156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D45C7A46-B152-2B79-4D0A-0EA11B8D3CD7}"/>
                    </a:ext>
                  </a:extLst>
                </p14:cNvPr>
                <p14:cNvContentPartPr/>
                <p14:nvPr/>
              </p14:nvContentPartPr>
              <p14:xfrm>
                <a:off x="6760080" y="4610417"/>
                <a:ext cx="195480" cy="1184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D45C7A46-B152-2B79-4D0A-0EA11B8D3CD7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755760" y="4606097"/>
                  <a:ext cx="20412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E12AD14-62D5-5EDE-3841-B5A2D6F00A8E}"/>
                    </a:ext>
                  </a:extLst>
                </p14:cNvPr>
                <p14:cNvContentPartPr/>
                <p14:nvPr/>
              </p14:nvContentPartPr>
              <p14:xfrm>
                <a:off x="7255080" y="4632737"/>
                <a:ext cx="93960" cy="7776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E12AD14-62D5-5EDE-3841-B5A2D6F00A8E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7250760" y="4628417"/>
                  <a:ext cx="1026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FCBDB2B-83A7-3D9B-52A8-94CA4D7F0FFC}"/>
                    </a:ext>
                  </a:extLst>
                </p14:cNvPr>
                <p14:cNvContentPartPr/>
                <p14:nvPr/>
              </p14:nvContentPartPr>
              <p14:xfrm>
                <a:off x="7398360" y="4515737"/>
                <a:ext cx="56520" cy="2448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FCBDB2B-83A7-3D9B-52A8-94CA4D7F0FFC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7394040" y="4511417"/>
                  <a:ext cx="65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2CA959E-98C9-AB11-079A-C14A100C7CED}"/>
                    </a:ext>
                  </a:extLst>
                </p14:cNvPr>
                <p14:cNvContentPartPr/>
                <p14:nvPr/>
              </p14:nvContentPartPr>
              <p14:xfrm>
                <a:off x="7376400" y="4673057"/>
                <a:ext cx="136440" cy="198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2CA959E-98C9-AB11-079A-C14A100C7CED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7372080" y="4668737"/>
                  <a:ext cx="145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606B0E1-DA58-CEAC-C9CA-187D84057433}"/>
                    </a:ext>
                  </a:extLst>
                </p14:cNvPr>
                <p14:cNvContentPartPr/>
                <p14:nvPr/>
              </p14:nvContentPartPr>
              <p14:xfrm>
                <a:off x="7533360" y="4510337"/>
                <a:ext cx="137880" cy="2469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606B0E1-DA58-CEAC-C9CA-187D84057433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7529040" y="4506017"/>
                  <a:ext cx="1465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0D4CDBC6-1CC2-D639-9BBC-39909294AD91}"/>
                    </a:ext>
                  </a:extLst>
                </p14:cNvPr>
                <p14:cNvContentPartPr/>
                <p14:nvPr/>
              </p14:nvContentPartPr>
              <p14:xfrm>
                <a:off x="7704360" y="4642097"/>
                <a:ext cx="51480" cy="9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0D4CDBC6-1CC2-D639-9BBC-39909294AD91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7700040" y="4637777"/>
                  <a:ext cx="601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2F166237-6F09-F9F6-27A2-9E30B30EDEF8}"/>
                    </a:ext>
                  </a:extLst>
                </p14:cNvPr>
                <p14:cNvContentPartPr/>
                <p14:nvPr/>
              </p14:nvContentPartPr>
              <p14:xfrm>
                <a:off x="7871040" y="4464977"/>
                <a:ext cx="110880" cy="2750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2F166237-6F09-F9F6-27A2-9E30B30EDEF8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7866720" y="4460657"/>
                  <a:ext cx="11952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68F5FE2D-A522-D06F-CBBF-159A610F9C29}"/>
                    </a:ext>
                  </a:extLst>
                </p14:cNvPr>
                <p14:cNvContentPartPr/>
                <p14:nvPr/>
              </p14:nvContentPartPr>
              <p14:xfrm>
                <a:off x="8026200" y="4599617"/>
                <a:ext cx="52200" cy="1339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68F5FE2D-A522-D06F-CBBF-159A610F9C2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8021880" y="4595297"/>
                  <a:ext cx="60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49979C2E-9875-FF82-82EB-55A4EEB8DCD5}"/>
                    </a:ext>
                  </a:extLst>
                </p14:cNvPr>
                <p14:cNvContentPartPr/>
                <p14:nvPr/>
              </p14:nvContentPartPr>
              <p14:xfrm>
                <a:off x="8132760" y="4606097"/>
                <a:ext cx="155160" cy="8820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49979C2E-9875-FF82-82EB-55A4EEB8DCD5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8128440" y="4601777"/>
                  <a:ext cx="1638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63747016-A8ED-9409-5490-9CECB38F2304}"/>
                    </a:ext>
                  </a:extLst>
                </p14:cNvPr>
                <p14:cNvContentPartPr/>
                <p14:nvPr/>
              </p14:nvContentPartPr>
              <p14:xfrm>
                <a:off x="8343720" y="4598177"/>
                <a:ext cx="314280" cy="2322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63747016-A8ED-9409-5490-9CECB38F2304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8339400" y="4593857"/>
                  <a:ext cx="3229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49E47DE8-6F1C-0525-982D-6C9A6F80A2A8}"/>
                    </a:ext>
                  </a:extLst>
                </p14:cNvPr>
                <p14:cNvContentPartPr/>
                <p14:nvPr/>
              </p14:nvContentPartPr>
              <p14:xfrm>
                <a:off x="8685360" y="4437977"/>
                <a:ext cx="214200" cy="2142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49E47DE8-6F1C-0525-982D-6C9A6F80A2A8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8681040" y="4433657"/>
                  <a:ext cx="2228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EAD46B85-9DB7-B0E0-FA1A-E7359F548695}"/>
                    </a:ext>
                  </a:extLst>
                </p14:cNvPr>
                <p14:cNvContentPartPr/>
                <p14:nvPr/>
              </p14:nvContentPartPr>
              <p14:xfrm>
                <a:off x="6123600" y="4970417"/>
                <a:ext cx="85320" cy="8424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EAD46B85-9DB7-B0E0-FA1A-E7359F548695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119280" y="4966097"/>
                  <a:ext cx="939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9CD2065C-1952-35A5-A8BA-C73DCAB09A26}"/>
                    </a:ext>
                  </a:extLst>
                </p14:cNvPr>
                <p14:cNvContentPartPr/>
                <p14:nvPr/>
              </p14:nvContentPartPr>
              <p14:xfrm>
                <a:off x="6203520" y="4824257"/>
                <a:ext cx="124560" cy="19944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9CD2065C-1952-35A5-A8BA-C73DCAB09A26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6199200" y="4819937"/>
                  <a:ext cx="133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8409F94B-C529-571F-67C9-D6508B42C126}"/>
                    </a:ext>
                  </a:extLst>
                </p14:cNvPr>
                <p14:cNvContentPartPr/>
                <p14:nvPr/>
              </p14:nvContentPartPr>
              <p14:xfrm>
                <a:off x="6553440" y="4886897"/>
                <a:ext cx="228240" cy="1839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8409F94B-C529-571F-67C9-D6508B42C126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549120" y="4882577"/>
                  <a:ext cx="236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E0E67F27-8028-A753-CA38-C481D28E0155}"/>
                    </a:ext>
                  </a:extLst>
                </p14:cNvPr>
                <p14:cNvContentPartPr/>
                <p14:nvPr/>
              </p14:nvContentPartPr>
              <p14:xfrm>
                <a:off x="6539760" y="4812377"/>
                <a:ext cx="191160" cy="8352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E0E67F27-8028-A753-CA38-C481D28E0155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535440" y="4808057"/>
                  <a:ext cx="1998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D97ABAC5-AF90-3BB0-3763-CB6032737B46}"/>
                    </a:ext>
                  </a:extLst>
                </p14:cNvPr>
                <p14:cNvContentPartPr/>
                <p14:nvPr/>
              </p14:nvContentPartPr>
              <p14:xfrm>
                <a:off x="6879600" y="5099657"/>
                <a:ext cx="9360" cy="457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D97ABAC5-AF90-3BB0-3763-CB6032737B46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875280" y="5095337"/>
                  <a:ext cx="18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9F8E9AE-F96B-B226-8915-8AB5A70EB6CE}"/>
                    </a:ext>
                  </a:extLst>
                </p14:cNvPr>
                <p14:cNvContentPartPr/>
                <p14:nvPr/>
              </p14:nvContentPartPr>
              <p14:xfrm>
                <a:off x="7032600" y="4958537"/>
                <a:ext cx="117000" cy="9468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9F8E9AE-F96B-B226-8915-8AB5A70EB6CE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7028280" y="4954217"/>
                  <a:ext cx="125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0CD3C6EE-AB3F-4A4E-1617-156BB8ED5FE7}"/>
                    </a:ext>
                  </a:extLst>
                </p14:cNvPr>
                <p14:cNvContentPartPr/>
                <p14:nvPr/>
              </p14:nvContentPartPr>
              <p14:xfrm>
                <a:off x="7185240" y="4891217"/>
                <a:ext cx="114840" cy="1292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0CD3C6EE-AB3F-4A4E-1617-156BB8ED5FE7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180920" y="4886897"/>
                  <a:ext cx="123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896E2F42-D431-9B0A-2A54-24FC9ED39C7B}"/>
                    </a:ext>
                  </a:extLst>
                </p14:cNvPr>
                <p14:cNvContentPartPr/>
                <p14:nvPr/>
              </p14:nvContentPartPr>
              <p14:xfrm>
                <a:off x="7319880" y="4949537"/>
                <a:ext cx="42120" cy="943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896E2F42-D431-9B0A-2A54-24FC9ED39C7B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315560" y="4945217"/>
                  <a:ext cx="50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FAE6174-E4AC-D3DD-1A5C-5C2A6027A3C6}"/>
                    </a:ext>
                  </a:extLst>
                </p14:cNvPr>
                <p14:cNvContentPartPr/>
                <p14:nvPr/>
              </p14:nvContentPartPr>
              <p14:xfrm>
                <a:off x="7470720" y="4963217"/>
                <a:ext cx="74880" cy="457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FAE6174-E4AC-D3DD-1A5C-5C2A6027A3C6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466400" y="4958897"/>
                  <a:ext cx="83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3F37FFC6-134F-5803-4EB6-CA414CBA684C}"/>
                    </a:ext>
                  </a:extLst>
                </p14:cNvPr>
                <p14:cNvContentPartPr/>
                <p14:nvPr/>
              </p14:nvContentPartPr>
              <p14:xfrm>
                <a:off x="7543440" y="4899857"/>
                <a:ext cx="135360" cy="1267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3F37FFC6-134F-5803-4EB6-CA414CBA684C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539120" y="4895537"/>
                  <a:ext cx="144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3250C008-B3D3-C641-39CA-5A4D10310D64}"/>
                    </a:ext>
                  </a:extLst>
                </p14:cNvPr>
                <p14:cNvContentPartPr/>
                <p14:nvPr/>
              </p14:nvContentPartPr>
              <p14:xfrm>
                <a:off x="7899480" y="4959257"/>
                <a:ext cx="117000" cy="612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3250C008-B3D3-C641-39CA-5A4D10310D64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895160" y="4954937"/>
                  <a:ext cx="125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6A3ACDFC-EA07-F5FA-F35D-FF7B0D1876AD}"/>
                    </a:ext>
                  </a:extLst>
                </p14:cNvPr>
                <p14:cNvContentPartPr/>
                <p14:nvPr/>
              </p14:nvContentPartPr>
              <p14:xfrm>
                <a:off x="8074800" y="4960697"/>
                <a:ext cx="48960" cy="1641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6A3ACDFC-EA07-F5FA-F35D-FF7B0D1876AD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070480" y="4956377"/>
                  <a:ext cx="57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CD157CCE-4C68-FDBC-09CB-883BF9BB387C}"/>
                    </a:ext>
                  </a:extLst>
                </p14:cNvPr>
                <p14:cNvContentPartPr/>
                <p14:nvPr/>
              </p14:nvContentPartPr>
              <p14:xfrm>
                <a:off x="8177040" y="4917137"/>
                <a:ext cx="362160" cy="1738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CD157CCE-4C68-FDBC-09CB-883BF9BB387C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172720" y="4912817"/>
                  <a:ext cx="3708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C9A1B51B-E8CD-7410-B449-64D026F8D3C6}"/>
                    </a:ext>
                  </a:extLst>
                </p14:cNvPr>
                <p14:cNvContentPartPr/>
                <p14:nvPr/>
              </p14:nvContentPartPr>
              <p14:xfrm>
                <a:off x="8826480" y="4886537"/>
                <a:ext cx="27360" cy="918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C9A1B51B-E8CD-7410-B449-64D026F8D3C6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8822160" y="4882217"/>
                  <a:ext cx="3600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FF31DD48-B818-D069-2ED7-319F176E3B95}"/>
                    </a:ext>
                  </a:extLst>
                </p14:cNvPr>
                <p14:cNvContentPartPr/>
                <p14:nvPr/>
              </p14:nvContentPartPr>
              <p14:xfrm>
                <a:off x="8874360" y="4929377"/>
                <a:ext cx="91080" cy="741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FF31DD48-B818-D069-2ED7-319F176E3B95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870040" y="4925057"/>
                  <a:ext cx="99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CDE84632-7281-D090-0FD8-8F88D6901010}"/>
                    </a:ext>
                  </a:extLst>
                </p14:cNvPr>
                <p14:cNvContentPartPr/>
                <p14:nvPr/>
              </p14:nvContentPartPr>
              <p14:xfrm>
                <a:off x="6238440" y="5287217"/>
                <a:ext cx="132120" cy="9504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CDE84632-7281-D090-0FD8-8F88D6901010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6234120" y="5282897"/>
                  <a:ext cx="1407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5F4482C-0887-6F41-9B85-AE415A96DCCD}"/>
                    </a:ext>
                  </a:extLst>
                </p14:cNvPr>
                <p14:cNvContentPartPr/>
                <p14:nvPr/>
              </p14:nvContentPartPr>
              <p14:xfrm>
                <a:off x="6386040" y="5256257"/>
                <a:ext cx="29880" cy="1350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5F4482C-0887-6F41-9B85-AE415A96DCCD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6381720" y="5251937"/>
                  <a:ext cx="385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DA236A3C-C27F-A53F-2F91-85B07156AF60}"/>
                    </a:ext>
                  </a:extLst>
                </p14:cNvPr>
                <p14:cNvContentPartPr/>
                <p14:nvPr/>
              </p14:nvContentPartPr>
              <p14:xfrm>
                <a:off x="6529680" y="5316017"/>
                <a:ext cx="302040" cy="22500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DA236A3C-C27F-A53F-2F91-85B07156AF60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6525360" y="5311697"/>
                  <a:ext cx="3106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8A8CC951-5A88-9025-8746-4CC7214CB780}"/>
                    </a:ext>
                  </a:extLst>
                </p14:cNvPr>
                <p14:cNvContentPartPr/>
                <p14:nvPr/>
              </p14:nvContentPartPr>
              <p14:xfrm>
                <a:off x="6896520" y="5190377"/>
                <a:ext cx="90720" cy="1638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8A8CC951-5A88-9025-8746-4CC7214CB78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6892200" y="5186057"/>
                  <a:ext cx="9936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6DD1CA93-5788-E7CD-9490-FA70763F702B}"/>
                    </a:ext>
                  </a:extLst>
                </p14:cNvPr>
                <p14:cNvContentPartPr/>
                <p14:nvPr/>
              </p14:nvContentPartPr>
              <p14:xfrm>
                <a:off x="7004880" y="5307737"/>
                <a:ext cx="141480" cy="4212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6DD1CA93-5788-E7CD-9490-FA70763F702B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7000560" y="5303417"/>
                  <a:ext cx="15012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07021A82-5B84-CF0D-87B9-19262DB5DE22}"/>
                    </a:ext>
                  </a:extLst>
                </p14:cNvPr>
                <p14:cNvContentPartPr/>
                <p14:nvPr/>
              </p14:nvContentPartPr>
              <p14:xfrm>
                <a:off x="7188840" y="5258057"/>
                <a:ext cx="105120" cy="9648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07021A82-5B84-CF0D-87B9-19262DB5DE22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7184520" y="5253737"/>
                  <a:ext cx="113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2ADB24FC-4A24-97ED-4294-587779C1E843}"/>
                    </a:ext>
                  </a:extLst>
                </p14:cNvPr>
                <p14:cNvContentPartPr/>
                <p14:nvPr/>
              </p14:nvContentPartPr>
              <p14:xfrm>
                <a:off x="7332120" y="5230337"/>
                <a:ext cx="14760" cy="1220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2ADB24FC-4A24-97ED-4294-587779C1E843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7327800" y="5226017"/>
                  <a:ext cx="234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68DCE4F6-1E75-2C2D-4B11-9EE485EE1BA5}"/>
                    </a:ext>
                  </a:extLst>
                </p14:cNvPr>
                <p14:cNvContentPartPr/>
                <p14:nvPr/>
              </p14:nvContentPartPr>
              <p14:xfrm>
                <a:off x="7411680" y="5264537"/>
                <a:ext cx="114840" cy="11664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68DCE4F6-1E75-2C2D-4B11-9EE485EE1BA5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407360" y="5260217"/>
                  <a:ext cx="123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C6830682-F376-0FCC-A9A9-93468460B360}"/>
                    </a:ext>
                  </a:extLst>
                </p14:cNvPr>
                <p14:cNvContentPartPr/>
                <p14:nvPr/>
              </p14:nvContentPartPr>
              <p14:xfrm>
                <a:off x="7786080" y="5287937"/>
                <a:ext cx="95040" cy="640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C6830682-F376-0FCC-A9A9-93468460B360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781760" y="5283617"/>
                  <a:ext cx="103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F5E91035-F27B-B684-06E0-0256F55DF835}"/>
                    </a:ext>
                  </a:extLst>
                </p14:cNvPr>
                <p14:cNvContentPartPr/>
                <p14:nvPr/>
              </p14:nvContentPartPr>
              <p14:xfrm>
                <a:off x="8025120" y="5193617"/>
                <a:ext cx="19800" cy="576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F5E91035-F27B-B684-06E0-0256F55DF835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8020800" y="5189297"/>
                  <a:ext cx="2844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8A3F85F8-7B27-3093-371C-8D4D6CA80D2E}"/>
                    </a:ext>
                  </a:extLst>
                </p14:cNvPr>
                <p14:cNvContentPartPr/>
                <p14:nvPr/>
              </p14:nvContentPartPr>
              <p14:xfrm>
                <a:off x="7902360" y="5163017"/>
                <a:ext cx="158040" cy="2221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8A3F85F8-7B27-3093-371C-8D4D6CA80D2E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7898040" y="5158697"/>
                  <a:ext cx="1666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6AD39DE9-5B1A-D1F9-B7F7-C9DFB5285F36}"/>
                    </a:ext>
                  </a:extLst>
                </p14:cNvPr>
                <p14:cNvContentPartPr/>
                <p14:nvPr/>
              </p14:nvContentPartPr>
              <p14:xfrm>
                <a:off x="8294040" y="5192537"/>
                <a:ext cx="127440" cy="22356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6AD39DE9-5B1A-D1F9-B7F7-C9DFB5285F36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289720" y="5188217"/>
                  <a:ext cx="1360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A17F9F39-6B56-0018-F854-59C60F88665B}"/>
                    </a:ext>
                  </a:extLst>
                </p14:cNvPr>
                <p14:cNvContentPartPr/>
                <p14:nvPr/>
              </p14:nvContentPartPr>
              <p14:xfrm>
                <a:off x="8256960" y="5313857"/>
                <a:ext cx="125640" cy="2700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A17F9F39-6B56-0018-F854-59C60F88665B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252640" y="5309537"/>
                  <a:ext cx="1342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CD12DD44-2EBD-E0BF-9682-324BE11984E6}"/>
                    </a:ext>
                  </a:extLst>
                </p14:cNvPr>
                <p14:cNvContentPartPr/>
                <p14:nvPr/>
              </p14:nvContentPartPr>
              <p14:xfrm>
                <a:off x="8235720" y="5105057"/>
                <a:ext cx="160920" cy="9504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CD12DD44-2EBD-E0BF-9682-324BE11984E6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8231400" y="5100737"/>
                  <a:ext cx="16956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" name="Group 398">
            <a:extLst>
              <a:ext uri="{FF2B5EF4-FFF2-40B4-BE49-F238E27FC236}">
                <a16:creationId xmlns:a16="http://schemas.microsoft.com/office/drawing/2014/main" id="{49BEC2F5-06C1-C6F8-77D7-ADA0BFA62B79}"/>
              </a:ext>
            </a:extLst>
          </p:cNvPr>
          <p:cNvGrpSpPr/>
          <p:nvPr/>
        </p:nvGrpSpPr>
        <p:grpSpPr>
          <a:xfrm>
            <a:off x="846283" y="5378263"/>
            <a:ext cx="1044360" cy="667440"/>
            <a:chOff x="846283" y="5378263"/>
            <a:chExt cx="1044360" cy="6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566C0A8A-80C9-C018-990F-634FB1BC3CB8}"/>
                    </a:ext>
                  </a:extLst>
                </p14:cNvPr>
                <p14:cNvContentPartPr/>
                <p14:nvPr/>
              </p14:nvContentPartPr>
              <p14:xfrm>
                <a:off x="846283" y="5378263"/>
                <a:ext cx="444240" cy="3200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566C0A8A-80C9-C018-990F-634FB1BC3CB8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841963" y="5373943"/>
                  <a:ext cx="4528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342D7ACF-322D-D12D-6F49-E0EF005C1327}"/>
                    </a:ext>
                  </a:extLst>
                </p14:cNvPr>
                <p14:cNvContentPartPr/>
                <p14:nvPr/>
              </p14:nvContentPartPr>
              <p14:xfrm>
                <a:off x="1353163" y="5727823"/>
                <a:ext cx="537480" cy="3178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342D7ACF-322D-D12D-6F49-E0EF005C1327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1348843" y="5723503"/>
                  <a:ext cx="546120" cy="32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04762140-51C5-620D-61BD-361873DBBF5E}"/>
              </a:ext>
            </a:extLst>
          </p:cNvPr>
          <p:cNvGrpSpPr/>
          <p:nvPr/>
        </p:nvGrpSpPr>
        <p:grpSpPr>
          <a:xfrm>
            <a:off x="2860843" y="5162983"/>
            <a:ext cx="1087920" cy="878760"/>
            <a:chOff x="2860843" y="5162983"/>
            <a:chExt cx="1087920" cy="87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52E1E0D6-856D-2D86-B411-051A22CEFDCC}"/>
                    </a:ext>
                  </a:extLst>
                </p14:cNvPr>
                <p14:cNvContentPartPr/>
                <p14:nvPr/>
              </p14:nvContentPartPr>
              <p14:xfrm>
                <a:off x="2860843" y="5162983"/>
                <a:ext cx="37080" cy="2700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52E1E0D6-856D-2D86-B411-051A22CEFDCC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2854723" y="5156863"/>
                  <a:ext cx="493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B92BDB7-93D9-8266-A62E-4C3AA4A66B45}"/>
                    </a:ext>
                  </a:extLst>
                </p14:cNvPr>
                <p14:cNvContentPartPr/>
                <p14:nvPr/>
              </p14:nvContentPartPr>
              <p14:xfrm>
                <a:off x="2963443" y="5228863"/>
                <a:ext cx="20520" cy="2592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B92BDB7-93D9-8266-A62E-4C3AA4A66B45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2957323" y="5222743"/>
                  <a:ext cx="327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67E5D3E5-DE1B-5E75-F8DB-14334347319E}"/>
                    </a:ext>
                  </a:extLst>
                </p14:cNvPr>
                <p14:cNvContentPartPr/>
                <p14:nvPr/>
              </p14:nvContentPartPr>
              <p14:xfrm>
                <a:off x="3045163" y="5227423"/>
                <a:ext cx="25200" cy="1440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67E5D3E5-DE1B-5E75-F8DB-14334347319E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039043" y="5221303"/>
                  <a:ext cx="37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F47C590D-C5C3-3461-33D5-198A3ABCD2F2}"/>
                    </a:ext>
                  </a:extLst>
                </p14:cNvPr>
                <p14:cNvContentPartPr/>
                <p14:nvPr/>
              </p14:nvContentPartPr>
              <p14:xfrm>
                <a:off x="3162523" y="5223823"/>
                <a:ext cx="40320" cy="2484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F47C590D-C5C3-3461-33D5-198A3ABCD2F2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156403" y="5217703"/>
                  <a:ext cx="525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95AA9CF7-7539-BB6B-2471-F1DA71B3F245}"/>
                    </a:ext>
                  </a:extLst>
                </p14:cNvPr>
                <p14:cNvContentPartPr/>
                <p14:nvPr/>
              </p14:nvContentPartPr>
              <p14:xfrm>
                <a:off x="2972803" y="5304823"/>
                <a:ext cx="12240" cy="237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95AA9CF7-7539-BB6B-2471-F1DA71B3F245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2966683" y="5298703"/>
                  <a:ext cx="24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F7ABDD4D-4C19-3009-5883-9E4133DCEB70}"/>
                    </a:ext>
                  </a:extLst>
                </p14:cNvPr>
                <p14:cNvContentPartPr/>
                <p14:nvPr/>
              </p14:nvContentPartPr>
              <p14:xfrm>
                <a:off x="2977483" y="5423263"/>
                <a:ext cx="22680" cy="208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F7ABDD4D-4C19-3009-5883-9E4133DCEB70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2971363" y="5417143"/>
                  <a:ext cx="349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4E453EE3-5BAD-C845-2EC8-CBA8397B62EF}"/>
                    </a:ext>
                  </a:extLst>
                </p14:cNvPr>
                <p14:cNvContentPartPr/>
                <p14:nvPr/>
              </p14:nvContentPartPr>
              <p14:xfrm>
                <a:off x="3028243" y="5490943"/>
                <a:ext cx="39600" cy="972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4E453EE3-5BAD-C845-2EC8-CBA8397B62EF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3022123" y="5484823"/>
                  <a:ext cx="51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DD87F36A-DE0F-4BE6-29B1-656D836E4BF8}"/>
                    </a:ext>
                  </a:extLst>
                </p14:cNvPr>
                <p14:cNvContentPartPr/>
                <p14:nvPr/>
              </p14:nvContentPartPr>
              <p14:xfrm>
                <a:off x="3181243" y="5499223"/>
                <a:ext cx="25200" cy="576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DD87F36A-DE0F-4BE6-29B1-656D836E4BF8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3175123" y="5493103"/>
                  <a:ext cx="37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F105760D-2F32-AEF9-480C-D1A455F62154}"/>
                    </a:ext>
                  </a:extLst>
                </p14:cNvPr>
                <p14:cNvContentPartPr/>
                <p14:nvPr/>
              </p14:nvContentPartPr>
              <p14:xfrm>
                <a:off x="3229843" y="5481943"/>
                <a:ext cx="14760" cy="360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F105760D-2F32-AEF9-480C-D1A455F62154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3223723" y="5475823"/>
                  <a:ext cx="27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7D7F21C-76FC-5F6A-141E-EF483B76A516}"/>
                    </a:ext>
                  </a:extLst>
                </p14:cNvPr>
                <p14:cNvContentPartPr/>
                <p14:nvPr/>
              </p14:nvContentPartPr>
              <p14:xfrm>
                <a:off x="3206443" y="5281423"/>
                <a:ext cx="23040" cy="691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7D7F21C-76FC-5F6A-141E-EF483B76A516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3200323" y="5275303"/>
                  <a:ext cx="35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88E304D7-69AB-3734-2D86-84A40E57A404}"/>
                    </a:ext>
                  </a:extLst>
                </p14:cNvPr>
                <p14:cNvContentPartPr/>
                <p14:nvPr/>
              </p14:nvContentPartPr>
              <p14:xfrm>
                <a:off x="3223003" y="5387983"/>
                <a:ext cx="13680" cy="5940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88E304D7-69AB-3734-2D86-84A40E57A404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3216883" y="5381863"/>
                  <a:ext cx="259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93690820-9D02-AC17-087F-B9453F4D5E92}"/>
                    </a:ext>
                  </a:extLst>
                </p14:cNvPr>
                <p14:cNvContentPartPr/>
                <p14:nvPr/>
              </p14:nvContentPartPr>
              <p14:xfrm>
                <a:off x="3041923" y="5312743"/>
                <a:ext cx="122040" cy="1159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93690820-9D02-AC17-087F-B9453F4D5E92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3035803" y="5306623"/>
                  <a:ext cx="1342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4207D512-8F7D-E8DA-7FA2-B1CE8259B42B}"/>
                    </a:ext>
                  </a:extLst>
                </p14:cNvPr>
                <p14:cNvContentPartPr/>
                <p14:nvPr/>
              </p14:nvContentPartPr>
              <p14:xfrm>
                <a:off x="3335683" y="5513623"/>
                <a:ext cx="151920" cy="2484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4207D512-8F7D-E8DA-7FA2-B1CE8259B42B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3329563" y="5507503"/>
                  <a:ext cx="1641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E293697C-47DB-A37A-6BE4-A309B86821E5}"/>
                    </a:ext>
                  </a:extLst>
                </p14:cNvPr>
                <p14:cNvContentPartPr/>
                <p14:nvPr/>
              </p14:nvContentPartPr>
              <p14:xfrm>
                <a:off x="3493003" y="5538103"/>
                <a:ext cx="52200" cy="1332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E293697C-47DB-A37A-6BE4-A309B86821E5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3486883" y="5531983"/>
                  <a:ext cx="644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20D648D1-999A-847D-664F-DF826B695AC0}"/>
                    </a:ext>
                  </a:extLst>
                </p14:cNvPr>
                <p14:cNvContentPartPr/>
                <p14:nvPr/>
              </p14:nvContentPartPr>
              <p14:xfrm>
                <a:off x="3689563" y="5513983"/>
                <a:ext cx="77400" cy="172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20D648D1-999A-847D-664F-DF826B695AC0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3683443" y="5507863"/>
                  <a:ext cx="89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3E22D803-0B8F-7065-DC0F-7E4BE4139448}"/>
                    </a:ext>
                  </a:extLst>
                </p14:cNvPr>
                <p14:cNvContentPartPr/>
                <p14:nvPr/>
              </p14:nvContentPartPr>
              <p14:xfrm>
                <a:off x="3277003" y="5473663"/>
                <a:ext cx="536040" cy="5130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3E22D803-0B8F-7065-DC0F-7E4BE4139448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3270883" y="5467543"/>
                  <a:ext cx="54828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95F9B81-5EEF-190F-229E-094F949642FD}"/>
                    </a:ext>
                  </a:extLst>
                </p14:cNvPr>
                <p14:cNvContentPartPr/>
                <p14:nvPr/>
              </p14:nvContentPartPr>
              <p14:xfrm>
                <a:off x="3899803" y="6006103"/>
                <a:ext cx="48960" cy="3564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95F9B81-5EEF-190F-229E-094F949642FD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3893683" y="5999983"/>
                  <a:ext cx="6120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0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F32E33D4-5D28-AFCD-A205-32EDFF57D54D}"/>
                  </a:ext>
                </a:extLst>
              </p14:cNvPr>
              <p14:cNvContentPartPr/>
              <p14:nvPr/>
            </p14:nvContentPartPr>
            <p14:xfrm>
              <a:off x="4058563" y="6184303"/>
              <a:ext cx="67680" cy="32400"/>
            </p14:xfrm>
          </p:contentPart>
        </mc:Choice>
        <mc:Fallback xmlns=""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F32E33D4-5D28-AFCD-A205-32EDFF57D54D}"/>
                  </a:ext>
                </a:extLst>
              </p:cNvPr>
              <p:cNvPicPr/>
              <p:nvPr/>
            </p:nvPicPr>
            <p:blipFill>
              <a:blip r:embed="rId641"/>
              <a:stretch>
                <a:fillRect/>
              </a:stretch>
            </p:blipFill>
            <p:spPr>
              <a:xfrm>
                <a:off x="4052443" y="6178183"/>
                <a:ext cx="799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2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E5C2F1AE-B838-832C-2089-AB8FD57AF4D1}"/>
                  </a:ext>
                </a:extLst>
              </p14:cNvPr>
              <p14:cNvContentPartPr/>
              <p14:nvPr/>
            </p14:nvContentPartPr>
            <p14:xfrm>
              <a:off x="3174403" y="5766343"/>
              <a:ext cx="15480" cy="6840"/>
            </p14:xfrm>
          </p:contentPart>
        </mc:Choice>
        <mc:Fallback xmlns=""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E5C2F1AE-B838-832C-2089-AB8FD57AF4D1}"/>
                  </a:ext>
                </a:extLst>
              </p:cNvPr>
              <p:cNvPicPr/>
              <p:nvPr/>
            </p:nvPicPr>
            <p:blipFill>
              <a:blip r:embed="rId643"/>
              <a:stretch>
                <a:fillRect/>
              </a:stretch>
            </p:blipFill>
            <p:spPr>
              <a:xfrm>
                <a:off x="3156763" y="5748703"/>
                <a:ext cx="5112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0" name="Group 439">
            <a:extLst>
              <a:ext uri="{FF2B5EF4-FFF2-40B4-BE49-F238E27FC236}">
                <a16:creationId xmlns:a16="http://schemas.microsoft.com/office/drawing/2014/main" id="{350D6D7A-AB7F-E82D-736F-4148B5E2DF39}"/>
              </a:ext>
            </a:extLst>
          </p:cNvPr>
          <p:cNvGrpSpPr/>
          <p:nvPr/>
        </p:nvGrpSpPr>
        <p:grpSpPr>
          <a:xfrm>
            <a:off x="3069283" y="5631703"/>
            <a:ext cx="83880" cy="42120"/>
            <a:chOff x="3069283" y="5631703"/>
            <a:chExt cx="83880" cy="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712B3A45-6787-784F-262C-37FFFF1A10A8}"/>
                    </a:ext>
                  </a:extLst>
                </p14:cNvPr>
                <p14:cNvContentPartPr/>
                <p14:nvPr/>
              </p14:nvContentPartPr>
              <p14:xfrm>
                <a:off x="3069283" y="5665903"/>
                <a:ext cx="6120" cy="792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712B3A45-6787-784F-262C-37FFFF1A10A8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3051283" y="5648263"/>
                  <a:ext cx="41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33FFFDCE-6EAA-77A5-FACD-CF93EEC7639C}"/>
                    </a:ext>
                  </a:extLst>
                </p14:cNvPr>
                <p14:cNvContentPartPr/>
                <p14:nvPr/>
              </p14:nvContentPartPr>
              <p14:xfrm>
                <a:off x="3139123" y="5631703"/>
                <a:ext cx="14040" cy="2232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33FFFDCE-6EAA-77A5-FACD-CF93EEC7639C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3121123" y="5614063"/>
                  <a:ext cx="4968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A0980D00-6CA5-7E7D-B428-7455113E8BA3}"/>
              </a:ext>
            </a:extLst>
          </p:cNvPr>
          <p:cNvGrpSpPr/>
          <p:nvPr/>
        </p:nvGrpSpPr>
        <p:grpSpPr>
          <a:xfrm>
            <a:off x="3378883" y="5249743"/>
            <a:ext cx="185400" cy="135000"/>
            <a:chOff x="3378883" y="5249743"/>
            <a:chExt cx="185400" cy="1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D7732227-986F-3F7A-4FE2-37C40F27F5C0}"/>
                    </a:ext>
                  </a:extLst>
                </p14:cNvPr>
                <p14:cNvContentPartPr/>
                <p14:nvPr/>
              </p14:nvContentPartPr>
              <p14:xfrm>
                <a:off x="3378883" y="5337583"/>
                <a:ext cx="16920" cy="1008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D7732227-986F-3F7A-4FE2-37C40F27F5C0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3361243" y="5319943"/>
                  <a:ext cx="52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80CE0960-4084-AD45-3174-0CC098E0113B}"/>
                    </a:ext>
                  </a:extLst>
                </p14:cNvPr>
                <p14:cNvContentPartPr/>
                <p14:nvPr/>
              </p14:nvContentPartPr>
              <p14:xfrm>
                <a:off x="3527563" y="5379703"/>
                <a:ext cx="6840" cy="50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80CE0960-4084-AD45-3174-0CC098E0113B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3509923" y="5362063"/>
                  <a:ext cx="424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9EA698D-C106-C9A6-5AD1-5DCFA4BCDB11}"/>
                    </a:ext>
                  </a:extLst>
                </p14:cNvPr>
                <p14:cNvContentPartPr/>
                <p14:nvPr/>
              </p14:nvContentPartPr>
              <p14:xfrm>
                <a:off x="3537283" y="5291503"/>
                <a:ext cx="27000" cy="1440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9EA698D-C106-C9A6-5AD1-5DCFA4BCDB11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3519643" y="5273503"/>
                  <a:ext cx="62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ED6C0A14-E399-CA39-4BF3-023E83021875}"/>
                    </a:ext>
                  </a:extLst>
                </p14:cNvPr>
                <p14:cNvContentPartPr/>
                <p14:nvPr/>
              </p14:nvContentPartPr>
              <p14:xfrm>
                <a:off x="3426763" y="5249743"/>
                <a:ext cx="23760" cy="1620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ED6C0A14-E399-CA39-4BF3-023E83021875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3409123" y="5231743"/>
                  <a:ext cx="59400" cy="5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D5480525-1028-CF37-1769-D2A76FF2512A}"/>
              </a:ext>
            </a:extLst>
          </p:cNvPr>
          <p:cNvGrpSpPr/>
          <p:nvPr/>
        </p:nvGrpSpPr>
        <p:grpSpPr>
          <a:xfrm>
            <a:off x="2991163" y="5552503"/>
            <a:ext cx="303480" cy="361080"/>
            <a:chOff x="2991163" y="5552503"/>
            <a:chExt cx="303480" cy="36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3881875D-C593-4249-C26F-C8CCB20462D8}"/>
                    </a:ext>
                  </a:extLst>
                </p14:cNvPr>
                <p14:cNvContentPartPr/>
                <p14:nvPr/>
              </p14:nvContentPartPr>
              <p14:xfrm>
                <a:off x="2991163" y="5552503"/>
                <a:ext cx="303480" cy="36108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3881875D-C593-4249-C26F-C8CCB20462D8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2986843" y="5548183"/>
                  <a:ext cx="3121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A19F059F-8B1A-3801-09FE-30D3E6335342}"/>
                    </a:ext>
                  </a:extLst>
                </p14:cNvPr>
                <p14:cNvContentPartPr/>
                <p14:nvPr/>
              </p14:nvContentPartPr>
              <p14:xfrm>
                <a:off x="2992603" y="5567623"/>
                <a:ext cx="215280" cy="30060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A19F059F-8B1A-3801-09FE-30D3E6335342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2988283" y="5563303"/>
                  <a:ext cx="22392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6" name="Group 445">
            <a:extLst>
              <a:ext uri="{FF2B5EF4-FFF2-40B4-BE49-F238E27FC236}">
                <a16:creationId xmlns:a16="http://schemas.microsoft.com/office/drawing/2014/main" id="{37B9604A-5C00-B32E-04C0-0A65540D4490}"/>
              </a:ext>
            </a:extLst>
          </p:cNvPr>
          <p:cNvGrpSpPr/>
          <p:nvPr/>
        </p:nvGrpSpPr>
        <p:grpSpPr>
          <a:xfrm>
            <a:off x="3319123" y="5177023"/>
            <a:ext cx="376560" cy="281160"/>
            <a:chOff x="3319123" y="5177023"/>
            <a:chExt cx="37656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68FE8CFB-CF0C-F5FF-8B2B-BC970DD7F125}"/>
                    </a:ext>
                  </a:extLst>
                </p14:cNvPr>
                <p14:cNvContentPartPr/>
                <p14:nvPr/>
              </p14:nvContentPartPr>
              <p14:xfrm>
                <a:off x="3319123" y="5177023"/>
                <a:ext cx="376560" cy="2811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68FE8CFB-CF0C-F5FF-8B2B-BC970DD7F125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3314803" y="5172703"/>
                  <a:ext cx="385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8F2F98EA-5BE1-C00E-71F5-56A8D468326C}"/>
                    </a:ext>
                  </a:extLst>
                </p14:cNvPr>
                <p14:cNvContentPartPr/>
                <p14:nvPr/>
              </p14:nvContentPartPr>
              <p14:xfrm>
                <a:off x="3421363" y="5191783"/>
                <a:ext cx="221040" cy="14544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8F2F98EA-5BE1-C00E-71F5-56A8D468326C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3417043" y="5187463"/>
                  <a:ext cx="229680" cy="15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4">
            <p14:nvContentPartPr>
              <p14:cNvPr id="465" name="Ink 464">
                <a:extLst>
                  <a:ext uri="{FF2B5EF4-FFF2-40B4-BE49-F238E27FC236}">
                    <a16:creationId xmlns:a16="http://schemas.microsoft.com/office/drawing/2014/main" id="{563B783F-3202-0ED9-D165-8F2ABDC412B2}"/>
                  </a:ext>
                </a:extLst>
              </p14:cNvPr>
              <p14:cNvContentPartPr/>
              <p14:nvPr/>
            </p14:nvContentPartPr>
            <p14:xfrm>
              <a:off x="1879488" y="6159343"/>
              <a:ext cx="136080" cy="151920"/>
            </p14:xfrm>
          </p:contentPart>
        </mc:Choice>
        <mc:Fallback xmlns="">
          <p:pic>
            <p:nvPicPr>
              <p:cNvPr id="465" name="Ink 464">
                <a:extLst>
                  <a:ext uri="{FF2B5EF4-FFF2-40B4-BE49-F238E27FC236}">
                    <a16:creationId xmlns:a16="http://schemas.microsoft.com/office/drawing/2014/main" id="{563B783F-3202-0ED9-D165-8F2ABDC412B2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1875168" y="6155023"/>
                <a:ext cx="14472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79" name="Group 478">
            <a:extLst>
              <a:ext uri="{FF2B5EF4-FFF2-40B4-BE49-F238E27FC236}">
                <a16:creationId xmlns:a16="http://schemas.microsoft.com/office/drawing/2014/main" id="{F50D3265-89A9-07DE-DA13-B95E328BBF66}"/>
              </a:ext>
            </a:extLst>
          </p:cNvPr>
          <p:cNvGrpSpPr/>
          <p:nvPr/>
        </p:nvGrpSpPr>
        <p:grpSpPr>
          <a:xfrm>
            <a:off x="2821603" y="4680583"/>
            <a:ext cx="1412280" cy="1721880"/>
            <a:chOff x="2821603" y="4680583"/>
            <a:chExt cx="1412280" cy="172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292F6DC6-D89A-996E-B13B-25F29E105B77}"/>
                    </a:ext>
                  </a:extLst>
                </p14:cNvPr>
                <p14:cNvContentPartPr/>
                <p14:nvPr/>
              </p14:nvContentPartPr>
              <p14:xfrm>
                <a:off x="2828443" y="5125543"/>
                <a:ext cx="110880" cy="9831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292F6DC6-D89A-996E-B13B-25F29E105B77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2824123" y="5121223"/>
                  <a:ext cx="119520" cy="9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B539ACF6-A411-020A-1088-DDB490BF6947}"/>
                    </a:ext>
                  </a:extLst>
                </p14:cNvPr>
                <p14:cNvContentPartPr/>
                <p14:nvPr/>
              </p14:nvContentPartPr>
              <p14:xfrm>
                <a:off x="2821603" y="5047423"/>
                <a:ext cx="1302840" cy="122904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B539ACF6-A411-020A-1088-DDB490BF6947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2817283" y="5043103"/>
                  <a:ext cx="1311480" cy="12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597B1A20-7C9F-2839-4072-E5959A1D1346}"/>
                    </a:ext>
                  </a:extLst>
                </p14:cNvPr>
                <p14:cNvContentPartPr/>
                <p14:nvPr/>
              </p14:nvContentPartPr>
              <p14:xfrm>
                <a:off x="2911963" y="6068023"/>
                <a:ext cx="1321920" cy="3344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597B1A20-7C9F-2839-4072-E5959A1D1346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2907643" y="6063703"/>
                  <a:ext cx="13305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7DCE09EA-6C78-20AA-CFB5-F6769A8415B3}"/>
                    </a:ext>
                  </a:extLst>
                </p14:cNvPr>
                <p14:cNvContentPartPr/>
                <p14:nvPr/>
              </p14:nvContentPartPr>
              <p14:xfrm>
                <a:off x="3305083" y="4814143"/>
                <a:ext cx="160920" cy="1522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7DCE09EA-6C78-20AA-CFB5-F6769A8415B3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3300763" y="4809823"/>
                  <a:ext cx="1695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8E11627F-4E40-8702-585B-3285755EDF29}"/>
                    </a:ext>
                  </a:extLst>
                </p14:cNvPr>
                <p14:cNvContentPartPr/>
                <p14:nvPr/>
              </p14:nvContentPartPr>
              <p14:xfrm>
                <a:off x="3248203" y="4680583"/>
                <a:ext cx="165960" cy="9324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8E11627F-4E40-8702-585B-3285755EDF29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3243883" y="4676263"/>
                  <a:ext cx="1746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7D87453E-0A5F-6E12-DCB1-371C2213C55A}"/>
                    </a:ext>
                  </a:extLst>
                </p14:cNvPr>
                <p14:cNvContentPartPr/>
                <p14:nvPr/>
              </p14:nvContentPartPr>
              <p14:xfrm>
                <a:off x="3790008" y="6010303"/>
                <a:ext cx="29880" cy="241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7D87453E-0A5F-6E12-DCB1-371C2213C55A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3785688" y="6005983"/>
                  <a:ext cx="385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9BF7864C-BAF9-3A2E-E334-8C66DBAA72A5}"/>
                    </a:ext>
                  </a:extLst>
                </p14:cNvPr>
                <p14:cNvContentPartPr/>
                <p14:nvPr/>
              </p14:nvContentPartPr>
              <p14:xfrm>
                <a:off x="3885048" y="5872063"/>
                <a:ext cx="28080" cy="237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9BF7864C-BAF9-3A2E-E334-8C66DBAA72A5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3880728" y="5867743"/>
                  <a:ext cx="367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CA897057-70B3-7E13-8895-63A37201B3D5}"/>
                    </a:ext>
                  </a:extLst>
                </p14:cNvPr>
                <p14:cNvContentPartPr/>
                <p14:nvPr/>
              </p14:nvContentPartPr>
              <p14:xfrm>
                <a:off x="3759768" y="6010303"/>
                <a:ext cx="59400" cy="5940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CA897057-70B3-7E13-8895-63A37201B3D5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3755448" y="6005983"/>
                  <a:ext cx="680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9C0CA2E6-6196-933F-5522-CE265B558A4D}"/>
                    </a:ext>
                  </a:extLst>
                </p14:cNvPr>
                <p14:cNvContentPartPr/>
                <p14:nvPr/>
              </p14:nvContentPartPr>
              <p14:xfrm>
                <a:off x="3894768" y="5872423"/>
                <a:ext cx="53640" cy="640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9C0CA2E6-6196-933F-5522-CE265B558A4D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3890448" y="5868103"/>
                  <a:ext cx="62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FBED6A3E-8B6C-3CA6-7BD0-86E2FD2D4D28}"/>
                    </a:ext>
                  </a:extLst>
                </p14:cNvPr>
                <p14:cNvContentPartPr/>
                <p14:nvPr/>
              </p14:nvContentPartPr>
              <p14:xfrm>
                <a:off x="3898008" y="5854063"/>
                <a:ext cx="47880" cy="3240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FBED6A3E-8B6C-3CA6-7BD0-86E2FD2D4D28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3893688" y="5849743"/>
                  <a:ext cx="5652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D7112FD7-17F7-C448-10F3-21B3DED31E37}"/>
              </a:ext>
            </a:extLst>
          </p:cNvPr>
          <p:cNvGrpSpPr/>
          <p:nvPr/>
        </p:nvGrpSpPr>
        <p:grpSpPr>
          <a:xfrm>
            <a:off x="4479768" y="5522503"/>
            <a:ext cx="282600" cy="236880"/>
            <a:chOff x="4479768" y="5522503"/>
            <a:chExt cx="282600" cy="2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E2A22254-697A-A8F9-810C-1BF36F2FD3D5}"/>
                    </a:ext>
                  </a:extLst>
                </p14:cNvPr>
                <p14:cNvContentPartPr/>
                <p14:nvPr/>
              </p14:nvContentPartPr>
              <p14:xfrm>
                <a:off x="4485528" y="5581183"/>
                <a:ext cx="133200" cy="17820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E2A22254-697A-A8F9-810C-1BF36F2FD3D5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4481208" y="5576863"/>
                  <a:ext cx="1418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35E23A45-EFD1-FE5C-BF7E-91CB27AE2FF9}"/>
                    </a:ext>
                  </a:extLst>
                </p14:cNvPr>
                <p14:cNvContentPartPr/>
                <p14:nvPr/>
              </p14:nvContentPartPr>
              <p14:xfrm>
                <a:off x="4479768" y="5561383"/>
                <a:ext cx="126360" cy="4464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35E23A45-EFD1-FE5C-BF7E-91CB27AE2FF9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4475448" y="5557063"/>
                  <a:ext cx="135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24155319-4D3D-72A1-CAAE-10F3937271C6}"/>
                    </a:ext>
                  </a:extLst>
                </p14:cNvPr>
                <p14:cNvContentPartPr/>
                <p14:nvPr/>
              </p14:nvContentPartPr>
              <p14:xfrm>
                <a:off x="4668408" y="5522503"/>
                <a:ext cx="87120" cy="22104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24155319-4D3D-72A1-CAAE-10F3937271C6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4664088" y="5518183"/>
                  <a:ext cx="9576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F06BD5B9-873E-B7B3-EC32-5FCFE53A7E85}"/>
                    </a:ext>
                  </a:extLst>
                </p14:cNvPr>
                <p14:cNvContentPartPr/>
                <p14:nvPr/>
              </p14:nvContentPartPr>
              <p14:xfrm>
                <a:off x="4629528" y="5664343"/>
                <a:ext cx="132840" cy="1116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F06BD5B9-873E-B7B3-EC32-5FCFE53A7E85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4625208" y="5660023"/>
                  <a:ext cx="14148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4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89ED31CB-BF6A-3DD0-0862-2F0DF1B4A48F}"/>
                  </a:ext>
                </a:extLst>
              </p14:cNvPr>
              <p14:cNvContentPartPr/>
              <p14:nvPr/>
            </p14:nvContentPartPr>
            <p14:xfrm>
              <a:off x="1212408" y="4650943"/>
              <a:ext cx="16560" cy="324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89ED31CB-BF6A-3DD0-0862-2F0DF1B4A48F}"/>
                  </a:ext>
                </a:extLst>
              </p:cNvPr>
              <p:cNvPicPr/>
              <p:nvPr/>
            </p:nvPicPr>
            <p:blipFill>
              <a:blip r:embed="rId695"/>
              <a:stretch>
                <a:fillRect/>
              </a:stretch>
            </p:blipFill>
            <p:spPr>
              <a:xfrm>
                <a:off x="1208088" y="4646623"/>
                <a:ext cx="25200" cy="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6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9CCDD38A-F45C-AD5C-D64A-915C1D2E79AB}"/>
                  </a:ext>
                </a:extLst>
              </p14:cNvPr>
              <p14:cNvContentPartPr/>
              <p14:nvPr/>
            </p14:nvContentPartPr>
            <p14:xfrm>
              <a:off x="2561688" y="4579663"/>
              <a:ext cx="587880" cy="3672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9CCDD38A-F45C-AD5C-D64A-915C1D2E79AB}"/>
                  </a:ext>
                </a:extLst>
              </p:cNvPr>
              <p:cNvPicPr/>
              <p:nvPr/>
            </p:nvPicPr>
            <p:blipFill>
              <a:blip r:embed="rId699"/>
              <a:stretch>
                <a:fillRect/>
              </a:stretch>
            </p:blipFill>
            <p:spPr>
              <a:xfrm>
                <a:off x="2557368" y="4575343"/>
                <a:ext cx="5965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0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0393D7F2-DC57-E787-963D-B949B2508A0D}"/>
                  </a:ext>
                </a:extLst>
              </p14:cNvPr>
              <p14:cNvContentPartPr/>
              <p14:nvPr/>
            </p14:nvContentPartPr>
            <p14:xfrm>
              <a:off x="3630168" y="4568143"/>
              <a:ext cx="1036080" cy="4176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0393D7F2-DC57-E787-963D-B949B2508A0D}"/>
                  </a:ext>
                </a:extLst>
              </p:cNvPr>
              <p:cNvPicPr/>
              <p:nvPr/>
            </p:nvPicPr>
            <p:blipFill>
              <a:blip r:embed="rId701"/>
              <a:stretch>
                <a:fillRect/>
              </a:stretch>
            </p:blipFill>
            <p:spPr>
              <a:xfrm>
                <a:off x="3625848" y="4563823"/>
                <a:ext cx="104472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6" name="Group 505">
            <a:extLst>
              <a:ext uri="{FF2B5EF4-FFF2-40B4-BE49-F238E27FC236}">
                <a16:creationId xmlns:a16="http://schemas.microsoft.com/office/drawing/2014/main" id="{E3E0A39A-5120-19BA-BA20-F0BB137CDDFF}"/>
              </a:ext>
            </a:extLst>
          </p:cNvPr>
          <p:cNvGrpSpPr/>
          <p:nvPr/>
        </p:nvGrpSpPr>
        <p:grpSpPr>
          <a:xfrm>
            <a:off x="5050008" y="5513143"/>
            <a:ext cx="519480" cy="203040"/>
            <a:chOff x="5050008" y="5513143"/>
            <a:chExt cx="51948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609E33D7-F8FB-32C5-2ED6-24DB020FE819}"/>
                    </a:ext>
                  </a:extLst>
                </p14:cNvPr>
                <p14:cNvContentPartPr/>
                <p14:nvPr/>
              </p14:nvContentPartPr>
              <p14:xfrm>
                <a:off x="5050008" y="5563903"/>
                <a:ext cx="36000" cy="12600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609E33D7-F8FB-32C5-2ED6-24DB020FE819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5045688" y="5559583"/>
                  <a:ext cx="446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FBBC0EC8-6D28-3BB8-E26D-A0FF1B314DE9}"/>
                    </a:ext>
                  </a:extLst>
                </p14:cNvPr>
                <p14:cNvContentPartPr/>
                <p14:nvPr/>
              </p14:nvContentPartPr>
              <p14:xfrm>
                <a:off x="5204808" y="5600983"/>
                <a:ext cx="94680" cy="7596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FBBC0EC8-6D28-3BB8-E26D-A0FF1B314DE9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5200488" y="5596663"/>
                  <a:ext cx="103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267F97B8-03A0-B6CC-502C-F4857BBC3C93}"/>
                    </a:ext>
                  </a:extLst>
                </p14:cNvPr>
                <p14:cNvContentPartPr/>
                <p14:nvPr/>
              </p14:nvContentPartPr>
              <p14:xfrm>
                <a:off x="5368968" y="5674063"/>
                <a:ext cx="37800" cy="4212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267F97B8-03A0-B6CC-502C-F4857BBC3C93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5364648" y="5669743"/>
                  <a:ext cx="464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32C7B908-6F51-32E8-5DC2-54916B4396E6}"/>
                    </a:ext>
                  </a:extLst>
                </p14:cNvPr>
                <p14:cNvContentPartPr/>
                <p14:nvPr/>
              </p14:nvContentPartPr>
              <p14:xfrm>
                <a:off x="5356368" y="5615023"/>
                <a:ext cx="42480" cy="1332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32C7B908-6F51-32E8-5DC2-54916B4396E6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5352048" y="5610703"/>
                  <a:ext cx="5112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8185FB2A-6519-9D0E-9B9B-9C5D3CCC185D}"/>
                    </a:ext>
                  </a:extLst>
                </p14:cNvPr>
                <p14:cNvContentPartPr/>
                <p14:nvPr/>
              </p14:nvContentPartPr>
              <p14:xfrm>
                <a:off x="5507208" y="5620783"/>
                <a:ext cx="62280" cy="1872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8185FB2A-6519-9D0E-9B9B-9C5D3CCC185D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5502888" y="5616463"/>
                  <a:ext cx="709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7389FD8E-F610-0361-A774-589A926D9D50}"/>
                    </a:ext>
                  </a:extLst>
                </p14:cNvPr>
                <p14:cNvContentPartPr/>
                <p14:nvPr/>
              </p14:nvContentPartPr>
              <p14:xfrm>
                <a:off x="5334768" y="5513143"/>
                <a:ext cx="14760" cy="651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7389FD8E-F610-0361-A774-589A926D9D50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5330448" y="5508823"/>
                  <a:ext cx="23400" cy="73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92878C63-1430-4E5B-C5E4-47B74EBC96F1}"/>
              </a:ext>
            </a:extLst>
          </p:cNvPr>
          <p:cNvGrpSpPr/>
          <p:nvPr/>
        </p:nvGrpSpPr>
        <p:grpSpPr>
          <a:xfrm>
            <a:off x="5723928" y="5468143"/>
            <a:ext cx="591480" cy="299160"/>
            <a:chOff x="5723928" y="5468143"/>
            <a:chExt cx="59148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D147897E-A2A0-FCFA-D63B-833B19BA22FA}"/>
                    </a:ext>
                  </a:extLst>
                </p14:cNvPr>
                <p14:cNvContentPartPr/>
                <p14:nvPr/>
              </p14:nvContentPartPr>
              <p14:xfrm>
                <a:off x="5723928" y="5594503"/>
                <a:ext cx="93600" cy="8280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D147897E-A2A0-FCFA-D63B-833B19BA22FA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5719608" y="5590183"/>
                  <a:ext cx="1022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C36E5158-0622-C5F8-514C-F01E79B3DE3E}"/>
                    </a:ext>
                  </a:extLst>
                </p14:cNvPr>
                <p14:cNvContentPartPr/>
                <p14:nvPr/>
              </p14:nvContentPartPr>
              <p14:xfrm>
                <a:off x="5847768" y="5640943"/>
                <a:ext cx="44280" cy="12636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C36E5158-0622-C5F8-514C-F01E79B3DE3E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5843448" y="5636623"/>
                  <a:ext cx="529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CE7D04F3-40C7-BBB4-7DAD-220B534FEAE8}"/>
                    </a:ext>
                  </a:extLst>
                </p14:cNvPr>
                <p14:cNvContentPartPr/>
                <p14:nvPr/>
              </p14:nvContentPartPr>
              <p14:xfrm>
                <a:off x="5872968" y="5607103"/>
                <a:ext cx="20880" cy="1404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CE7D04F3-40C7-BBB4-7DAD-220B534FEAE8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5868648" y="5602783"/>
                  <a:ext cx="295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4964BC21-10C8-4519-87EE-73BFFEDDCDF6}"/>
                    </a:ext>
                  </a:extLst>
                </p14:cNvPr>
                <p14:cNvContentPartPr/>
                <p14:nvPr/>
              </p14:nvContentPartPr>
              <p14:xfrm>
                <a:off x="5820768" y="5489383"/>
                <a:ext cx="74160" cy="7128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4964BC21-10C8-4519-87EE-73BFFEDDCDF6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5816448" y="5485063"/>
                  <a:ext cx="82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6029193B-7DC2-30A2-8FB5-1D40C84C1E63}"/>
                    </a:ext>
                  </a:extLst>
                </p14:cNvPr>
                <p14:cNvContentPartPr/>
                <p14:nvPr/>
              </p14:nvContentPartPr>
              <p14:xfrm>
                <a:off x="6015528" y="5468143"/>
                <a:ext cx="20880" cy="2480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6029193B-7DC2-30A2-8FB5-1D40C84C1E63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6011208" y="5463823"/>
                  <a:ext cx="295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199C28B6-B352-FD62-A9EE-982B91AB2E27}"/>
                    </a:ext>
                  </a:extLst>
                </p14:cNvPr>
                <p14:cNvContentPartPr/>
                <p14:nvPr/>
              </p14:nvContentPartPr>
              <p14:xfrm>
                <a:off x="6132168" y="5563543"/>
                <a:ext cx="85680" cy="10080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199C28B6-B352-FD62-A9EE-982B91AB2E27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6127848" y="5559223"/>
                  <a:ext cx="94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52BB988B-E2A6-7730-82D2-E83BF96F6215}"/>
                    </a:ext>
                  </a:extLst>
                </p14:cNvPr>
                <p14:cNvContentPartPr/>
                <p14:nvPr/>
              </p14:nvContentPartPr>
              <p14:xfrm>
                <a:off x="6215328" y="5552383"/>
                <a:ext cx="100080" cy="152280"/>
              </p14:xfrm>
            </p:contentPart>
          </mc:Choice>
          <mc:Fallback xmlns=""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52BB988B-E2A6-7730-82D2-E83BF96F6215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6211008" y="5548063"/>
                  <a:ext cx="10872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BDD4750B-E29F-CCB6-FA15-CF7A291F23DD}"/>
              </a:ext>
            </a:extLst>
          </p:cNvPr>
          <p:cNvGrpSpPr/>
          <p:nvPr/>
        </p:nvGrpSpPr>
        <p:grpSpPr>
          <a:xfrm>
            <a:off x="6463728" y="5546263"/>
            <a:ext cx="211680" cy="244800"/>
            <a:chOff x="6463728" y="5546263"/>
            <a:chExt cx="21168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55B65875-3950-DB5C-9967-9822EF0968AB}"/>
                    </a:ext>
                  </a:extLst>
                </p14:cNvPr>
                <p14:cNvContentPartPr/>
                <p14:nvPr/>
              </p14:nvContentPartPr>
              <p14:xfrm>
                <a:off x="6463728" y="5546263"/>
                <a:ext cx="59400" cy="135000"/>
              </p14:xfrm>
            </p:contentPart>
          </mc:Choice>
          <mc:Fallback xmlns=""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55B65875-3950-DB5C-9967-9822EF0968AB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6459408" y="5541943"/>
                  <a:ext cx="680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00105345-5F21-9DD5-36A8-E17269D44774}"/>
                    </a:ext>
                  </a:extLst>
                </p14:cNvPr>
                <p14:cNvContentPartPr/>
                <p14:nvPr/>
              </p14:nvContentPartPr>
              <p14:xfrm>
                <a:off x="6572088" y="5676223"/>
                <a:ext cx="25920" cy="43200"/>
              </p14:xfrm>
            </p:contentPart>
          </mc:Choice>
          <mc:Fallback xmlns=""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00105345-5F21-9DD5-36A8-E17269D44774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6567768" y="5671903"/>
                  <a:ext cx="3456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67D26865-B373-6730-0A33-7EE3220C819A}"/>
                    </a:ext>
                  </a:extLst>
                </p14:cNvPr>
                <p14:cNvContentPartPr/>
                <p14:nvPr/>
              </p14:nvContentPartPr>
              <p14:xfrm>
                <a:off x="6572088" y="5653543"/>
                <a:ext cx="6840" cy="1584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67D26865-B373-6730-0A33-7EE3220C819A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6567768" y="5649223"/>
                  <a:ext cx="15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F4D0EE12-FBF9-1AB5-C043-66DC325B0360}"/>
                    </a:ext>
                  </a:extLst>
                </p14:cNvPr>
                <p14:cNvContentPartPr/>
                <p14:nvPr/>
              </p14:nvContentPartPr>
              <p14:xfrm>
                <a:off x="6618528" y="5628343"/>
                <a:ext cx="56880" cy="16272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F4D0EE12-FBF9-1AB5-C043-66DC325B0360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6614208" y="5624023"/>
                  <a:ext cx="655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E26DEBA2-5758-9B9B-2DB8-38910AC15ACB}"/>
              </a:ext>
            </a:extLst>
          </p:cNvPr>
          <p:cNvGrpSpPr/>
          <p:nvPr/>
        </p:nvGrpSpPr>
        <p:grpSpPr>
          <a:xfrm>
            <a:off x="6881328" y="5604583"/>
            <a:ext cx="153360" cy="103320"/>
            <a:chOff x="6881328" y="5604583"/>
            <a:chExt cx="153360" cy="1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FD4A334E-51A3-27CC-9D6D-2F1DCB269F56}"/>
                    </a:ext>
                  </a:extLst>
                </p14:cNvPr>
                <p14:cNvContentPartPr/>
                <p14:nvPr/>
              </p14:nvContentPartPr>
              <p14:xfrm>
                <a:off x="6881328" y="5620783"/>
                <a:ext cx="88920" cy="2124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FD4A334E-51A3-27CC-9D6D-2F1DCB269F56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6877008" y="5616463"/>
                  <a:ext cx="975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54B2721D-3921-B538-9E0E-CF6F2E13E8FD}"/>
                    </a:ext>
                  </a:extLst>
                </p14:cNvPr>
                <p14:cNvContentPartPr/>
                <p14:nvPr/>
              </p14:nvContentPartPr>
              <p14:xfrm>
                <a:off x="6889968" y="5668303"/>
                <a:ext cx="106560" cy="1260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54B2721D-3921-B538-9E0E-CF6F2E13E8FD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6885648" y="5663983"/>
                  <a:ext cx="11520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A1111262-CC7B-6BD5-96FC-923EE2003B90}"/>
                    </a:ext>
                  </a:extLst>
                </p14:cNvPr>
                <p14:cNvContentPartPr/>
                <p14:nvPr/>
              </p14:nvContentPartPr>
              <p14:xfrm>
                <a:off x="6918408" y="5604583"/>
                <a:ext cx="116280" cy="10332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A1111262-CC7B-6BD5-96FC-923EE2003B90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6914088" y="5600263"/>
                  <a:ext cx="12492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1" name="Group 530">
            <a:extLst>
              <a:ext uri="{FF2B5EF4-FFF2-40B4-BE49-F238E27FC236}">
                <a16:creationId xmlns:a16="http://schemas.microsoft.com/office/drawing/2014/main" id="{2579152E-F0BA-C24D-5D1A-9B850B4350EC}"/>
              </a:ext>
            </a:extLst>
          </p:cNvPr>
          <p:cNvGrpSpPr/>
          <p:nvPr/>
        </p:nvGrpSpPr>
        <p:grpSpPr>
          <a:xfrm>
            <a:off x="7173648" y="5596303"/>
            <a:ext cx="748800" cy="388440"/>
            <a:chOff x="7173648" y="5596303"/>
            <a:chExt cx="748800" cy="38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EB3F68EA-60B2-C99B-CD07-D081FF5BCB4B}"/>
                    </a:ext>
                  </a:extLst>
                </p14:cNvPr>
                <p14:cNvContentPartPr/>
                <p14:nvPr/>
              </p14:nvContentPartPr>
              <p14:xfrm>
                <a:off x="7177968" y="5596303"/>
                <a:ext cx="72720" cy="8136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EB3F68EA-60B2-C99B-CD07-D081FF5BCB4B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7173648" y="5591983"/>
                  <a:ext cx="813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0937E687-700C-4811-9B5E-CF7EF2242B06}"/>
                    </a:ext>
                  </a:extLst>
                </p14:cNvPr>
                <p14:cNvContentPartPr/>
                <p14:nvPr/>
              </p14:nvContentPartPr>
              <p14:xfrm>
                <a:off x="7294608" y="5620783"/>
                <a:ext cx="57960" cy="673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0937E687-700C-4811-9B5E-CF7EF2242B06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7290288" y="5616463"/>
                  <a:ext cx="666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275D1D71-91D1-D831-92C0-00125A3EF386}"/>
                    </a:ext>
                  </a:extLst>
                </p14:cNvPr>
                <p14:cNvContentPartPr/>
                <p14:nvPr/>
              </p14:nvContentPartPr>
              <p14:xfrm>
                <a:off x="7398648" y="5629783"/>
                <a:ext cx="97200" cy="5292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275D1D71-91D1-D831-92C0-00125A3EF386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7394328" y="5625463"/>
                  <a:ext cx="105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E11655E9-60F4-F815-8AF0-C1A99547762A}"/>
                    </a:ext>
                  </a:extLst>
                </p14:cNvPr>
                <p14:cNvContentPartPr/>
                <p14:nvPr/>
              </p14:nvContentPartPr>
              <p14:xfrm>
                <a:off x="7494408" y="5615023"/>
                <a:ext cx="190080" cy="7488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E11655E9-60F4-F815-8AF0-C1A99547762A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7490088" y="5610703"/>
                  <a:ext cx="1987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90CC2497-41FC-4AD1-8532-63738190A0D4}"/>
                    </a:ext>
                  </a:extLst>
                </p14:cNvPr>
                <p14:cNvContentPartPr/>
                <p14:nvPr/>
              </p14:nvContentPartPr>
              <p14:xfrm>
                <a:off x="7175088" y="5811583"/>
                <a:ext cx="12240" cy="4428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90CC2497-41FC-4AD1-8532-63738190A0D4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7170768" y="5807263"/>
                  <a:ext cx="208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F1DB4D8C-C006-5A7A-4624-002AA545E28E}"/>
                    </a:ext>
                  </a:extLst>
                </p14:cNvPr>
                <p14:cNvContentPartPr/>
                <p14:nvPr/>
              </p14:nvContentPartPr>
              <p14:xfrm>
                <a:off x="7173648" y="5777023"/>
                <a:ext cx="16200" cy="936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F1DB4D8C-C006-5A7A-4624-002AA545E28E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7169328" y="5772703"/>
                  <a:ext cx="24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AF18A941-F970-9DDA-8CC8-E06E2167FDC9}"/>
                    </a:ext>
                  </a:extLst>
                </p14:cNvPr>
                <p14:cNvContentPartPr/>
                <p14:nvPr/>
              </p14:nvContentPartPr>
              <p14:xfrm>
                <a:off x="7224408" y="5713303"/>
                <a:ext cx="316800" cy="23040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AF18A941-F970-9DDA-8CC8-E06E2167FDC9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7220088" y="5708983"/>
                  <a:ext cx="3254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FC09939D-0670-CF14-7B25-8D68AF52FECB}"/>
                    </a:ext>
                  </a:extLst>
                </p14:cNvPr>
                <p14:cNvContentPartPr/>
                <p14:nvPr/>
              </p14:nvContentPartPr>
              <p14:xfrm>
                <a:off x="7474968" y="5769463"/>
                <a:ext cx="65160" cy="8856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FC09939D-0670-CF14-7B25-8D68AF52FECB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7470648" y="5765143"/>
                  <a:ext cx="73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D934D367-88BF-39FE-85FC-90A7714A0378}"/>
                    </a:ext>
                  </a:extLst>
                </p14:cNvPr>
                <p14:cNvContentPartPr/>
                <p14:nvPr/>
              </p14:nvContentPartPr>
              <p14:xfrm>
                <a:off x="7692048" y="5733823"/>
                <a:ext cx="93240" cy="13212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D934D367-88BF-39FE-85FC-90A7714A0378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7687728" y="5729503"/>
                  <a:ext cx="101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4CCE441B-E64F-FE88-8A4F-D11EAF61BE18}"/>
                    </a:ext>
                  </a:extLst>
                </p14:cNvPr>
                <p14:cNvContentPartPr/>
                <p14:nvPr/>
              </p14:nvContentPartPr>
              <p14:xfrm>
                <a:off x="7819488" y="5846503"/>
                <a:ext cx="5760" cy="4104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4CCE441B-E64F-FE88-8A4F-D11EAF61BE18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7815168" y="5842183"/>
                  <a:ext cx="144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603E59E7-465B-8361-3C1A-FB0DD1E85003}"/>
                    </a:ext>
                  </a:extLst>
                </p14:cNvPr>
                <p14:cNvContentPartPr/>
                <p14:nvPr/>
              </p14:nvContentPartPr>
              <p14:xfrm>
                <a:off x="7805088" y="5814103"/>
                <a:ext cx="5400" cy="1080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603E59E7-465B-8361-3C1A-FB0DD1E85003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7800768" y="5809783"/>
                  <a:ext cx="14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6E3714A6-DB25-B9F0-987D-1E8FDF2CBF8B}"/>
                    </a:ext>
                  </a:extLst>
                </p14:cNvPr>
                <p14:cNvContentPartPr/>
                <p14:nvPr/>
              </p14:nvContentPartPr>
              <p14:xfrm>
                <a:off x="7832808" y="5807263"/>
                <a:ext cx="89640" cy="17748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6E3714A6-DB25-B9F0-987D-1E8FDF2CBF8B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7828488" y="5802943"/>
                  <a:ext cx="9828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DC7125C4-34EA-6AB2-E2F6-94A0A93285E3}"/>
              </a:ext>
            </a:extLst>
          </p:cNvPr>
          <p:cNvGrpSpPr/>
          <p:nvPr/>
        </p:nvGrpSpPr>
        <p:grpSpPr>
          <a:xfrm>
            <a:off x="296568" y="4804423"/>
            <a:ext cx="2120395" cy="1636800"/>
            <a:chOff x="296568" y="4804423"/>
            <a:chExt cx="2120395" cy="16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7E5B0A3-A65B-4970-D6C4-B6C581332C50}"/>
                    </a:ext>
                  </a:extLst>
                </p14:cNvPr>
                <p14:cNvContentPartPr/>
                <p14:nvPr/>
              </p14:nvContentPartPr>
              <p14:xfrm>
                <a:off x="705163" y="5104303"/>
                <a:ext cx="1519920" cy="1414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7E5B0A3-A65B-4970-D6C4-B6C581332C50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700843" y="5099983"/>
                  <a:ext cx="15285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9D75EB34-281E-4EF5-BD0A-6F85DE7AD5E0}"/>
                    </a:ext>
                  </a:extLst>
                </p14:cNvPr>
                <p14:cNvContentPartPr/>
                <p14:nvPr/>
              </p14:nvContentPartPr>
              <p14:xfrm>
                <a:off x="674563" y="5249743"/>
                <a:ext cx="234720" cy="11606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9D75EB34-281E-4EF5-BD0A-6F85DE7AD5E0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670243" y="5245423"/>
                  <a:ext cx="243360" cy="11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8633B1A4-F693-1CF7-F742-8C7E5E6F4ACD}"/>
                    </a:ext>
                  </a:extLst>
                </p14:cNvPr>
                <p14:cNvContentPartPr/>
                <p14:nvPr/>
              </p14:nvContentPartPr>
              <p14:xfrm>
                <a:off x="891643" y="6284743"/>
                <a:ext cx="1468800" cy="1458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8633B1A4-F693-1CF7-F742-8C7E5E6F4ACD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887323" y="6280423"/>
                  <a:ext cx="1477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2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F8BE5D37-F61B-7119-6DE8-95606196B2B0}"/>
                    </a:ext>
                  </a:extLst>
                </p14:cNvPr>
                <p14:cNvContentPartPr/>
                <p14:nvPr/>
              </p14:nvContentPartPr>
              <p14:xfrm>
                <a:off x="2248123" y="5129503"/>
                <a:ext cx="168840" cy="107604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F8BE5D37-F61B-7119-6DE8-95606196B2B0}"/>
                    </a:ext>
                  </a:extLst>
                </p:cNvPr>
                <p:cNvPicPr/>
                <p:nvPr/>
              </p:nvPicPr>
              <p:blipFill>
                <a:blip r:embed="rId773"/>
                <a:stretch>
                  <a:fillRect/>
                </a:stretch>
              </p:blipFill>
              <p:spPr>
                <a:xfrm>
                  <a:off x="2243803" y="5125183"/>
                  <a:ext cx="177480" cy="10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4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6F103E56-76E9-0DCD-2B1F-733BF7BCF9B1}"/>
                    </a:ext>
                  </a:extLst>
                </p14:cNvPr>
                <p14:cNvContentPartPr/>
                <p14:nvPr/>
              </p14:nvContentPartPr>
              <p14:xfrm>
                <a:off x="757723" y="5290783"/>
                <a:ext cx="34200" cy="576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6F103E56-76E9-0DCD-2B1F-733BF7BCF9B1}"/>
                    </a:ext>
                  </a:extLst>
                </p:cNvPr>
                <p:cNvPicPr/>
                <p:nvPr/>
              </p:nvPicPr>
              <p:blipFill>
                <a:blip r:embed="rId775"/>
                <a:stretch>
                  <a:fillRect/>
                </a:stretch>
              </p:blipFill>
              <p:spPr>
                <a:xfrm>
                  <a:off x="753403" y="5286463"/>
                  <a:ext cx="428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5223492D-7FAF-674A-CBC8-91586229C610}"/>
                    </a:ext>
                  </a:extLst>
                </p14:cNvPr>
                <p14:cNvContentPartPr/>
                <p14:nvPr/>
              </p14:nvContentPartPr>
              <p14:xfrm>
                <a:off x="889483" y="5380063"/>
                <a:ext cx="33840" cy="5904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5223492D-7FAF-674A-CBC8-91586229C610}"/>
                    </a:ext>
                  </a:extLst>
                </p:cNvPr>
                <p:cNvPicPr/>
                <p:nvPr/>
              </p:nvPicPr>
              <p:blipFill>
                <a:blip r:embed="rId777"/>
                <a:stretch>
                  <a:fillRect/>
                </a:stretch>
              </p:blipFill>
              <p:spPr>
                <a:xfrm>
                  <a:off x="885163" y="5375743"/>
                  <a:ext cx="4248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8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BF1CC315-9606-6AA5-49DC-EAB7A08832B4}"/>
                    </a:ext>
                  </a:extLst>
                </p14:cNvPr>
                <p14:cNvContentPartPr/>
                <p14:nvPr/>
              </p14:nvContentPartPr>
              <p14:xfrm>
                <a:off x="1078843" y="5487703"/>
                <a:ext cx="46800" cy="486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BF1CC315-9606-6AA5-49DC-EAB7A08832B4}"/>
                    </a:ext>
                  </a:extLst>
                </p:cNvPr>
                <p:cNvPicPr/>
                <p:nvPr/>
              </p:nvPicPr>
              <p:blipFill>
                <a:blip r:embed="rId779"/>
                <a:stretch>
                  <a:fillRect/>
                </a:stretch>
              </p:blipFill>
              <p:spPr>
                <a:xfrm>
                  <a:off x="1074523" y="5483383"/>
                  <a:ext cx="554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B9F4AE2A-AA8A-4F06-5805-3647890EA08F}"/>
                    </a:ext>
                  </a:extLst>
                </p14:cNvPr>
                <p14:cNvContentPartPr/>
                <p14:nvPr/>
              </p14:nvContentPartPr>
              <p14:xfrm>
                <a:off x="1217083" y="5582743"/>
                <a:ext cx="43920" cy="658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B9F4AE2A-AA8A-4F06-5805-3647890EA08F}"/>
                    </a:ext>
                  </a:extLst>
                </p:cNvPr>
                <p:cNvPicPr/>
                <p:nvPr/>
              </p:nvPicPr>
              <p:blipFill>
                <a:blip r:embed="rId781"/>
                <a:stretch>
                  <a:fillRect/>
                </a:stretch>
              </p:blipFill>
              <p:spPr>
                <a:xfrm>
                  <a:off x="1212763" y="5578423"/>
                  <a:ext cx="5256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DFCE43AD-34E4-6762-058B-88EC54727CE1}"/>
                    </a:ext>
                  </a:extLst>
                </p14:cNvPr>
                <p14:cNvContentPartPr/>
                <p14:nvPr/>
              </p14:nvContentPartPr>
              <p14:xfrm>
                <a:off x="1406803" y="5713423"/>
                <a:ext cx="50760" cy="4500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DFCE43AD-34E4-6762-058B-88EC54727CE1}"/>
                    </a:ext>
                  </a:extLst>
                </p:cNvPr>
                <p:cNvPicPr/>
                <p:nvPr/>
              </p:nvPicPr>
              <p:blipFill>
                <a:blip r:embed="rId783"/>
                <a:stretch>
                  <a:fillRect/>
                </a:stretch>
              </p:blipFill>
              <p:spPr>
                <a:xfrm>
                  <a:off x="1402483" y="5709103"/>
                  <a:ext cx="594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4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07FF2D63-C038-F699-5BBA-8C5579C79647}"/>
                    </a:ext>
                  </a:extLst>
                </p14:cNvPr>
                <p14:cNvContentPartPr/>
                <p14:nvPr/>
              </p14:nvContentPartPr>
              <p14:xfrm>
                <a:off x="1618123" y="5794063"/>
                <a:ext cx="59040" cy="874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07FF2D63-C038-F699-5BBA-8C5579C79647}"/>
                    </a:ext>
                  </a:extLst>
                </p:cNvPr>
                <p:cNvPicPr/>
                <p:nvPr/>
              </p:nvPicPr>
              <p:blipFill>
                <a:blip r:embed="rId785"/>
                <a:stretch>
                  <a:fillRect/>
                </a:stretch>
              </p:blipFill>
              <p:spPr>
                <a:xfrm>
                  <a:off x="1613803" y="5789743"/>
                  <a:ext cx="67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3BAF1A1C-58CD-0234-83B5-2BD5AA436228}"/>
                    </a:ext>
                  </a:extLst>
                </p14:cNvPr>
                <p14:cNvContentPartPr/>
                <p14:nvPr/>
              </p14:nvContentPartPr>
              <p14:xfrm>
                <a:off x="1806403" y="5961823"/>
                <a:ext cx="71640" cy="561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3BAF1A1C-58CD-0234-83B5-2BD5AA436228}"/>
                    </a:ext>
                  </a:extLst>
                </p:cNvPr>
                <p:cNvPicPr/>
                <p:nvPr/>
              </p:nvPicPr>
              <p:blipFill>
                <a:blip r:embed="rId787"/>
                <a:stretch>
                  <a:fillRect/>
                </a:stretch>
              </p:blipFill>
              <p:spPr>
                <a:xfrm>
                  <a:off x="1802083" y="5957503"/>
                  <a:ext cx="802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71BE855C-67D1-F9EB-677C-D8955B369A46}"/>
                    </a:ext>
                  </a:extLst>
                </p14:cNvPr>
                <p14:cNvContentPartPr/>
                <p14:nvPr/>
              </p14:nvContentPartPr>
              <p14:xfrm>
                <a:off x="2069203" y="6094663"/>
                <a:ext cx="61560" cy="748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71BE855C-67D1-F9EB-677C-D8955B369A46}"/>
                    </a:ext>
                  </a:extLst>
                </p:cNvPr>
                <p:cNvPicPr/>
                <p:nvPr/>
              </p:nvPicPr>
              <p:blipFill>
                <a:blip r:embed="rId789"/>
                <a:stretch>
                  <a:fillRect/>
                </a:stretch>
              </p:blipFill>
              <p:spPr>
                <a:xfrm>
                  <a:off x="2064883" y="6090343"/>
                  <a:ext cx="7020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0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F0CB9044-C378-A711-040A-7945DFF49BAA}"/>
                    </a:ext>
                  </a:extLst>
                </p14:cNvPr>
                <p14:cNvContentPartPr/>
                <p14:nvPr/>
              </p14:nvContentPartPr>
              <p14:xfrm>
                <a:off x="2287003" y="6211663"/>
                <a:ext cx="28800" cy="3420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F0CB9044-C378-A711-040A-7945DFF49BAA}"/>
                    </a:ext>
                  </a:extLst>
                </p:cNvPr>
                <p:cNvPicPr/>
                <p:nvPr/>
              </p:nvPicPr>
              <p:blipFill>
                <a:blip r:embed="rId791"/>
                <a:stretch>
                  <a:fillRect/>
                </a:stretch>
              </p:blipFill>
              <p:spPr>
                <a:xfrm>
                  <a:off x="2282683" y="6207343"/>
                  <a:ext cx="37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2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B274D69F-8DA9-91A1-86E3-3B61497EC0F3}"/>
                    </a:ext>
                  </a:extLst>
                </p14:cNvPr>
                <p14:cNvContentPartPr/>
                <p14:nvPr/>
              </p14:nvContentPartPr>
              <p14:xfrm>
                <a:off x="1283323" y="4895863"/>
                <a:ext cx="114480" cy="18000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B274D69F-8DA9-91A1-86E3-3B61497EC0F3}"/>
                    </a:ext>
                  </a:extLst>
                </p:cNvPr>
                <p:cNvPicPr/>
                <p:nvPr/>
              </p:nvPicPr>
              <p:blipFill>
                <a:blip r:embed="rId793"/>
                <a:stretch>
                  <a:fillRect/>
                </a:stretch>
              </p:blipFill>
              <p:spPr>
                <a:xfrm>
                  <a:off x="1279003" y="4891543"/>
                  <a:ext cx="1231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4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687D043F-F6E1-89B6-9D59-CFDE0D9F5758}"/>
                    </a:ext>
                  </a:extLst>
                </p14:cNvPr>
                <p14:cNvContentPartPr/>
                <p14:nvPr/>
              </p14:nvContentPartPr>
              <p14:xfrm>
                <a:off x="1259203" y="4983343"/>
                <a:ext cx="135720" cy="5220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687D043F-F6E1-89B6-9D59-CFDE0D9F5758}"/>
                    </a:ext>
                  </a:extLst>
                </p:cNvPr>
                <p:cNvPicPr/>
                <p:nvPr/>
              </p:nvPicPr>
              <p:blipFill>
                <a:blip r:embed="rId795"/>
                <a:stretch>
                  <a:fillRect/>
                </a:stretch>
              </p:blipFill>
              <p:spPr>
                <a:xfrm>
                  <a:off x="1254883" y="4979023"/>
                  <a:ext cx="14436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6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06B58DD5-3B4B-744C-B12A-4ABDE60C8B89}"/>
                    </a:ext>
                  </a:extLst>
                </p14:cNvPr>
                <p14:cNvContentPartPr/>
                <p14:nvPr/>
              </p14:nvContentPartPr>
              <p14:xfrm>
                <a:off x="1279723" y="4804423"/>
                <a:ext cx="132840" cy="885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06B58DD5-3B4B-744C-B12A-4ABDE60C8B89}"/>
                    </a:ext>
                  </a:extLst>
                </p:cNvPr>
                <p:cNvPicPr/>
                <p:nvPr/>
              </p:nvPicPr>
              <p:blipFill>
                <a:blip r:embed="rId797"/>
                <a:stretch>
                  <a:fillRect/>
                </a:stretch>
              </p:blipFill>
              <p:spPr>
                <a:xfrm>
                  <a:off x="1275403" y="4800103"/>
                  <a:ext cx="141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8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C9A70FBF-9AC0-948E-558D-B8D560F79F16}"/>
                    </a:ext>
                  </a:extLst>
                </p14:cNvPr>
                <p14:cNvContentPartPr/>
                <p14:nvPr/>
              </p14:nvContentPartPr>
              <p14:xfrm>
                <a:off x="761328" y="5537623"/>
                <a:ext cx="365760" cy="3456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C9A70FBF-9AC0-948E-558D-B8D560F79F16}"/>
                    </a:ext>
                  </a:extLst>
                </p:cNvPr>
                <p:cNvPicPr/>
                <p:nvPr/>
              </p:nvPicPr>
              <p:blipFill>
                <a:blip r:embed="rId799"/>
                <a:stretch>
                  <a:fillRect/>
                </a:stretch>
              </p:blipFill>
              <p:spPr>
                <a:xfrm>
                  <a:off x="757008" y="5533303"/>
                  <a:ext cx="3744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0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50F70FB4-AD8D-1EC8-1603-BAA0C993D20A}"/>
                    </a:ext>
                  </a:extLst>
                </p14:cNvPr>
                <p14:cNvContentPartPr/>
                <p14:nvPr/>
              </p14:nvContentPartPr>
              <p14:xfrm>
                <a:off x="919008" y="5595943"/>
                <a:ext cx="101160" cy="10368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50F70FB4-AD8D-1EC8-1603-BAA0C993D20A}"/>
                    </a:ext>
                  </a:extLst>
                </p:cNvPr>
                <p:cNvPicPr/>
                <p:nvPr/>
              </p:nvPicPr>
              <p:blipFill>
                <a:blip r:embed="rId801"/>
                <a:stretch>
                  <a:fillRect/>
                </a:stretch>
              </p:blipFill>
              <p:spPr>
                <a:xfrm>
                  <a:off x="914688" y="5591623"/>
                  <a:ext cx="109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2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7AF87395-D1B8-4900-C1AD-7348DA48E167}"/>
                    </a:ext>
                  </a:extLst>
                </p14:cNvPr>
                <p14:cNvContentPartPr/>
                <p14:nvPr/>
              </p14:nvContentPartPr>
              <p14:xfrm>
                <a:off x="1588248" y="5995183"/>
                <a:ext cx="64800" cy="10656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7AF87395-D1B8-4900-C1AD-7348DA48E167}"/>
                    </a:ext>
                  </a:extLst>
                </p:cNvPr>
                <p:cNvPicPr/>
                <p:nvPr/>
              </p:nvPicPr>
              <p:blipFill>
                <a:blip r:embed="rId803"/>
                <a:stretch>
                  <a:fillRect/>
                </a:stretch>
              </p:blipFill>
              <p:spPr>
                <a:xfrm>
                  <a:off x="1583928" y="5990863"/>
                  <a:ext cx="7344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4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A4C91CDF-BF28-9656-2BD5-B64954D9DC58}"/>
                    </a:ext>
                  </a:extLst>
                </p14:cNvPr>
                <p14:cNvContentPartPr/>
                <p14:nvPr/>
              </p14:nvContentPartPr>
              <p14:xfrm>
                <a:off x="296568" y="5556343"/>
                <a:ext cx="102600" cy="8028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A4C91CDF-BF28-9656-2BD5-B64954D9DC58}"/>
                    </a:ext>
                  </a:extLst>
                </p:cNvPr>
                <p:cNvPicPr/>
                <p:nvPr/>
              </p:nvPicPr>
              <p:blipFill>
                <a:blip r:embed="rId805"/>
                <a:stretch>
                  <a:fillRect/>
                </a:stretch>
              </p:blipFill>
              <p:spPr>
                <a:xfrm>
                  <a:off x="292248" y="5552023"/>
                  <a:ext cx="111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6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9690B052-1A0F-820D-EDD8-A426F3792007}"/>
                    </a:ext>
                  </a:extLst>
                </p14:cNvPr>
                <p14:cNvContentPartPr/>
                <p14:nvPr/>
              </p14:nvContentPartPr>
              <p14:xfrm>
                <a:off x="426528" y="5632303"/>
                <a:ext cx="29520" cy="5688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9690B052-1A0F-820D-EDD8-A426F3792007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422208" y="5627983"/>
                  <a:ext cx="38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D312E185-B1E8-6D90-78CE-75CF66AE625A}"/>
                    </a:ext>
                  </a:extLst>
                </p14:cNvPr>
                <p14:cNvContentPartPr/>
                <p14:nvPr/>
              </p14:nvContentPartPr>
              <p14:xfrm>
                <a:off x="431208" y="5582263"/>
                <a:ext cx="21600" cy="2340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D312E185-B1E8-6D90-78CE-75CF66AE625A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426888" y="5577943"/>
                  <a:ext cx="30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0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71A7CE84-B030-1A2D-6DB7-BDBE6DC91D68}"/>
                    </a:ext>
                  </a:extLst>
                </p14:cNvPr>
                <p14:cNvContentPartPr/>
                <p14:nvPr/>
              </p14:nvContentPartPr>
              <p14:xfrm>
                <a:off x="361368" y="5490103"/>
                <a:ext cx="76680" cy="6660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71A7CE84-B030-1A2D-6DB7-BDBE6DC91D68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357048" y="5485783"/>
                  <a:ext cx="853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2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F7B24656-45A8-51C2-0B46-31DF2B729CFD}"/>
                    </a:ext>
                  </a:extLst>
                </p14:cNvPr>
                <p14:cNvContentPartPr/>
                <p14:nvPr/>
              </p14:nvContentPartPr>
              <p14:xfrm>
                <a:off x="686808" y="5922823"/>
                <a:ext cx="875880" cy="8208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F7B24656-45A8-51C2-0B46-31DF2B729CFD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682488" y="5918503"/>
                  <a:ext cx="884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4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FAAA8784-3193-D006-A567-420E5B384041}"/>
                    </a:ext>
                  </a:extLst>
                </p14:cNvPr>
                <p14:cNvContentPartPr/>
                <p14:nvPr/>
              </p14:nvContentPartPr>
              <p14:xfrm>
                <a:off x="357408" y="5967823"/>
                <a:ext cx="101160" cy="7452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FAAA8784-3193-D006-A567-420E5B384041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353088" y="5963503"/>
                  <a:ext cx="10980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6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01ACA7F6-A073-C2D3-3420-CCA26F933EF6}"/>
                    </a:ext>
                  </a:extLst>
                </p14:cNvPr>
                <p14:cNvContentPartPr/>
                <p14:nvPr/>
              </p14:nvContentPartPr>
              <p14:xfrm>
                <a:off x="488448" y="6010303"/>
                <a:ext cx="39600" cy="1389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01ACA7F6-A073-C2D3-3420-CCA26F933EF6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484128" y="6005983"/>
                  <a:ext cx="482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8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0D33E1B6-DDE5-1A56-8C6E-1177C6BCDCF2}"/>
                    </a:ext>
                  </a:extLst>
                </p14:cNvPr>
                <p14:cNvContentPartPr/>
                <p14:nvPr/>
              </p14:nvContentPartPr>
              <p14:xfrm>
                <a:off x="493128" y="5960983"/>
                <a:ext cx="43560" cy="3060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0D33E1B6-DDE5-1A56-8C6E-1177C6BCDCF2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488808" y="5956663"/>
                  <a:ext cx="52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F951B1CE-9EB7-7560-4227-80EE072D3FE2}"/>
                    </a:ext>
                  </a:extLst>
                </p14:cNvPr>
                <p14:cNvContentPartPr/>
                <p14:nvPr/>
              </p14:nvContentPartPr>
              <p14:xfrm>
                <a:off x="444168" y="5880703"/>
                <a:ext cx="67320" cy="8856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F951B1CE-9EB7-7560-4227-80EE072D3FE2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439848" y="5876383"/>
                  <a:ext cx="759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548F3ECF-6796-8572-3A88-2A49CC42722A}"/>
                    </a:ext>
                  </a:extLst>
                </p14:cNvPr>
                <p14:cNvContentPartPr/>
                <p14:nvPr/>
              </p14:nvContentPartPr>
              <p14:xfrm>
                <a:off x="353088" y="6287863"/>
                <a:ext cx="91800" cy="7560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548F3ECF-6796-8572-3A88-2A49CC42722A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348768" y="6283543"/>
                  <a:ext cx="100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AEE1FF2F-4475-57DA-3E05-96955C110AB4}"/>
                    </a:ext>
                  </a:extLst>
                </p14:cNvPr>
                <p14:cNvContentPartPr/>
                <p14:nvPr/>
              </p14:nvContentPartPr>
              <p14:xfrm>
                <a:off x="455328" y="6316663"/>
                <a:ext cx="59760" cy="12456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AEE1FF2F-4475-57DA-3E05-96955C110AB4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451008" y="6312343"/>
                  <a:ext cx="68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B4F5A120-B693-AF88-D18F-46BBB3828A11}"/>
                    </a:ext>
                  </a:extLst>
                </p14:cNvPr>
                <p14:cNvContentPartPr/>
                <p14:nvPr/>
              </p14:nvContentPartPr>
              <p14:xfrm>
                <a:off x="1813248" y="5959903"/>
                <a:ext cx="71640" cy="51840"/>
              </p14:xfrm>
            </p:contentPart>
          </mc:Choice>
          <mc:Fallback xmlns=""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B4F5A120-B693-AF88-D18F-46BBB3828A11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1808928" y="5955583"/>
                  <a:ext cx="802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69E17665-A51D-7A21-1987-1D30A896A430}"/>
                    </a:ext>
                  </a:extLst>
                </p14:cNvPr>
                <p14:cNvContentPartPr/>
                <p14:nvPr/>
              </p14:nvContentPartPr>
              <p14:xfrm>
                <a:off x="2056968" y="6121183"/>
                <a:ext cx="64080" cy="73080"/>
              </p14:xfrm>
            </p:contentPart>
          </mc:Choice>
          <mc:Fallback xmlns=""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69E17665-A51D-7A21-1987-1D30A896A430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2052648" y="6116863"/>
                  <a:ext cx="72720" cy="8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0">
            <p14:nvContentPartPr>
              <p14:cNvPr id="535" name="Ink 534">
                <a:extLst>
                  <a:ext uri="{FF2B5EF4-FFF2-40B4-BE49-F238E27FC236}">
                    <a16:creationId xmlns:a16="http://schemas.microsoft.com/office/drawing/2014/main" id="{22D83309-AA28-5E63-B563-1EDAB1BDD7F5}"/>
                  </a:ext>
                </a:extLst>
              </p14:cNvPr>
              <p14:cNvContentPartPr/>
              <p14:nvPr/>
            </p14:nvContentPartPr>
            <p14:xfrm>
              <a:off x="2484935" y="1579043"/>
              <a:ext cx="954000" cy="203400"/>
            </p14:xfrm>
          </p:contentPart>
        </mc:Choice>
        <mc:Fallback xmlns="">
          <p:pic>
            <p:nvPicPr>
              <p:cNvPr id="535" name="Ink 534">
                <a:extLst>
                  <a:ext uri="{FF2B5EF4-FFF2-40B4-BE49-F238E27FC236}">
                    <a16:creationId xmlns:a16="http://schemas.microsoft.com/office/drawing/2014/main" id="{22D83309-AA28-5E63-B563-1EDAB1BDD7F5}"/>
                  </a:ext>
                </a:extLst>
              </p:cNvPr>
              <p:cNvPicPr/>
              <p:nvPr/>
            </p:nvPicPr>
            <p:blipFill>
              <a:blip r:embed="rId831"/>
              <a:stretch>
                <a:fillRect/>
              </a:stretch>
            </p:blipFill>
            <p:spPr>
              <a:xfrm>
                <a:off x="2480615" y="1574723"/>
                <a:ext cx="96264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00A64FA-669F-D2D3-EECB-33F04D691DDD}"/>
                  </a:ext>
                </a:extLst>
              </p14:cNvPr>
              <p14:cNvContentPartPr/>
              <p14:nvPr/>
            </p14:nvContentPartPr>
            <p14:xfrm>
              <a:off x="340200" y="5484420"/>
              <a:ext cx="26280" cy="65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00A64FA-669F-D2D3-EECB-33F04D691DDD}"/>
                  </a:ext>
                </a:extLst>
              </p:cNvPr>
              <p:cNvPicPr/>
              <p:nvPr/>
            </p:nvPicPr>
            <p:blipFill>
              <a:blip r:embed="rId833"/>
              <a:stretch>
                <a:fillRect/>
              </a:stretch>
            </p:blipFill>
            <p:spPr>
              <a:xfrm>
                <a:off x="335880" y="5480100"/>
                <a:ext cx="3492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64E413C-82DB-B70A-4AEC-2E20B5E8274D}"/>
                  </a:ext>
                </a:extLst>
              </p14:cNvPr>
              <p14:cNvContentPartPr/>
              <p14:nvPr/>
            </p14:nvContentPartPr>
            <p14:xfrm>
              <a:off x="434880" y="5473260"/>
              <a:ext cx="15840" cy="648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64E413C-82DB-B70A-4AEC-2E20B5E8274D}"/>
                  </a:ext>
                </a:extLst>
              </p:cNvPr>
              <p:cNvPicPr/>
              <p:nvPr/>
            </p:nvPicPr>
            <p:blipFill>
              <a:blip r:embed="rId835"/>
              <a:stretch>
                <a:fillRect/>
              </a:stretch>
            </p:blipFill>
            <p:spPr>
              <a:xfrm>
                <a:off x="430560" y="5468940"/>
                <a:ext cx="24480" cy="7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2" name="Group 451">
            <a:extLst>
              <a:ext uri="{FF2B5EF4-FFF2-40B4-BE49-F238E27FC236}">
                <a16:creationId xmlns:a16="http://schemas.microsoft.com/office/drawing/2014/main" id="{820A1DF6-BF0B-51C6-DA6C-DA48D46B9239}"/>
              </a:ext>
            </a:extLst>
          </p:cNvPr>
          <p:cNvGrpSpPr/>
          <p:nvPr/>
        </p:nvGrpSpPr>
        <p:grpSpPr>
          <a:xfrm>
            <a:off x="421920" y="5850540"/>
            <a:ext cx="95040" cy="124560"/>
            <a:chOff x="421920" y="5850540"/>
            <a:chExt cx="95040" cy="12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14FF90B-9BEF-D946-A6A4-2A4E431FE4FA}"/>
                    </a:ext>
                  </a:extLst>
                </p14:cNvPr>
                <p14:cNvContentPartPr/>
                <p14:nvPr/>
              </p14:nvContentPartPr>
              <p14:xfrm>
                <a:off x="421920" y="5857020"/>
                <a:ext cx="32040" cy="118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14FF90B-9BEF-D946-A6A4-2A4E431FE4FA}"/>
                    </a:ext>
                  </a:extLst>
                </p:cNvPr>
                <p:cNvPicPr/>
                <p:nvPr/>
              </p:nvPicPr>
              <p:blipFill>
                <a:blip r:embed="rId837"/>
                <a:stretch>
                  <a:fillRect/>
                </a:stretch>
              </p:blipFill>
              <p:spPr>
                <a:xfrm>
                  <a:off x="417600" y="5852700"/>
                  <a:ext cx="406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8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FE647520-0E77-432D-E7DB-0008CF3FA186}"/>
                    </a:ext>
                  </a:extLst>
                </p14:cNvPr>
                <p14:cNvContentPartPr/>
                <p14:nvPr/>
              </p14:nvContentPartPr>
              <p14:xfrm>
                <a:off x="489960" y="5850540"/>
                <a:ext cx="27000" cy="9684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FE647520-0E77-432D-E7DB-0008CF3FA186}"/>
                    </a:ext>
                  </a:extLst>
                </p:cNvPr>
                <p:cNvPicPr/>
                <p:nvPr/>
              </p:nvPicPr>
              <p:blipFill>
                <a:blip r:embed="rId839"/>
                <a:stretch>
                  <a:fillRect/>
                </a:stretch>
              </p:blipFill>
              <p:spPr>
                <a:xfrm>
                  <a:off x="485640" y="5846220"/>
                  <a:ext cx="3564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6F5A30A3-1D98-E3A0-D6E1-E9CDBACE3775}"/>
              </a:ext>
            </a:extLst>
          </p:cNvPr>
          <p:cNvGrpSpPr/>
          <p:nvPr/>
        </p:nvGrpSpPr>
        <p:grpSpPr>
          <a:xfrm>
            <a:off x="5300085" y="5496600"/>
            <a:ext cx="86760" cy="92880"/>
            <a:chOff x="5300085" y="5496600"/>
            <a:chExt cx="86760" cy="9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1C7717F2-A308-FCF7-8CD0-BC0E0441717A}"/>
                    </a:ext>
                  </a:extLst>
                </p14:cNvPr>
                <p14:cNvContentPartPr/>
                <p14:nvPr/>
              </p14:nvContentPartPr>
              <p14:xfrm>
                <a:off x="5300085" y="5503440"/>
                <a:ext cx="19440" cy="8604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1C7717F2-A308-FCF7-8CD0-BC0E0441717A}"/>
                    </a:ext>
                  </a:extLst>
                </p:cNvPr>
                <p:cNvPicPr/>
                <p:nvPr/>
              </p:nvPicPr>
              <p:blipFill>
                <a:blip r:embed="rId841"/>
                <a:stretch>
                  <a:fillRect/>
                </a:stretch>
              </p:blipFill>
              <p:spPr>
                <a:xfrm>
                  <a:off x="5295765" y="5499120"/>
                  <a:ext cx="28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0DC5CB93-1B49-A017-6AAF-737A19F7C5A4}"/>
                    </a:ext>
                  </a:extLst>
                </p14:cNvPr>
                <p14:cNvContentPartPr/>
                <p14:nvPr/>
              </p14:nvContentPartPr>
              <p14:xfrm>
                <a:off x="5371725" y="5496600"/>
                <a:ext cx="15120" cy="781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0DC5CB93-1B49-A017-6AAF-737A19F7C5A4}"/>
                    </a:ext>
                  </a:extLst>
                </p:cNvPr>
                <p:cNvPicPr/>
                <p:nvPr/>
              </p:nvPicPr>
              <p:blipFill>
                <a:blip r:embed="rId843"/>
                <a:stretch>
                  <a:fillRect/>
                </a:stretch>
              </p:blipFill>
              <p:spPr>
                <a:xfrm>
                  <a:off x="5367405" y="5492280"/>
                  <a:ext cx="23760" cy="8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1" name="Group 460">
            <a:extLst>
              <a:ext uri="{FF2B5EF4-FFF2-40B4-BE49-F238E27FC236}">
                <a16:creationId xmlns:a16="http://schemas.microsoft.com/office/drawing/2014/main" id="{4EB28AA9-8BAE-E64A-D814-95497830E6FE}"/>
              </a:ext>
            </a:extLst>
          </p:cNvPr>
          <p:cNvGrpSpPr/>
          <p:nvPr/>
        </p:nvGrpSpPr>
        <p:grpSpPr>
          <a:xfrm>
            <a:off x="5806245" y="5463120"/>
            <a:ext cx="102240" cy="111240"/>
            <a:chOff x="5806245" y="5463120"/>
            <a:chExt cx="102240" cy="11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4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2D5ECE6A-5592-4554-BD53-D9010298C6BE}"/>
                    </a:ext>
                  </a:extLst>
                </p14:cNvPr>
                <p14:cNvContentPartPr/>
                <p14:nvPr/>
              </p14:nvContentPartPr>
              <p14:xfrm>
                <a:off x="5806245" y="5467440"/>
                <a:ext cx="21240" cy="10692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2D5ECE6A-5592-4554-BD53-D9010298C6BE}"/>
                    </a:ext>
                  </a:extLst>
                </p:cNvPr>
                <p:cNvPicPr/>
                <p:nvPr/>
              </p:nvPicPr>
              <p:blipFill>
                <a:blip r:embed="rId845"/>
                <a:stretch>
                  <a:fillRect/>
                </a:stretch>
              </p:blipFill>
              <p:spPr>
                <a:xfrm>
                  <a:off x="5801925" y="5463120"/>
                  <a:ext cx="2988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6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F452C1EC-3540-CC29-3E50-93AC9A214874}"/>
                    </a:ext>
                  </a:extLst>
                </p14:cNvPr>
                <p14:cNvContentPartPr/>
                <p14:nvPr/>
              </p14:nvContentPartPr>
              <p14:xfrm>
                <a:off x="5881845" y="5463120"/>
                <a:ext cx="26640" cy="10080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F452C1EC-3540-CC29-3E50-93AC9A214874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5877525" y="5458800"/>
                  <a:ext cx="35280" cy="109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458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726DEAB-32C8-B343-48F5-347B63686194}"/>
              </a:ext>
            </a:extLst>
          </p:cNvPr>
          <p:cNvGrpSpPr/>
          <p:nvPr/>
        </p:nvGrpSpPr>
        <p:grpSpPr>
          <a:xfrm>
            <a:off x="1547617" y="276457"/>
            <a:ext cx="1799640" cy="520560"/>
            <a:chOff x="1547617" y="276457"/>
            <a:chExt cx="1799640" cy="52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4109355-1CFE-146B-A0ED-2546502BA95B}"/>
                    </a:ext>
                  </a:extLst>
                </p14:cNvPr>
                <p14:cNvContentPartPr/>
                <p14:nvPr/>
              </p14:nvContentPartPr>
              <p14:xfrm>
                <a:off x="1547617" y="276457"/>
                <a:ext cx="309600" cy="3834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4109355-1CFE-146B-A0ED-2546502BA95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43297" y="272137"/>
                  <a:ext cx="3182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00E34AC-4711-7D89-7DDF-63EAD3F83FE1}"/>
                    </a:ext>
                  </a:extLst>
                </p14:cNvPr>
                <p14:cNvContentPartPr/>
                <p14:nvPr/>
              </p14:nvContentPartPr>
              <p14:xfrm>
                <a:off x="1994377" y="445657"/>
                <a:ext cx="210960" cy="3513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00E34AC-4711-7D89-7DDF-63EAD3F83FE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90057" y="441337"/>
                  <a:ext cx="2196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7DCBADE-48C8-7A51-E61B-DFE3380633CF}"/>
                    </a:ext>
                  </a:extLst>
                </p14:cNvPr>
                <p14:cNvContentPartPr/>
                <p14:nvPr/>
              </p14:nvContentPartPr>
              <p14:xfrm>
                <a:off x="2235577" y="423697"/>
                <a:ext cx="205560" cy="121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7DCBADE-48C8-7A51-E61B-DFE3380633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31257" y="419377"/>
                  <a:ext cx="2142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66DF6BF-802D-3073-C381-DADE9BE37A54}"/>
                    </a:ext>
                  </a:extLst>
                </p14:cNvPr>
                <p14:cNvContentPartPr/>
                <p14:nvPr/>
              </p14:nvContentPartPr>
              <p14:xfrm>
                <a:off x="2492977" y="431257"/>
                <a:ext cx="414360" cy="111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66DF6BF-802D-3073-C381-DADE9BE37A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88657" y="426937"/>
                  <a:ext cx="423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11336A6-BD18-D018-A436-B3CEAB7159A0}"/>
                    </a:ext>
                  </a:extLst>
                </p14:cNvPr>
                <p14:cNvContentPartPr/>
                <p14:nvPr/>
              </p14:nvContentPartPr>
              <p14:xfrm>
                <a:off x="2959897" y="478777"/>
                <a:ext cx="56880" cy="81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11336A6-BD18-D018-A436-B3CEAB7159A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55577" y="474457"/>
                  <a:ext cx="655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14D329E-83F8-CC88-ED51-E791F9189049}"/>
                    </a:ext>
                  </a:extLst>
                </p14:cNvPr>
                <p14:cNvContentPartPr/>
                <p14:nvPr/>
              </p14:nvContentPartPr>
              <p14:xfrm>
                <a:off x="2918857" y="444937"/>
                <a:ext cx="27720" cy="10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14D329E-83F8-CC88-ED51-E791F918904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14537" y="440617"/>
                  <a:ext cx="363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C80C1C6-C3FF-34A4-9775-E4481318BFDF}"/>
                    </a:ext>
                  </a:extLst>
                </p14:cNvPr>
                <p14:cNvContentPartPr/>
                <p14:nvPr/>
              </p14:nvContentPartPr>
              <p14:xfrm>
                <a:off x="3074737" y="387337"/>
                <a:ext cx="216720" cy="127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C80C1C6-C3FF-34A4-9775-E4481318BFD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070417" y="383017"/>
                  <a:ext cx="225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1F31E3-A87F-0AFA-6EFB-4F7496D0C9A9}"/>
                    </a:ext>
                  </a:extLst>
                </p14:cNvPr>
                <p14:cNvContentPartPr/>
                <p14:nvPr/>
              </p14:nvContentPartPr>
              <p14:xfrm>
                <a:off x="3231697" y="372577"/>
                <a:ext cx="115560" cy="260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1F31E3-A87F-0AFA-6EFB-4F7496D0C9A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7377" y="368257"/>
                  <a:ext cx="12420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CB8297-D164-4B5B-2268-E3EA03B0D2DD}"/>
              </a:ext>
            </a:extLst>
          </p:cNvPr>
          <p:cNvGrpSpPr/>
          <p:nvPr/>
        </p:nvGrpSpPr>
        <p:grpSpPr>
          <a:xfrm>
            <a:off x="3937657" y="116977"/>
            <a:ext cx="297000" cy="404640"/>
            <a:chOff x="3937657" y="116977"/>
            <a:chExt cx="297000" cy="40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6E764C5-75E3-98F1-040D-8BF656672280}"/>
                    </a:ext>
                  </a:extLst>
                </p14:cNvPr>
                <p14:cNvContentPartPr/>
                <p14:nvPr/>
              </p14:nvContentPartPr>
              <p14:xfrm>
                <a:off x="3937657" y="353857"/>
                <a:ext cx="147600" cy="130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6E764C5-75E3-98F1-040D-8BF6566722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33337" y="349537"/>
                  <a:ext cx="156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2F9CCC8-6D35-1E79-6AEC-D35FD43F0A73}"/>
                    </a:ext>
                  </a:extLst>
                </p14:cNvPr>
                <p14:cNvContentPartPr/>
                <p14:nvPr/>
              </p14:nvContentPartPr>
              <p14:xfrm>
                <a:off x="4062937" y="116977"/>
                <a:ext cx="171720" cy="4046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2F9CCC8-6D35-1E79-6AEC-D35FD43F0A7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58617" y="112657"/>
                  <a:ext cx="180360" cy="41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DE50B65-F892-5F48-C1D4-9167CFCB39F4}"/>
              </a:ext>
            </a:extLst>
          </p:cNvPr>
          <p:cNvGrpSpPr/>
          <p:nvPr/>
        </p:nvGrpSpPr>
        <p:grpSpPr>
          <a:xfrm>
            <a:off x="4996417" y="109057"/>
            <a:ext cx="1679040" cy="630720"/>
            <a:chOff x="4996417" y="109057"/>
            <a:chExt cx="1679040" cy="63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BA1D7D-87D1-D132-2A76-187247580734}"/>
                    </a:ext>
                  </a:extLst>
                </p14:cNvPr>
                <p14:cNvContentPartPr/>
                <p14:nvPr/>
              </p14:nvContentPartPr>
              <p14:xfrm>
                <a:off x="4996417" y="337657"/>
                <a:ext cx="162360" cy="200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BA1D7D-87D1-D132-2A76-18724758073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92097" y="333337"/>
                  <a:ext cx="171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00CC659-0560-E98C-63C6-989CA0666835}"/>
                    </a:ext>
                  </a:extLst>
                </p14:cNvPr>
                <p14:cNvContentPartPr/>
                <p14:nvPr/>
              </p14:nvContentPartPr>
              <p14:xfrm>
                <a:off x="5223577" y="109057"/>
                <a:ext cx="503640" cy="394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00CC659-0560-E98C-63C6-989CA066683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19257" y="104737"/>
                  <a:ext cx="5122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0504D57-CF26-2B48-9B09-E86F234DF741}"/>
                    </a:ext>
                  </a:extLst>
                </p14:cNvPr>
                <p14:cNvContentPartPr/>
                <p14:nvPr/>
              </p14:nvContentPartPr>
              <p14:xfrm>
                <a:off x="5788417" y="341977"/>
                <a:ext cx="136440" cy="121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0504D57-CF26-2B48-9B09-E86F234DF7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84097" y="337657"/>
                  <a:ext cx="1450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AACD63B-9836-6C7A-B568-059463CDEF6C}"/>
                    </a:ext>
                  </a:extLst>
                </p14:cNvPr>
                <p14:cNvContentPartPr/>
                <p14:nvPr/>
              </p14:nvContentPartPr>
              <p14:xfrm>
                <a:off x="5972377" y="132097"/>
                <a:ext cx="703080" cy="607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AACD63B-9836-6C7A-B568-059463CDEF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68057" y="127777"/>
                  <a:ext cx="711720" cy="61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2411C9-8036-489C-81B0-FABF45E68A9C}"/>
              </a:ext>
            </a:extLst>
          </p:cNvPr>
          <p:cNvGrpSpPr/>
          <p:nvPr/>
        </p:nvGrpSpPr>
        <p:grpSpPr>
          <a:xfrm>
            <a:off x="7164337" y="148657"/>
            <a:ext cx="1090800" cy="517680"/>
            <a:chOff x="7164337" y="148657"/>
            <a:chExt cx="1090800" cy="51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DF77AE7-C2E5-66D1-6CB0-CF6000507F08}"/>
                    </a:ext>
                  </a:extLst>
                </p14:cNvPr>
                <p14:cNvContentPartPr/>
                <p14:nvPr/>
              </p14:nvContentPartPr>
              <p14:xfrm>
                <a:off x="7164337" y="345937"/>
                <a:ext cx="224640" cy="118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DF77AE7-C2E5-66D1-6CB0-CF6000507F0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160017" y="341617"/>
                  <a:ext cx="2332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4719673-A1FA-1EF8-2920-E4648FF259A6}"/>
                    </a:ext>
                  </a:extLst>
                </p14:cNvPr>
                <p14:cNvContentPartPr/>
                <p14:nvPr/>
              </p14:nvContentPartPr>
              <p14:xfrm>
                <a:off x="7475377" y="368617"/>
                <a:ext cx="189720" cy="110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4719673-A1FA-1EF8-2920-E4648FF259A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471057" y="364297"/>
                  <a:ext cx="1983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A6AA28-321E-ACA9-46E4-D07770E468B5}"/>
                    </a:ext>
                  </a:extLst>
                </p14:cNvPr>
                <p14:cNvContentPartPr/>
                <p14:nvPr/>
              </p14:nvContentPartPr>
              <p14:xfrm>
                <a:off x="7705057" y="148657"/>
                <a:ext cx="550080" cy="517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A6AA28-321E-ACA9-46E4-D07770E468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00737" y="144337"/>
                  <a:ext cx="558720" cy="52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DE7F38-1D9F-DA93-A934-E7FD41C89C8B}"/>
              </a:ext>
            </a:extLst>
          </p:cNvPr>
          <p:cNvGrpSpPr/>
          <p:nvPr/>
        </p:nvGrpSpPr>
        <p:grpSpPr>
          <a:xfrm>
            <a:off x="8724217" y="264577"/>
            <a:ext cx="771840" cy="376920"/>
            <a:chOff x="8724217" y="264577"/>
            <a:chExt cx="77184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EF8DBD-34D5-593D-787E-D890762F7E45}"/>
                    </a:ext>
                  </a:extLst>
                </p14:cNvPr>
                <p14:cNvContentPartPr/>
                <p14:nvPr/>
              </p14:nvContentPartPr>
              <p14:xfrm>
                <a:off x="8724217" y="308857"/>
                <a:ext cx="101520" cy="192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EF8DBD-34D5-593D-787E-D890762F7E4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719897" y="304537"/>
                  <a:ext cx="110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82E2F1-2BFD-AE92-0421-862A588D65D7}"/>
                    </a:ext>
                  </a:extLst>
                </p14:cNvPr>
                <p14:cNvContentPartPr/>
                <p14:nvPr/>
              </p14:nvContentPartPr>
              <p14:xfrm>
                <a:off x="8932297" y="293377"/>
                <a:ext cx="87840" cy="348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82E2F1-2BFD-AE92-0421-862A588D65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27977" y="289057"/>
                  <a:ext cx="964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90661EC-F4C7-8DEA-8602-F73A32840C98}"/>
                    </a:ext>
                  </a:extLst>
                </p14:cNvPr>
                <p14:cNvContentPartPr/>
                <p14:nvPr/>
              </p14:nvContentPartPr>
              <p14:xfrm>
                <a:off x="9079897" y="264577"/>
                <a:ext cx="253440" cy="214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90661EC-F4C7-8DEA-8602-F73A32840C9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75577" y="260257"/>
                  <a:ext cx="262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68E8EC2-4720-0056-3CCF-3E1C022021F5}"/>
                    </a:ext>
                  </a:extLst>
                </p14:cNvPr>
                <p14:cNvContentPartPr/>
                <p14:nvPr/>
              </p14:nvContentPartPr>
              <p14:xfrm>
                <a:off x="9354577" y="273937"/>
                <a:ext cx="141480" cy="247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68E8EC2-4720-0056-3CCF-3E1C022021F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50257" y="269617"/>
                  <a:ext cx="15012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FA1F71-C39D-0178-6741-B50D3EE0D2F2}"/>
              </a:ext>
            </a:extLst>
          </p:cNvPr>
          <p:cNvGrpSpPr/>
          <p:nvPr/>
        </p:nvGrpSpPr>
        <p:grpSpPr>
          <a:xfrm>
            <a:off x="3168337" y="983497"/>
            <a:ext cx="4182840" cy="609120"/>
            <a:chOff x="3168337" y="983497"/>
            <a:chExt cx="4182840" cy="60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1AC6C2E-93D4-AC8C-4A6B-43AD5E781774}"/>
                    </a:ext>
                  </a:extLst>
                </p14:cNvPr>
                <p14:cNvContentPartPr/>
                <p14:nvPr/>
              </p14:nvContentPartPr>
              <p14:xfrm>
                <a:off x="3230617" y="1269697"/>
                <a:ext cx="140040" cy="134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1AC6C2E-93D4-AC8C-4A6B-43AD5E7817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26297" y="1265377"/>
                  <a:ext cx="1486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4FA7AB2-AC5F-F1CE-59EE-D6A5827175A3}"/>
                    </a:ext>
                  </a:extLst>
                </p14:cNvPr>
                <p14:cNvContentPartPr/>
                <p14:nvPr/>
              </p14:nvContentPartPr>
              <p14:xfrm>
                <a:off x="3562897" y="1268257"/>
                <a:ext cx="117720" cy="118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4FA7AB2-AC5F-F1CE-59EE-D6A5827175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58577" y="1263937"/>
                  <a:ext cx="126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C8E8997-CDF4-E18D-85CB-B38CBE694CA6}"/>
                    </a:ext>
                  </a:extLst>
                </p14:cNvPr>
                <p14:cNvContentPartPr/>
                <p14:nvPr/>
              </p14:nvContentPartPr>
              <p14:xfrm>
                <a:off x="3715177" y="1146937"/>
                <a:ext cx="278640" cy="215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C8E8997-CDF4-E18D-85CB-B38CBE694CA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10857" y="1142617"/>
                  <a:ext cx="2872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63447E2-2DD3-AF09-1B31-25212F9C7EF3}"/>
                    </a:ext>
                  </a:extLst>
                </p14:cNvPr>
                <p14:cNvContentPartPr/>
                <p14:nvPr/>
              </p14:nvContentPartPr>
              <p14:xfrm>
                <a:off x="4069417" y="1207417"/>
                <a:ext cx="105840" cy="126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63447E2-2DD3-AF09-1B31-25212F9C7E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65097" y="1203097"/>
                  <a:ext cx="1144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61AF218-2718-8CDC-61D8-33FD69E4DE0D}"/>
                    </a:ext>
                  </a:extLst>
                </p14:cNvPr>
                <p14:cNvContentPartPr/>
                <p14:nvPr/>
              </p14:nvContentPartPr>
              <p14:xfrm>
                <a:off x="4272457" y="1012297"/>
                <a:ext cx="544680" cy="538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61AF218-2718-8CDC-61D8-33FD69E4DE0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68137" y="1007977"/>
                  <a:ext cx="55332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AE5F69F-CA7A-6B28-3423-755FC9FD367D}"/>
                    </a:ext>
                  </a:extLst>
                </p14:cNvPr>
                <p14:cNvContentPartPr/>
                <p14:nvPr/>
              </p14:nvContentPartPr>
              <p14:xfrm>
                <a:off x="5174617" y="1189777"/>
                <a:ext cx="183240" cy="139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AE5F69F-CA7A-6B28-3423-755FC9FD367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170297" y="1185457"/>
                  <a:ext cx="191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C7AEEA7-0C36-4FA0-F0C4-D9C25759AF52}"/>
                    </a:ext>
                  </a:extLst>
                </p14:cNvPr>
                <p14:cNvContentPartPr/>
                <p14:nvPr/>
              </p14:nvContentPartPr>
              <p14:xfrm>
                <a:off x="5401057" y="1048657"/>
                <a:ext cx="246600" cy="453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C7AEEA7-0C36-4FA0-F0C4-D9C25759AF5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96737" y="1044337"/>
                  <a:ext cx="25524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BB4062-BC62-17CB-E6ED-7F9AC7756F81}"/>
                    </a:ext>
                  </a:extLst>
                </p14:cNvPr>
                <p14:cNvContentPartPr/>
                <p14:nvPr/>
              </p14:nvContentPartPr>
              <p14:xfrm>
                <a:off x="5720377" y="983497"/>
                <a:ext cx="369000" cy="330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BB4062-BC62-17CB-E6ED-7F9AC7756F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716057" y="979177"/>
                  <a:ext cx="3776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B251B7-6266-4494-2F10-178FC0229CAC}"/>
                    </a:ext>
                  </a:extLst>
                </p14:cNvPr>
                <p14:cNvContentPartPr/>
                <p14:nvPr/>
              </p14:nvContentPartPr>
              <p14:xfrm>
                <a:off x="6439657" y="1157017"/>
                <a:ext cx="125640" cy="162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B251B7-6266-4494-2F10-178FC0229CA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35337" y="1152697"/>
                  <a:ext cx="134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CF81234-9177-6E1B-D2BF-6582F823C9CD}"/>
                    </a:ext>
                  </a:extLst>
                </p14:cNvPr>
                <p14:cNvContentPartPr/>
                <p14:nvPr/>
              </p14:nvContentPartPr>
              <p14:xfrm>
                <a:off x="6611017" y="1146937"/>
                <a:ext cx="69480" cy="306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CF81234-9177-6E1B-D2BF-6582F823C9C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06697" y="1142617"/>
                  <a:ext cx="7812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9655631-E0CE-92B9-BE48-BA51B63E623C}"/>
                    </a:ext>
                  </a:extLst>
                </p14:cNvPr>
                <p14:cNvContentPartPr/>
                <p14:nvPr/>
              </p14:nvContentPartPr>
              <p14:xfrm>
                <a:off x="6748537" y="1163137"/>
                <a:ext cx="3960" cy="125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9655631-E0CE-92B9-BE48-BA51B63E623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44217" y="1158817"/>
                  <a:ext cx="12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9942B8C-619F-5D60-216E-1901D43D3E38}"/>
                    </a:ext>
                  </a:extLst>
                </p14:cNvPr>
                <p14:cNvContentPartPr/>
                <p14:nvPr/>
              </p14:nvContentPartPr>
              <p14:xfrm>
                <a:off x="6776977" y="1067017"/>
                <a:ext cx="153000" cy="169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9942B8C-619F-5D60-216E-1901D43D3E3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72657" y="1062697"/>
                  <a:ext cx="161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DDF09A9-A96A-CFD5-FBEC-CF0D461B1182}"/>
                    </a:ext>
                  </a:extLst>
                </p14:cNvPr>
                <p14:cNvContentPartPr/>
                <p14:nvPr/>
              </p14:nvContentPartPr>
              <p14:xfrm>
                <a:off x="6991537" y="1155577"/>
                <a:ext cx="86400" cy="172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DDF09A9-A96A-CFD5-FBEC-CF0D461B118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987217" y="1151257"/>
                  <a:ext cx="950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D847918-F78B-79FC-70B2-5B1D497558D2}"/>
                    </a:ext>
                  </a:extLst>
                </p14:cNvPr>
                <p14:cNvContentPartPr/>
                <p14:nvPr/>
              </p14:nvContentPartPr>
              <p14:xfrm>
                <a:off x="3168337" y="1515217"/>
                <a:ext cx="21600" cy="11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847918-F78B-79FC-70B2-5B1D497558D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64017" y="1510897"/>
                  <a:ext cx="302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8992BA6-0E68-45BA-0FBF-AACC1E5453C8}"/>
                    </a:ext>
                  </a:extLst>
                </p14:cNvPr>
                <p14:cNvContentPartPr/>
                <p14:nvPr/>
              </p14:nvContentPartPr>
              <p14:xfrm>
                <a:off x="3311977" y="1565617"/>
                <a:ext cx="484560" cy="27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8992BA6-0E68-45BA-0FBF-AACC1E5453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07657" y="1561297"/>
                  <a:ext cx="4932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F4A9D52-09C4-B8CA-525E-6C7B911C5646}"/>
                    </a:ext>
                  </a:extLst>
                </p14:cNvPr>
                <p14:cNvContentPartPr/>
                <p14:nvPr/>
              </p14:nvContentPartPr>
              <p14:xfrm>
                <a:off x="4095337" y="1510177"/>
                <a:ext cx="1042560" cy="70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F4A9D52-09C4-B8CA-525E-6C7B911C564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91017" y="1505857"/>
                  <a:ext cx="10512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A6F3B61-24A0-27BB-E51B-F8B9AAB8C44D}"/>
                    </a:ext>
                  </a:extLst>
                </p14:cNvPr>
                <p14:cNvContentPartPr/>
                <p14:nvPr/>
              </p14:nvContentPartPr>
              <p14:xfrm>
                <a:off x="5734417" y="1411537"/>
                <a:ext cx="999360" cy="54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A6F3B61-24A0-27BB-E51B-F8B9AAB8C44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30097" y="1407217"/>
                  <a:ext cx="1008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2F631DA-6182-DDF0-9D34-A967B90599F7}"/>
                    </a:ext>
                  </a:extLst>
                </p14:cNvPr>
                <p14:cNvContentPartPr/>
                <p14:nvPr/>
              </p14:nvContentPartPr>
              <p14:xfrm>
                <a:off x="7256497" y="1401817"/>
                <a:ext cx="94680" cy="28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2F631DA-6182-DDF0-9D34-A967B90599F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52177" y="1397497"/>
                  <a:ext cx="10332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A28570E-754C-18F8-61B4-60562B934475}"/>
                  </a:ext>
                </a:extLst>
              </p14:cNvPr>
              <p14:cNvContentPartPr/>
              <p14:nvPr/>
            </p14:nvContentPartPr>
            <p14:xfrm>
              <a:off x="3652897" y="1718257"/>
              <a:ext cx="705960" cy="11062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A28570E-754C-18F8-61B4-60562B93447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34897" y="1700257"/>
                <a:ext cx="741600" cy="1141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DFF13513-3CCB-E55A-9E05-A8DD1263EB22}"/>
              </a:ext>
            </a:extLst>
          </p:cNvPr>
          <p:cNvGrpSpPr/>
          <p:nvPr/>
        </p:nvGrpSpPr>
        <p:grpSpPr>
          <a:xfrm>
            <a:off x="2829577" y="2897617"/>
            <a:ext cx="1109160" cy="348480"/>
            <a:chOff x="2829577" y="2897617"/>
            <a:chExt cx="1109160" cy="3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94F7F8B-7DD1-F062-7053-F255410DF0B5}"/>
                    </a:ext>
                  </a:extLst>
                </p14:cNvPr>
                <p14:cNvContentPartPr/>
                <p14:nvPr/>
              </p14:nvContentPartPr>
              <p14:xfrm>
                <a:off x="2829577" y="2968537"/>
                <a:ext cx="72360" cy="1998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94F7F8B-7DD1-F062-7053-F255410DF0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811577" y="2950537"/>
                  <a:ext cx="108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089CA5-CFDB-1420-30C2-EF42CF915B30}"/>
                    </a:ext>
                  </a:extLst>
                </p14:cNvPr>
                <p14:cNvContentPartPr/>
                <p14:nvPr/>
              </p14:nvContentPartPr>
              <p14:xfrm>
                <a:off x="2917777" y="3077617"/>
                <a:ext cx="89640" cy="81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089CA5-CFDB-1420-30C2-EF42CF915B3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899777" y="3059977"/>
                  <a:ext cx="125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2DE565-5EAE-7710-FCF6-8DEDFA9151CC}"/>
                    </a:ext>
                  </a:extLst>
                </p14:cNvPr>
                <p14:cNvContentPartPr/>
                <p14:nvPr/>
              </p14:nvContentPartPr>
              <p14:xfrm>
                <a:off x="3058177" y="3085177"/>
                <a:ext cx="76320" cy="579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2DE565-5EAE-7710-FCF6-8DEDFA9151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040537" y="3067177"/>
                  <a:ext cx="111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1D2C164-A1B7-E774-598C-56C919F296B2}"/>
                    </a:ext>
                  </a:extLst>
                </p14:cNvPr>
                <p14:cNvContentPartPr/>
                <p14:nvPr/>
              </p14:nvContentPartPr>
              <p14:xfrm>
                <a:off x="3194977" y="3053137"/>
                <a:ext cx="133560" cy="192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1D2C164-A1B7-E774-598C-56C919F296B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177337" y="3035497"/>
                  <a:ext cx="1692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64CF609-6551-11A3-6137-61658811E00F}"/>
                    </a:ext>
                  </a:extLst>
                </p14:cNvPr>
                <p14:cNvContentPartPr/>
                <p14:nvPr/>
              </p14:nvContentPartPr>
              <p14:xfrm>
                <a:off x="3359137" y="3060337"/>
                <a:ext cx="29520" cy="7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64CF609-6551-11A3-6137-61658811E0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341137" y="3042337"/>
                  <a:ext cx="651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531524B-098E-6025-A456-39D6E40A070B}"/>
                    </a:ext>
                  </a:extLst>
                </p14:cNvPr>
                <p14:cNvContentPartPr/>
                <p14:nvPr/>
              </p14:nvContentPartPr>
              <p14:xfrm>
                <a:off x="3504577" y="2939737"/>
                <a:ext cx="123840" cy="165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531524B-098E-6025-A456-39D6E40A07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486577" y="2922097"/>
                  <a:ext cx="1594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8D89C32-7006-1103-101D-A597B4221119}"/>
                    </a:ext>
                  </a:extLst>
                </p14:cNvPr>
                <p14:cNvContentPartPr/>
                <p14:nvPr/>
              </p14:nvContentPartPr>
              <p14:xfrm>
                <a:off x="3567577" y="2973577"/>
                <a:ext cx="31680" cy="180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8D89C32-7006-1103-101D-A597B422111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549937" y="2955937"/>
                  <a:ext cx="673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FF8A50-99C3-BB0C-EC26-3047487621FF}"/>
                    </a:ext>
                  </a:extLst>
                </p14:cNvPr>
                <p14:cNvContentPartPr/>
                <p14:nvPr/>
              </p14:nvContentPartPr>
              <p14:xfrm>
                <a:off x="3660817" y="2949457"/>
                <a:ext cx="57600" cy="102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FF8A50-99C3-BB0C-EC26-3047487621F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42817" y="2931817"/>
                  <a:ext cx="932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AAC098D-595E-901B-20C8-5AEFA2CBFF5B}"/>
                    </a:ext>
                  </a:extLst>
                </p14:cNvPr>
                <p14:cNvContentPartPr/>
                <p14:nvPr/>
              </p14:nvContentPartPr>
              <p14:xfrm>
                <a:off x="3767737" y="2987257"/>
                <a:ext cx="46440" cy="74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AAC098D-595E-901B-20C8-5AEFA2CBFF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750097" y="2969257"/>
                  <a:ext cx="82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3FF13AB-C80E-87BE-CDE1-2B2DF81918EE}"/>
                    </a:ext>
                  </a:extLst>
                </p14:cNvPr>
                <p14:cNvContentPartPr/>
                <p14:nvPr/>
              </p14:nvContentPartPr>
              <p14:xfrm>
                <a:off x="3890137" y="2897617"/>
                <a:ext cx="48600" cy="189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3FF13AB-C80E-87BE-CDE1-2B2DF81918E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72497" y="2879617"/>
                  <a:ext cx="84240" cy="22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9E86CA2-1FE8-C637-EE79-0CFF680239B3}"/>
              </a:ext>
            </a:extLst>
          </p:cNvPr>
          <p:cNvGrpSpPr/>
          <p:nvPr/>
        </p:nvGrpSpPr>
        <p:grpSpPr>
          <a:xfrm>
            <a:off x="4255537" y="2755417"/>
            <a:ext cx="874440" cy="459720"/>
            <a:chOff x="4255537" y="2755417"/>
            <a:chExt cx="874440" cy="45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657B635-71A7-98E3-656F-E4D3BF38C257}"/>
                    </a:ext>
                  </a:extLst>
                </p14:cNvPr>
                <p14:cNvContentPartPr/>
                <p14:nvPr/>
              </p14:nvContentPartPr>
              <p14:xfrm>
                <a:off x="4255537" y="2873137"/>
                <a:ext cx="70560" cy="208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657B635-71A7-98E3-656F-E4D3BF38C25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237897" y="2855497"/>
                  <a:ext cx="10620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D8E2A2F-F697-9628-4A72-641E64553812}"/>
                    </a:ext>
                  </a:extLst>
                </p14:cNvPr>
                <p14:cNvContentPartPr/>
                <p14:nvPr/>
              </p14:nvContentPartPr>
              <p14:xfrm>
                <a:off x="4402057" y="2817337"/>
                <a:ext cx="74880" cy="282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D8E2A2F-F697-9628-4A72-641E6455381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384417" y="2799337"/>
                  <a:ext cx="1105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78D7698-FFD1-F391-7478-DD46EE66E15B}"/>
                    </a:ext>
                  </a:extLst>
                </p14:cNvPr>
                <p14:cNvContentPartPr/>
                <p14:nvPr/>
              </p14:nvContentPartPr>
              <p14:xfrm>
                <a:off x="4535617" y="3018217"/>
                <a:ext cx="89640" cy="159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78D7698-FFD1-F391-7478-DD46EE66E15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17977" y="3000217"/>
                  <a:ext cx="1252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F6E16CD-D4A8-560A-03A2-D9F4E1DFDC05}"/>
                    </a:ext>
                  </a:extLst>
                </p14:cNvPr>
                <p14:cNvContentPartPr/>
                <p14:nvPr/>
              </p14:nvContentPartPr>
              <p14:xfrm>
                <a:off x="4751257" y="2755417"/>
                <a:ext cx="38880" cy="3546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F6E16CD-D4A8-560A-03A2-D9F4E1DFDC0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33257" y="2737777"/>
                  <a:ext cx="7452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4EFCEA0-55F9-E9FF-C553-9BEF40076EF7}"/>
                    </a:ext>
                  </a:extLst>
                </p14:cNvPr>
                <p14:cNvContentPartPr/>
                <p14:nvPr/>
              </p14:nvContentPartPr>
              <p14:xfrm>
                <a:off x="4894537" y="3081937"/>
                <a:ext cx="16920" cy="126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4EFCEA0-55F9-E9FF-C553-9BEF40076EF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76537" y="3064297"/>
                  <a:ext cx="525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D5F7499-32C3-E2BA-E46E-52CF998EF79F}"/>
                    </a:ext>
                  </a:extLst>
                </p14:cNvPr>
                <p14:cNvContentPartPr/>
                <p14:nvPr/>
              </p14:nvContentPartPr>
              <p14:xfrm>
                <a:off x="4844497" y="3009217"/>
                <a:ext cx="124200" cy="150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D5F7499-32C3-E2BA-E46E-52CF998EF79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26857" y="2991217"/>
                  <a:ext cx="1598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944C5E2-05E2-5A37-834E-B03B303F3024}"/>
                    </a:ext>
                  </a:extLst>
                </p14:cNvPr>
                <p14:cNvContentPartPr/>
                <p14:nvPr/>
              </p14:nvContentPartPr>
              <p14:xfrm>
                <a:off x="5005777" y="2986897"/>
                <a:ext cx="124200" cy="228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944C5E2-05E2-5A37-834E-B03B303F302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987777" y="2968897"/>
                  <a:ext cx="15984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0168E4A-6DAA-6F44-E0AB-0A46DCB21656}"/>
              </a:ext>
            </a:extLst>
          </p:cNvPr>
          <p:cNvGrpSpPr/>
          <p:nvPr/>
        </p:nvGrpSpPr>
        <p:grpSpPr>
          <a:xfrm>
            <a:off x="6203137" y="1734457"/>
            <a:ext cx="2193480" cy="1495800"/>
            <a:chOff x="6203137" y="1734457"/>
            <a:chExt cx="2193480" cy="14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69A953E-291F-29D5-EFBF-9C2D33DAF565}"/>
                    </a:ext>
                  </a:extLst>
                </p14:cNvPr>
                <p14:cNvContentPartPr/>
                <p14:nvPr/>
              </p14:nvContentPartPr>
              <p14:xfrm>
                <a:off x="6203137" y="1734457"/>
                <a:ext cx="718560" cy="101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69A953E-291F-29D5-EFBF-9C2D33DAF56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185497" y="1716817"/>
                  <a:ext cx="754200" cy="10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15A0F46-4AC5-EA02-764B-A341FBB54634}"/>
                    </a:ext>
                  </a:extLst>
                </p14:cNvPr>
                <p14:cNvContentPartPr/>
                <p14:nvPr/>
              </p14:nvContentPartPr>
              <p14:xfrm>
                <a:off x="6715777" y="2967457"/>
                <a:ext cx="228960" cy="250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15A0F46-4AC5-EA02-764B-A341FBB5463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697777" y="2949457"/>
                  <a:ext cx="2646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0C2E89E-821B-F47F-AC8B-7746361D8A84}"/>
                    </a:ext>
                  </a:extLst>
                </p14:cNvPr>
                <p14:cNvContentPartPr/>
                <p14:nvPr/>
              </p14:nvContentPartPr>
              <p14:xfrm>
                <a:off x="6794257" y="3115777"/>
                <a:ext cx="166320" cy="16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0C2E89E-821B-F47F-AC8B-7746361D8A8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76617" y="3097777"/>
                  <a:ext cx="2019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FD9D42C-AEF7-E056-6EA4-0652FC39AF0C}"/>
                    </a:ext>
                  </a:extLst>
                </p14:cNvPr>
                <p14:cNvContentPartPr/>
                <p14:nvPr/>
              </p14:nvContentPartPr>
              <p14:xfrm>
                <a:off x="7076857" y="3065017"/>
                <a:ext cx="303120" cy="165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FD9D42C-AEF7-E056-6EA4-0652FC39AF0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59217" y="3047017"/>
                  <a:ext cx="3387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074144F-1C32-9201-28DB-1FB6675CB206}"/>
                    </a:ext>
                  </a:extLst>
                </p14:cNvPr>
                <p14:cNvContentPartPr/>
                <p14:nvPr/>
              </p14:nvContentPartPr>
              <p14:xfrm>
                <a:off x="7498417" y="3121177"/>
                <a:ext cx="67320" cy="12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074144F-1C32-9201-28DB-1FB6675CB20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80417" y="3103537"/>
                  <a:ext cx="1029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D0BCC6C-95AC-5CFC-856F-8D5AFDF57F74}"/>
                    </a:ext>
                  </a:extLst>
                </p14:cNvPr>
                <p14:cNvContentPartPr/>
                <p14:nvPr/>
              </p14:nvContentPartPr>
              <p14:xfrm>
                <a:off x="7702537" y="2908417"/>
                <a:ext cx="48240" cy="2826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D0BCC6C-95AC-5CFC-856F-8D5AFDF57F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684897" y="2890417"/>
                  <a:ext cx="838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9BC16AC-673F-17C0-052E-F6065124BD4F}"/>
                    </a:ext>
                  </a:extLst>
                </p14:cNvPr>
                <p14:cNvContentPartPr/>
                <p14:nvPr/>
              </p14:nvContentPartPr>
              <p14:xfrm>
                <a:off x="7675177" y="3093457"/>
                <a:ext cx="189720" cy="116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9BC16AC-673F-17C0-052E-F6065124BD4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57537" y="3075817"/>
                  <a:ext cx="225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61613C4-4623-4905-D650-2F7980D23114}"/>
                    </a:ext>
                  </a:extLst>
                </p14:cNvPr>
                <p14:cNvContentPartPr/>
                <p14:nvPr/>
              </p14:nvContentPartPr>
              <p14:xfrm>
                <a:off x="7865617" y="3048097"/>
                <a:ext cx="14040" cy="27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61613C4-4623-4905-D650-2F7980D2311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847977" y="3030457"/>
                  <a:ext cx="496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2B24BCD-A437-880C-869E-72FFB4C59AE2}"/>
                    </a:ext>
                  </a:extLst>
                </p14:cNvPr>
                <p14:cNvContentPartPr/>
                <p14:nvPr/>
              </p14:nvContentPartPr>
              <p14:xfrm>
                <a:off x="7963177" y="2855137"/>
                <a:ext cx="246240" cy="335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2B24BCD-A437-880C-869E-72FFB4C59A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45537" y="2837137"/>
                  <a:ext cx="28188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1FD2120-7EE2-2564-34F9-8A25A5DB7156}"/>
                    </a:ext>
                  </a:extLst>
                </p14:cNvPr>
                <p14:cNvContentPartPr/>
                <p14:nvPr/>
              </p14:nvContentPartPr>
              <p14:xfrm>
                <a:off x="8259817" y="2868457"/>
                <a:ext cx="136800" cy="341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1FD2120-7EE2-2564-34F9-8A25A5DB71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241817" y="2850457"/>
                  <a:ext cx="172440" cy="37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87E55A7E-9B32-3B89-5AAD-1BE590B0C086}"/>
              </a:ext>
            </a:extLst>
          </p:cNvPr>
          <p:cNvGrpSpPr/>
          <p:nvPr/>
        </p:nvGrpSpPr>
        <p:grpSpPr>
          <a:xfrm>
            <a:off x="8800177" y="2815537"/>
            <a:ext cx="711000" cy="442080"/>
            <a:chOff x="8800177" y="2815537"/>
            <a:chExt cx="71100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7E7DEA9-10BD-0C8C-6B4D-31A9A9F14ECB}"/>
                    </a:ext>
                  </a:extLst>
                </p14:cNvPr>
                <p14:cNvContentPartPr/>
                <p14:nvPr/>
              </p14:nvContentPartPr>
              <p14:xfrm>
                <a:off x="8800177" y="2815537"/>
                <a:ext cx="151200" cy="381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7E7DEA9-10BD-0C8C-6B4D-31A9A9F14EC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82537" y="2797897"/>
                  <a:ext cx="18684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FD8A717-6C8A-1105-A4B3-5ADA69B2E70E}"/>
                    </a:ext>
                  </a:extLst>
                </p14:cNvPr>
                <p14:cNvContentPartPr/>
                <p14:nvPr/>
              </p14:nvContentPartPr>
              <p14:xfrm>
                <a:off x="9002137" y="2879977"/>
                <a:ext cx="81360" cy="327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FD8A717-6C8A-1105-A4B3-5ADA69B2E70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984497" y="2861977"/>
                  <a:ext cx="1170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550EB96-3354-8EAD-3446-1AEE96EAF3C5}"/>
                    </a:ext>
                  </a:extLst>
                </p14:cNvPr>
                <p14:cNvContentPartPr/>
                <p14:nvPr/>
              </p14:nvContentPartPr>
              <p14:xfrm>
                <a:off x="9070897" y="2893297"/>
                <a:ext cx="115920" cy="1472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550EB96-3354-8EAD-3446-1AEE96EAF3C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052897" y="2875297"/>
                  <a:ext cx="1515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CB73972-2B0A-E91E-0FD2-6C1F83EBAC6A}"/>
                    </a:ext>
                  </a:extLst>
                </p14:cNvPr>
                <p14:cNvContentPartPr/>
                <p14:nvPr/>
              </p14:nvContentPartPr>
              <p14:xfrm>
                <a:off x="9195457" y="2873497"/>
                <a:ext cx="29520" cy="384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CB73972-2B0A-E91E-0FD2-6C1F83EBAC6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177457" y="2855497"/>
                  <a:ext cx="6516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6EE6649-9042-BA37-0862-9D3FEE6BD5C1}"/>
                    </a:ext>
                  </a:extLst>
                </p14:cNvPr>
                <p14:cNvContentPartPr/>
                <p14:nvPr/>
              </p14:nvContentPartPr>
              <p14:xfrm>
                <a:off x="9302017" y="2875297"/>
                <a:ext cx="209160" cy="291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6EE6649-9042-BA37-0862-9D3FEE6BD5C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84017" y="2857297"/>
                  <a:ext cx="244800" cy="32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5206A6BD-1723-E388-DBE7-A76F1617193F}"/>
              </a:ext>
            </a:extLst>
          </p:cNvPr>
          <p:cNvGrpSpPr/>
          <p:nvPr/>
        </p:nvGrpSpPr>
        <p:grpSpPr>
          <a:xfrm>
            <a:off x="1438346" y="3776175"/>
            <a:ext cx="133920" cy="399600"/>
            <a:chOff x="1438346" y="3776175"/>
            <a:chExt cx="13392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EDE931F-CB07-DB52-F5D3-A921F401E13E}"/>
                    </a:ext>
                  </a:extLst>
                </p14:cNvPr>
                <p14:cNvContentPartPr/>
                <p14:nvPr/>
              </p14:nvContentPartPr>
              <p14:xfrm>
                <a:off x="1463906" y="3938895"/>
                <a:ext cx="102240" cy="236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EDE931F-CB07-DB52-F5D3-A921F401E13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59586" y="3934575"/>
                  <a:ext cx="110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BC07BF0-9832-5EDE-23C3-2C40BDF063EA}"/>
                    </a:ext>
                  </a:extLst>
                </p14:cNvPr>
                <p14:cNvContentPartPr/>
                <p14:nvPr/>
              </p14:nvContentPartPr>
              <p14:xfrm>
                <a:off x="1438346" y="3871215"/>
                <a:ext cx="133920" cy="68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BC07BF0-9832-5EDE-23C3-2C40BDF063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434026" y="3866895"/>
                  <a:ext cx="142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552C2D4-55DA-1A83-6FC7-D0FD7AD43A56}"/>
                    </a:ext>
                  </a:extLst>
                </p14:cNvPr>
                <p14:cNvContentPartPr/>
                <p14:nvPr/>
              </p14:nvContentPartPr>
              <p14:xfrm>
                <a:off x="1474346" y="3776175"/>
                <a:ext cx="95040" cy="69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552C2D4-55DA-1A83-6FC7-D0FD7AD43A5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470026" y="3771855"/>
                  <a:ext cx="10368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DA66924-3122-158D-67B6-E1674E08787D}"/>
              </a:ext>
            </a:extLst>
          </p:cNvPr>
          <p:cNvGrpSpPr/>
          <p:nvPr/>
        </p:nvGrpSpPr>
        <p:grpSpPr>
          <a:xfrm>
            <a:off x="1896986" y="3765375"/>
            <a:ext cx="165960" cy="347400"/>
            <a:chOff x="1896986" y="3765375"/>
            <a:chExt cx="16596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3A3274B-8D2E-9849-BC36-551A16E8E589}"/>
                    </a:ext>
                  </a:extLst>
                </p14:cNvPr>
                <p14:cNvContentPartPr/>
                <p14:nvPr/>
              </p14:nvContentPartPr>
              <p14:xfrm>
                <a:off x="1901306" y="3871935"/>
                <a:ext cx="161640" cy="240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3A3274B-8D2E-9849-BC36-551A16E8E58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96986" y="3867615"/>
                  <a:ext cx="1702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F2023E4-31AC-1C10-697C-82BE413451A9}"/>
                    </a:ext>
                  </a:extLst>
                </p14:cNvPr>
                <p14:cNvContentPartPr/>
                <p14:nvPr/>
              </p14:nvContentPartPr>
              <p14:xfrm>
                <a:off x="1896986" y="3765375"/>
                <a:ext cx="108360" cy="6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F2023E4-31AC-1C10-697C-82BE413451A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92666" y="3761055"/>
                  <a:ext cx="11700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2BB5396-22F5-BA16-18A8-5B275D279B91}"/>
              </a:ext>
            </a:extLst>
          </p:cNvPr>
          <p:cNvGrpSpPr/>
          <p:nvPr/>
        </p:nvGrpSpPr>
        <p:grpSpPr>
          <a:xfrm>
            <a:off x="2314226" y="3904335"/>
            <a:ext cx="1611360" cy="254880"/>
            <a:chOff x="2314226" y="3904335"/>
            <a:chExt cx="1611360" cy="25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0B020F1-B70C-985A-6406-549BB3ED7B26}"/>
                    </a:ext>
                  </a:extLst>
                </p14:cNvPr>
                <p14:cNvContentPartPr/>
                <p14:nvPr/>
              </p14:nvContentPartPr>
              <p14:xfrm>
                <a:off x="2314226" y="3993615"/>
                <a:ext cx="99360" cy="88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0B020F1-B70C-985A-6406-549BB3ED7B2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309906" y="3989295"/>
                  <a:ext cx="108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B268105-3BBE-A3A5-1941-354FCE83F282}"/>
                    </a:ext>
                  </a:extLst>
                </p14:cNvPr>
                <p14:cNvContentPartPr/>
                <p14:nvPr/>
              </p14:nvContentPartPr>
              <p14:xfrm>
                <a:off x="2445266" y="3920535"/>
                <a:ext cx="66240" cy="2109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B268105-3BBE-A3A5-1941-354FCE83F28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40946" y="3916215"/>
                  <a:ext cx="748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E9B8DFD-799A-9C38-AC3C-4FFB54DD23D6}"/>
                    </a:ext>
                  </a:extLst>
                </p14:cNvPr>
                <p14:cNvContentPartPr/>
                <p14:nvPr/>
              </p14:nvContentPartPr>
              <p14:xfrm>
                <a:off x="2568386" y="4011615"/>
                <a:ext cx="257040" cy="799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E9B8DFD-799A-9C38-AC3C-4FFB54DD23D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64066" y="4007295"/>
                  <a:ext cx="2656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F6B6401-D232-53BF-866F-438BDBFEA621}"/>
                    </a:ext>
                  </a:extLst>
                </p14:cNvPr>
                <p14:cNvContentPartPr/>
                <p14:nvPr/>
              </p14:nvContentPartPr>
              <p14:xfrm>
                <a:off x="2852786" y="4023855"/>
                <a:ext cx="71280" cy="1144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F6B6401-D232-53BF-866F-438BDBFEA62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48466" y="4019535"/>
                  <a:ext cx="799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B37C4A0-F6E0-C6E9-47D5-3F5495289A99}"/>
                    </a:ext>
                  </a:extLst>
                </p14:cNvPr>
                <p14:cNvContentPartPr/>
                <p14:nvPr/>
              </p14:nvContentPartPr>
              <p14:xfrm>
                <a:off x="3110186" y="3977055"/>
                <a:ext cx="214920" cy="78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B37C4A0-F6E0-C6E9-47D5-3F5495289A9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105866" y="3972735"/>
                  <a:ext cx="223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F1C9653-8F9B-AC75-1455-A17AFE95DA92}"/>
                    </a:ext>
                  </a:extLst>
                </p14:cNvPr>
                <p14:cNvContentPartPr/>
                <p14:nvPr/>
              </p14:nvContentPartPr>
              <p14:xfrm>
                <a:off x="3353546" y="3997215"/>
                <a:ext cx="16560" cy="673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F1C9653-8F9B-AC75-1455-A17AFE95DA9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349226" y="3992895"/>
                  <a:ext cx="252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4802893-9886-CE8B-C92E-6D64CBC92336}"/>
                    </a:ext>
                  </a:extLst>
                </p14:cNvPr>
                <p14:cNvContentPartPr/>
                <p14:nvPr/>
              </p14:nvContentPartPr>
              <p14:xfrm>
                <a:off x="3343466" y="3918735"/>
                <a:ext cx="164880" cy="240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4802893-9886-CE8B-C92E-6D64CBC9233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339146" y="3914415"/>
                  <a:ext cx="1735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CF9DDF3-8A79-2DE7-8AAB-A287E408EAFF}"/>
                    </a:ext>
                  </a:extLst>
                </p14:cNvPr>
                <p14:cNvContentPartPr/>
                <p14:nvPr/>
              </p14:nvContentPartPr>
              <p14:xfrm>
                <a:off x="3452906" y="3971295"/>
                <a:ext cx="18720" cy="172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CF9DDF3-8A79-2DE7-8AAB-A287E408EAF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448586" y="3966975"/>
                  <a:ext cx="273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25D8877-E4C6-CFEA-55E8-B2D4605E82C2}"/>
                    </a:ext>
                  </a:extLst>
                </p14:cNvPr>
                <p14:cNvContentPartPr/>
                <p14:nvPr/>
              </p14:nvContentPartPr>
              <p14:xfrm>
                <a:off x="3538946" y="4011615"/>
                <a:ext cx="56520" cy="54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25D8877-E4C6-CFEA-55E8-B2D4605E82C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34626" y="4007295"/>
                  <a:ext cx="651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8264E3D-6327-97BA-ED75-8C2FBF98627F}"/>
                    </a:ext>
                  </a:extLst>
                </p14:cNvPr>
                <p14:cNvContentPartPr/>
                <p14:nvPr/>
              </p14:nvContentPartPr>
              <p14:xfrm>
                <a:off x="3629306" y="3999015"/>
                <a:ext cx="98280" cy="128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8264E3D-6327-97BA-ED75-8C2FBF98627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624986" y="3994695"/>
                  <a:ext cx="106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52FFA2C-6FD8-36C8-4DCB-6E5F344839A0}"/>
                    </a:ext>
                  </a:extLst>
                </p14:cNvPr>
                <p14:cNvContentPartPr/>
                <p14:nvPr/>
              </p14:nvContentPartPr>
              <p14:xfrm>
                <a:off x="3873746" y="3904335"/>
                <a:ext cx="15840" cy="13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52FFA2C-6FD8-36C8-4DCB-6E5F344839A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869426" y="3900015"/>
                  <a:ext cx="24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91046A4-38DC-8827-97D6-A60DE45A4463}"/>
                    </a:ext>
                  </a:extLst>
                </p14:cNvPr>
                <p14:cNvContentPartPr/>
                <p14:nvPr/>
              </p14:nvContentPartPr>
              <p14:xfrm>
                <a:off x="3898586" y="4018095"/>
                <a:ext cx="27000" cy="68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91046A4-38DC-8827-97D6-A60DE45A44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94266" y="4013775"/>
                  <a:ext cx="3564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44127C2-783D-565A-B18C-B9DD7FCD3FE5}"/>
              </a:ext>
            </a:extLst>
          </p:cNvPr>
          <p:cNvGrpSpPr/>
          <p:nvPr/>
        </p:nvGrpSpPr>
        <p:grpSpPr>
          <a:xfrm>
            <a:off x="4269386" y="3798135"/>
            <a:ext cx="527400" cy="316080"/>
            <a:chOff x="4269386" y="3798135"/>
            <a:chExt cx="527400" cy="31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7E68692-5A6B-0D83-57FA-8FC569BD9426}"/>
                    </a:ext>
                  </a:extLst>
                </p14:cNvPr>
                <p14:cNvContentPartPr/>
                <p14:nvPr/>
              </p14:nvContentPartPr>
              <p14:xfrm>
                <a:off x="4269386" y="3871575"/>
                <a:ext cx="127800" cy="14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7E68692-5A6B-0D83-57FA-8FC569BD94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265066" y="3867255"/>
                  <a:ext cx="1364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8EB3BB5-1FC0-64E7-9383-1082420CF056}"/>
                    </a:ext>
                  </a:extLst>
                </p14:cNvPr>
                <p14:cNvContentPartPr/>
                <p14:nvPr/>
              </p14:nvContentPartPr>
              <p14:xfrm>
                <a:off x="4318346" y="3894255"/>
                <a:ext cx="74520" cy="154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8EB3BB5-1FC0-64E7-9383-1082420CF05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314026" y="3889935"/>
                  <a:ext cx="831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07D203A-BCBE-DEE1-A64A-7C230FF03E9D}"/>
                    </a:ext>
                  </a:extLst>
                </p14:cNvPr>
                <p14:cNvContentPartPr/>
                <p14:nvPr/>
              </p14:nvContentPartPr>
              <p14:xfrm>
                <a:off x="4292786" y="3798135"/>
                <a:ext cx="128880" cy="52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07D203A-BCBE-DEE1-A64A-7C230FF03E9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288466" y="3793815"/>
                  <a:ext cx="1375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180D340-EEA3-2993-FAC0-22915D51571C}"/>
                    </a:ext>
                  </a:extLst>
                </p14:cNvPr>
                <p14:cNvContentPartPr/>
                <p14:nvPr/>
              </p14:nvContentPartPr>
              <p14:xfrm>
                <a:off x="4519226" y="3927375"/>
                <a:ext cx="149760" cy="113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180D340-EEA3-2993-FAC0-22915D51571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14906" y="3923055"/>
                  <a:ext cx="158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B99EC67-8C7F-4016-07AB-C5A426DCD909}"/>
                    </a:ext>
                  </a:extLst>
                </p14:cNvPr>
                <p14:cNvContentPartPr/>
                <p14:nvPr/>
              </p14:nvContentPartPr>
              <p14:xfrm>
                <a:off x="4649186" y="3928815"/>
                <a:ext cx="147600" cy="185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B99EC67-8C7F-4016-07AB-C5A426DCD90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44866" y="3924495"/>
                  <a:ext cx="15624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A9F9667-8BBB-1B84-8FCB-702E16481D8C}"/>
              </a:ext>
            </a:extLst>
          </p:cNvPr>
          <p:cNvGrpSpPr/>
          <p:nvPr/>
        </p:nvGrpSpPr>
        <p:grpSpPr>
          <a:xfrm>
            <a:off x="5052026" y="3829815"/>
            <a:ext cx="435600" cy="350280"/>
            <a:chOff x="5052026" y="3829815"/>
            <a:chExt cx="435600" cy="35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6805D39-4496-1125-46F8-5C607AF2C58A}"/>
                    </a:ext>
                  </a:extLst>
                </p14:cNvPr>
                <p14:cNvContentPartPr/>
                <p14:nvPr/>
              </p14:nvContentPartPr>
              <p14:xfrm>
                <a:off x="5123306" y="3916575"/>
                <a:ext cx="94680" cy="1602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6805D39-4496-1125-46F8-5C607AF2C58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18986" y="3912255"/>
                  <a:ext cx="1033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EDECF3F-3756-4429-D34A-87903B6365C8}"/>
                    </a:ext>
                  </a:extLst>
                </p14:cNvPr>
                <p14:cNvContentPartPr/>
                <p14:nvPr/>
              </p14:nvContentPartPr>
              <p14:xfrm>
                <a:off x="5106026" y="4067055"/>
                <a:ext cx="128520" cy="381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EDECF3F-3756-4429-D34A-87903B6365C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01706" y="4062735"/>
                  <a:ext cx="1371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653BDF7-C778-4D5E-E899-9D70501C5D79}"/>
                    </a:ext>
                  </a:extLst>
                </p14:cNvPr>
                <p14:cNvContentPartPr/>
                <p14:nvPr/>
              </p14:nvContentPartPr>
              <p14:xfrm>
                <a:off x="5172626" y="3829815"/>
                <a:ext cx="255600" cy="2318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653BDF7-C778-4D5E-E899-9D70501C5D7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168306" y="3825495"/>
                  <a:ext cx="2642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CCCB899-66C1-A84E-1D56-4D0C9B3BCB2E}"/>
                    </a:ext>
                  </a:extLst>
                </p14:cNvPr>
                <p14:cNvContentPartPr/>
                <p14:nvPr/>
              </p14:nvContentPartPr>
              <p14:xfrm>
                <a:off x="5052026" y="4103415"/>
                <a:ext cx="435600" cy="766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CCCB899-66C1-A84E-1D56-4D0C9B3BCB2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47706" y="4099095"/>
                  <a:ext cx="44424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5C9F90E6-65BB-0213-3223-69579C798C10}"/>
              </a:ext>
            </a:extLst>
          </p:cNvPr>
          <p:cNvGrpSpPr/>
          <p:nvPr/>
        </p:nvGrpSpPr>
        <p:grpSpPr>
          <a:xfrm>
            <a:off x="5132127" y="4414925"/>
            <a:ext cx="1631160" cy="713880"/>
            <a:chOff x="5132127" y="4414925"/>
            <a:chExt cx="1631160" cy="71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A34F489-37C0-6FC5-9C48-10B82830BF56}"/>
                    </a:ext>
                  </a:extLst>
                </p14:cNvPr>
                <p14:cNvContentPartPr/>
                <p14:nvPr/>
              </p14:nvContentPartPr>
              <p14:xfrm>
                <a:off x="5183786" y="4631175"/>
                <a:ext cx="59040" cy="114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A34F489-37C0-6FC5-9C48-10B82830BF5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79466" y="4626855"/>
                  <a:ext cx="676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2A0E76F-F121-7316-B1B0-38793F7FDE8A}"/>
                    </a:ext>
                  </a:extLst>
                </p14:cNvPr>
                <p14:cNvContentPartPr/>
                <p14:nvPr/>
              </p14:nvContentPartPr>
              <p14:xfrm>
                <a:off x="5152466" y="4748175"/>
                <a:ext cx="91800" cy="385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2A0E76F-F121-7316-B1B0-38793F7FDE8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148146" y="4743855"/>
                  <a:ext cx="100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A4BACFB-3B83-AEF2-11A9-082B47D8B84C}"/>
                    </a:ext>
                  </a:extLst>
                </p14:cNvPr>
                <p14:cNvContentPartPr/>
                <p14:nvPr/>
              </p14:nvContentPartPr>
              <p14:xfrm>
                <a:off x="5229146" y="4535055"/>
                <a:ext cx="186480" cy="1962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A4BACFB-3B83-AEF2-11A9-082B47D8B84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24826" y="4530735"/>
                  <a:ext cx="1951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54B5D4-BD78-DC37-7A5C-23194E2938FF}"/>
                    </a:ext>
                  </a:extLst>
                </p14:cNvPr>
                <p14:cNvContentPartPr/>
                <p14:nvPr/>
              </p14:nvContentPartPr>
              <p14:xfrm>
                <a:off x="5590946" y="4458735"/>
                <a:ext cx="49320" cy="304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54B5D4-BD78-DC37-7A5C-23194E2938F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586626" y="4454415"/>
                  <a:ext cx="579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874237C-B336-3A25-078C-CDEE5E50A901}"/>
                    </a:ext>
                  </a:extLst>
                </p14:cNvPr>
                <p14:cNvContentPartPr/>
                <p14:nvPr/>
              </p14:nvContentPartPr>
              <p14:xfrm>
                <a:off x="5773106" y="4549455"/>
                <a:ext cx="20880" cy="187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874237C-B336-3A25-078C-CDEE5E50A90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768786" y="4545135"/>
                  <a:ext cx="295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2356608-1E5D-F510-6B1E-EB316AC3C942}"/>
                    </a:ext>
                  </a:extLst>
                </p14:cNvPr>
                <p14:cNvContentPartPr/>
                <p14:nvPr/>
              </p14:nvContentPartPr>
              <p14:xfrm>
                <a:off x="5700386" y="4536855"/>
                <a:ext cx="112320" cy="28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2356608-1E5D-F510-6B1E-EB316AC3C94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696066" y="4532535"/>
                  <a:ext cx="120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966B36E-24AD-87A7-100C-B75AEB41F778}"/>
                    </a:ext>
                  </a:extLst>
                </p14:cNvPr>
                <p14:cNvContentPartPr/>
                <p14:nvPr/>
              </p14:nvContentPartPr>
              <p14:xfrm>
                <a:off x="5730087" y="4734605"/>
                <a:ext cx="101160" cy="18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966B36E-24AD-87A7-100C-B75AEB41F77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725767" y="4730285"/>
                  <a:ext cx="1098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6C2E4FBE-A511-F54B-7768-11D283DC4A8A}"/>
                    </a:ext>
                  </a:extLst>
                </p14:cNvPr>
                <p14:cNvContentPartPr/>
                <p14:nvPr/>
              </p14:nvContentPartPr>
              <p14:xfrm>
                <a:off x="5869767" y="4702925"/>
                <a:ext cx="59400" cy="842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6C2E4FBE-A511-F54B-7768-11D283DC4A8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865447" y="4698605"/>
                  <a:ext cx="68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8704514-7DE7-1DFA-F8FC-BDDD1BD80125}"/>
                    </a:ext>
                  </a:extLst>
                </p14:cNvPr>
                <p14:cNvContentPartPr/>
                <p14:nvPr/>
              </p14:nvContentPartPr>
              <p14:xfrm>
                <a:off x="5867607" y="4735325"/>
                <a:ext cx="89640" cy="187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8704514-7DE7-1DFA-F8FC-BDDD1BD8012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863287" y="4731005"/>
                  <a:ext cx="9828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CE94D75-E933-E184-5498-923EC2EA1D13}"/>
                    </a:ext>
                  </a:extLst>
                </p14:cNvPr>
                <p14:cNvContentPartPr/>
                <p14:nvPr/>
              </p14:nvContentPartPr>
              <p14:xfrm>
                <a:off x="5727207" y="4455965"/>
                <a:ext cx="124920" cy="50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CE94D75-E933-E184-5498-923EC2EA1D1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22887" y="4451645"/>
                  <a:ext cx="1335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F5E2BDD-2B5B-B19A-5514-E5812028B801}"/>
                    </a:ext>
                  </a:extLst>
                </p14:cNvPr>
                <p14:cNvContentPartPr/>
                <p14:nvPr/>
              </p14:nvContentPartPr>
              <p14:xfrm>
                <a:off x="6091167" y="4631285"/>
                <a:ext cx="81360" cy="13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F5E2BDD-2B5B-B19A-5514-E5812028B80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86847" y="4626965"/>
                  <a:ext cx="90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C6A41B36-41ED-CB8A-C827-A91400D997A0}"/>
                    </a:ext>
                  </a:extLst>
                </p14:cNvPr>
                <p14:cNvContentPartPr/>
                <p14:nvPr/>
              </p14:nvContentPartPr>
              <p14:xfrm>
                <a:off x="6305367" y="4548125"/>
                <a:ext cx="108360" cy="14508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C6A41B36-41ED-CB8A-C827-A91400D997A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301047" y="4543805"/>
                  <a:ext cx="117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F2323F0-5163-D3C7-E02A-B910CC80D53B}"/>
                    </a:ext>
                  </a:extLst>
                </p14:cNvPr>
                <p14:cNvContentPartPr/>
                <p14:nvPr/>
              </p14:nvContentPartPr>
              <p14:xfrm>
                <a:off x="6484647" y="4646405"/>
                <a:ext cx="79920" cy="1094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F2323F0-5163-D3C7-E02A-B910CC80D53B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480327" y="4642085"/>
                  <a:ext cx="88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5F370494-61E5-A0DD-C2DA-431907123AF1}"/>
                    </a:ext>
                  </a:extLst>
                </p14:cNvPr>
                <p14:cNvContentPartPr/>
                <p14:nvPr/>
              </p14:nvContentPartPr>
              <p14:xfrm>
                <a:off x="6497607" y="4709045"/>
                <a:ext cx="56160" cy="115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5F370494-61E5-A0DD-C2DA-431907123AF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493287" y="4704725"/>
                  <a:ext cx="648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372D7DA-06DF-DB2E-C439-A0F3A23736F7}"/>
                    </a:ext>
                  </a:extLst>
                </p14:cNvPr>
                <p14:cNvContentPartPr/>
                <p14:nvPr/>
              </p14:nvContentPartPr>
              <p14:xfrm>
                <a:off x="6289527" y="4472165"/>
                <a:ext cx="95400" cy="55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372D7DA-06DF-DB2E-C439-A0F3A23736F7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85207" y="4467845"/>
                  <a:ext cx="104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CE47D24-873E-FD24-B5B4-91A58720BB49}"/>
                    </a:ext>
                  </a:extLst>
                </p14:cNvPr>
                <p14:cNvContentPartPr/>
                <p14:nvPr/>
              </p14:nvContentPartPr>
              <p14:xfrm>
                <a:off x="6624687" y="4414925"/>
                <a:ext cx="138600" cy="3895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CE47D24-873E-FD24-B5B4-91A58720BB4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20367" y="4410605"/>
                  <a:ext cx="1472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CBF0B69-A51B-76BC-02C8-55BE45178182}"/>
                    </a:ext>
                  </a:extLst>
                </p14:cNvPr>
                <p14:cNvContentPartPr/>
                <p14:nvPr/>
              </p14:nvContentPartPr>
              <p14:xfrm>
                <a:off x="5132127" y="4833245"/>
                <a:ext cx="1570680" cy="84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CBF0B69-A51B-76BC-02C8-55BE4517818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127807" y="4828925"/>
                  <a:ext cx="15793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41F3512-7264-2B6C-35A4-37B3C2998967}"/>
                    </a:ext>
                  </a:extLst>
                </p14:cNvPr>
                <p14:cNvContentPartPr/>
                <p14:nvPr/>
              </p14:nvContentPartPr>
              <p14:xfrm>
                <a:off x="5761407" y="4975445"/>
                <a:ext cx="66600" cy="148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41F3512-7264-2B6C-35A4-37B3C299896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57087" y="4971125"/>
                  <a:ext cx="752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990DC6F-E9C9-FA4E-E727-857DDCE8E351}"/>
                    </a:ext>
                  </a:extLst>
                </p14:cNvPr>
                <p14:cNvContentPartPr/>
                <p14:nvPr/>
              </p14:nvContentPartPr>
              <p14:xfrm>
                <a:off x="5873007" y="5076605"/>
                <a:ext cx="75600" cy="52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990DC6F-E9C9-FA4E-E727-857DDCE8E35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868687" y="5072285"/>
                  <a:ext cx="842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D869502-9CBA-A7CF-A5C0-991F0ACFC8F2}"/>
                    </a:ext>
                  </a:extLst>
                </p14:cNvPr>
                <p14:cNvContentPartPr/>
                <p14:nvPr/>
              </p14:nvContentPartPr>
              <p14:xfrm>
                <a:off x="5875887" y="5096045"/>
                <a:ext cx="69840" cy="11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D869502-9CBA-A7CF-A5C0-991F0ACFC8F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871567" y="5091725"/>
                  <a:ext cx="78480" cy="2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445AFB8-E2AB-47CA-76C8-580497A41362}"/>
                  </a:ext>
                </a:extLst>
              </p14:cNvPr>
              <p14:cNvContentPartPr/>
              <p14:nvPr/>
            </p14:nvContentPartPr>
            <p14:xfrm>
              <a:off x="5326887" y="4231685"/>
              <a:ext cx="149760" cy="1490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445AFB8-E2AB-47CA-76C8-580497A41362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5322567" y="4227365"/>
                <a:ext cx="1584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36DF51D-24C5-FE83-CEA3-0382BD3522A7}"/>
                  </a:ext>
                </a:extLst>
              </p14:cNvPr>
              <p14:cNvContentPartPr/>
              <p14:nvPr/>
            </p14:nvContentPartPr>
            <p14:xfrm>
              <a:off x="4296567" y="4169045"/>
              <a:ext cx="166320" cy="1951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36DF51D-24C5-FE83-CEA3-0382BD3522A7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4292247" y="4164725"/>
                <a:ext cx="174960" cy="20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D33D407-3314-AF33-8091-F206647713A5}"/>
              </a:ext>
            </a:extLst>
          </p:cNvPr>
          <p:cNvGrpSpPr/>
          <p:nvPr/>
        </p:nvGrpSpPr>
        <p:grpSpPr>
          <a:xfrm>
            <a:off x="3453447" y="4659725"/>
            <a:ext cx="493560" cy="585360"/>
            <a:chOff x="3453447" y="4659725"/>
            <a:chExt cx="493560" cy="58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3473E4F-35C3-1F64-A688-89A8301D0807}"/>
                    </a:ext>
                  </a:extLst>
                </p14:cNvPr>
                <p14:cNvContentPartPr/>
                <p14:nvPr/>
              </p14:nvContentPartPr>
              <p14:xfrm>
                <a:off x="3473967" y="4723445"/>
                <a:ext cx="61920" cy="86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3473E4F-35C3-1F64-A688-89A8301D080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469647" y="4719125"/>
                  <a:ext cx="705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AB7FBB6-289F-FEE3-D892-E70107239589}"/>
                    </a:ext>
                  </a:extLst>
                </p14:cNvPr>
                <p14:cNvContentPartPr/>
                <p14:nvPr/>
              </p14:nvContentPartPr>
              <p14:xfrm>
                <a:off x="3472167" y="4739285"/>
                <a:ext cx="81000" cy="110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AB7FBB6-289F-FEE3-D892-E7010723958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67847" y="4734965"/>
                  <a:ext cx="896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09F40AC-3C3C-2840-75AB-7282DE85D66B}"/>
                    </a:ext>
                  </a:extLst>
                </p14:cNvPr>
                <p14:cNvContentPartPr/>
                <p14:nvPr/>
              </p14:nvContentPartPr>
              <p14:xfrm>
                <a:off x="3659007" y="4725965"/>
                <a:ext cx="16560" cy="1105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09F40AC-3C3C-2840-75AB-7282DE85D66B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54687" y="4721645"/>
                  <a:ext cx="25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43EB08D-85A2-CB60-42A1-03C6788C1191}"/>
                    </a:ext>
                  </a:extLst>
                </p14:cNvPr>
                <p14:cNvContentPartPr/>
                <p14:nvPr/>
              </p14:nvContentPartPr>
              <p14:xfrm>
                <a:off x="3634887" y="4828205"/>
                <a:ext cx="72000" cy="25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43EB08D-85A2-CB60-42A1-03C6788C119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630567" y="4823885"/>
                  <a:ext cx="80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7FE7EFE-1A59-3456-FC26-6F0FBADBC2A1}"/>
                    </a:ext>
                  </a:extLst>
                </p14:cNvPr>
                <p14:cNvContentPartPr/>
                <p14:nvPr/>
              </p14:nvContentPartPr>
              <p14:xfrm>
                <a:off x="3607527" y="4726325"/>
                <a:ext cx="83160" cy="11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7FE7EFE-1A59-3456-FC26-6F0FBADBC2A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03207" y="4722005"/>
                  <a:ext cx="918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ACAD444-6370-2BCB-E843-74EDF9650A6D}"/>
                    </a:ext>
                  </a:extLst>
                </p14:cNvPr>
                <p14:cNvContentPartPr/>
                <p14:nvPr/>
              </p14:nvContentPartPr>
              <p14:xfrm>
                <a:off x="3647847" y="4681685"/>
                <a:ext cx="36360" cy="392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ACAD444-6370-2BCB-E843-74EDF9650A6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643527" y="4677365"/>
                  <a:ext cx="45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D48FF96-D8D5-71F1-EB3A-065522519B9E}"/>
                    </a:ext>
                  </a:extLst>
                </p14:cNvPr>
                <p14:cNvContentPartPr/>
                <p14:nvPr/>
              </p14:nvContentPartPr>
              <p14:xfrm>
                <a:off x="3752247" y="4767725"/>
                <a:ext cx="11880" cy="8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D48FF96-D8D5-71F1-EB3A-065522519B9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747927" y="4763405"/>
                  <a:ext cx="2052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9CE2BA7-86EB-F43E-EB46-963514FCB581}"/>
                    </a:ext>
                  </a:extLst>
                </p14:cNvPr>
                <p14:cNvContentPartPr/>
                <p14:nvPr/>
              </p14:nvContentPartPr>
              <p14:xfrm>
                <a:off x="3811287" y="4726685"/>
                <a:ext cx="55800" cy="1101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9CE2BA7-86EB-F43E-EB46-963514FCB58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806967" y="4722365"/>
                  <a:ext cx="644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F4AAB81-629C-E3EA-CC76-98820C440707}"/>
                    </a:ext>
                  </a:extLst>
                </p14:cNvPr>
                <p14:cNvContentPartPr/>
                <p14:nvPr/>
              </p14:nvContentPartPr>
              <p14:xfrm>
                <a:off x="3803367" y="4659725"/>
                <a:ext cx="46440" cy="54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F4AAB81-629C-E3EA-CC76-98820C44070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799047" y="4655405"/>
                  <a:ext cx="550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2A19FBCD-EA01-C5AF-63F7-38B4E19B4F5C}"/>
                    </a:ext>
                  </a:extLst>
                </p14:cNvPr>
                <p14:cNvContentPartPr/>
                <p14:nvPr/>
              </p14:nvContentPartPr>
              <p14:xfrm>
                <a:off x="3453447" y="4891205"/>
                <a:ext cx="493560" cy="72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2A19FBCD-EA01-C5AF-63F7-38B4E19B4F5C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449127" y="4886885"/>
                  <a:ext cx="5022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55EC5B7-0AAB-5BCE-9341-2647FF390D2B}"/>
                    </a:ext>
                  </a:extLst>
                </p14:cNvPr>
                <p14:cNvContentPartPr/>
                <p14:nvPr/>
              </p14:nvContentPartPr>
              <p14:xfrm>
                <a:off x="3614727" y="5038805"/>
                <a:ext cx="88200" cy="1317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55EC5B7-0AAB-5BCE-9341-2647FF390D2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610407" y="5034485"/>
                  <a:ext cx="96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F4D64078-50B0-055D-6C46-A0E15922ABB4}"/>
                    </a:ext>
                  </a:extLst>
                </p14:cNvPr>
                <p14:cNvContentPartPr/>
                <p14:nvPr/>
              </p14:nvContentPartPr>
              <p14:xfrm>
                <a:off x="3749367" y="5126645"/>
                <a:ext cx="60840" cy="13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F4D64078-50B0-055D-6C46-A0E15922ABB4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3745047" y="5122325"/>
                  <a:ext cx="69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2123F58-9865-13AA-E0A5-BD0D5D69B612}"/>
                    </a:ext>
                  </a:extLst>
                </p14:cNvPr>
                <p14:cNvContentPartPr/>
                <p14:nvPr/>
              </p14:nvContentPartPr>
              <p14:xfrm>
                <a:off x="3729207" y="5139245"/>
                <a:ext cx="93960" cy="1058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2123F58-9865-13AA-E0A5-BD0D5D69B61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724887" y="5134925"/>
                  <a:ext cx="102600" cy="11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56D62B5-6D42-10AA-883A-9CB535795E59}"/>
              </a:ext>
            </a:extLst>
          </p:cNvPr>
          <p:cNvGrpSpPr/>
          <p:nvPr/>
        </p:nvGrpSpPr>
        <p:grpSpPr>
          <a:xfrm>
            <a:off x="4365327" y="5059325"/>
            <a:ext cx="343800" cy="103320"/>
            <a:chOff x="4365327" y="5059325"/>
            <a:chExt cx="343800" cy="10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8ACE6E8-55EE-804D-FBCC-B9CC295E3259}"/>
                    </a:ext>
                  </a:extLst>
                </p14:cNvPr>
                <p14:cNvContentPartPr/>
                <p14:nvPr/>
              </p14:nvContentPartPr>
              <p14:xfrm>
                <a:off x="4365327" y="5067965"/>
                <a:ext cx="170280" cy="946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8ACE6E8-55EE-804D-FBCC-B9CC295E3259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361007" y="5063645"/>
                  <a:ext cx="178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558B6AF-0BEA-66F5-B879-6E2F772CAEE7}"/>
                    </a:ext>
                  </a:extLst>
                </p14:cNvPr>
                <p14:cNvContentPartPr/>
                <p14:nvPr/>
              </p14:nvContentPartPr>
              <p14:xfrm>
                <a:off x="4521207" y="5059325"/>
                <a:ext cx="187920" cy="99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558B6AF-0BEA-66F5-B879-6E2F772CAEE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516887" y="5055005"/>
                  <a:ext cx="19656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5929990-1A0C-59F3-AC30-F55127752699}"/>
              </a:ext>
            </a:extLst>
          </p:cNvPr>
          <p:cNvGrpSpPr/>
          <p:nvPr/>
        </p:nvGrpSpPr>
        <p:grpSpPr>
          <a:xfrm>
            <a:off x="7152684" y="3696512"/>
            <a:ext cx="1921712" cy="1716480"/>
            <a:chOff x="7152684" y="3696512"/>
            <a:chExt cx="1921712" cy="171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DD630F1-6115-2912-0A3D-A26882E99977}"/>
                    </a:ext>
                  </a:extLst>
                </p14:cNvPr>
                <p14:cNvContentPartPr/>
                <p14:nvPr/>
              </p14:nvContentPartPr>
              <p14:xfrm>
                <a:off x="7152684" y="3776072"/>
                <a:ext cx="181080" cy="16369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DD630F1-6115-2912-0A3D-A26882E99977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148364" y="3771752"/>
                  <a:ext cx="189720" cy="16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80BEC527-FA94-5DDC-4DAB-97FA59541158}"/>
                    </a:ext>
                  </a:extLst>
                </p14:cNvPr>
                <p14:cNvContentPartPr/>
                <p14:nvPr/>
              </p14:nvContentPartPr>
              <p14:xfrm>
                <a:off x="7326204" y="3740792"/>
                <a:ext cx="77400" cy="18504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80BEC527-FA94-5DDC-4DAB-97FA595411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321884" y="3736472"/>
                  <a:ext cx="860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78517BE-9A08-9793-F571-C75633317A9F}"/>
                    </a:ext>
                  </a:extLst>
                </p14:cNvPr>
                <p14:cNvContentPartPr/>
                <p14:nvPr/>
              </p14:nvContentPartPr>
              <p14:xfrm>
                <a:off x="7259604" y="3696512"/>
                <a:ext cx="137160" cy="72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78517BE-9A08-9793-F571-C75633317A9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255284" y="3692192"/>
                  <a:ext cx="145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282856C-4FB8-0F39-F7EB-45F62F0B3145}"/>
                    </a:ext>
                  </a:extLst>
                </p14:cNvPr>
                <p14:cNvContentPartPr/>
                <p14:nvPr/>
              </p14:nvContentPartPr>
              <p14:xfrm>
                <a:off x="7428804" y="3803072"/>
                <a:ext cx="138240" cy="97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282856C-4FB8-0F39-F7EB-45F62F0B314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424484" y="3798752"/>
                  <a:ext cx="1468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E300F7F-D633-A0E2-7204-81F51699F339}"/>
                    </a:ext>
                  </a:extLst>
                </p14:cNvPr>
                <p14:cNvContentPartPr/>
                <p14:nvPr/>
              </p14:nvContentPartPr>
              <p14:xfrm>
                <a:off x="7551596" y="3699478"/>
                <a:ext cx="59760" cy="1731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E300F7F-D633-A0E2-7204-81F51699F33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7547276" y="3695158"/>
                  <a:ext cx="6840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C4C0ADA-2049-B554-F3AB-1336286E039A}"/>
                    </a:ext>
                  </a:extLst>
                </p14:cNvPr>
                <p14:cNvContentPartPr/>
                <p14:nvPr/>
              </p14:nvContentPartPr>
              <p14:xfrm>
                <a:off x="7664276" y="3781918"/>
                <a:ext cx="219600" cy="860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C4C0ADA-2049-B554-F3AB-1336286E039A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7659956" y="3777598"/>
                  <a:ext cx="2282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691532BB-CD13-C269-1824-835EAA407ADB}"/>
                    </a:ext>
                  </a:extLst>
                </p14:cNvPr>
                <p14:cNvContentPartPr/>
                <p14:nvPr/>
              </p14:nvContentPartPr>
              <p14:xfrm>
                <a:off x="7906556" y="3790558"/>
                <a:ext cx="38880" cy="788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691532BB-CD13-C269-1824-835EAA407AD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902236" y="3786238"/>
                  <a:ext cx="47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3E93155-6FF0-3A2C-DB4D-7FA34F007D2E}"/>
                    </a:ext>
                  </a:extLst>
                </p14:cNvPr>
                <p14:cNvContentPartPr/>
                <p14:nvPr/>
              </p14:nvContentPartPr>
              <p14:xfrm>
                <a:off x="7961636" y="3707038"/>
                <a:ext cx="62280" cy="154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3E93155-6FF0-3A2C-DB4D-7FA34F007D2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7957316" y="3702718"/>
                  <a:ext cx="709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B56D2C4-20BC-CCD4-0F39-63FD5674E37C}"/>
                    </a:ext>
                  </a:extLst>
                </p14:cNvPr>
                <p14:cNvContentPartPr/>
                <p14:nvPr/>
              </p14:nvContentPartPr>
              <p14:xfrm>
                <a:off x="8037956" y="3777238"/>
                <a:ext cx="108360" cy="84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B56D2C4-20BC-CCD4-0F39-63FD5674E37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033636" y="3772918"/>
                  <a:ext cx="117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41CC7ED-8C38-29D5-7650-428C4FA16151}"/>
                    </a:ext>
                  </a:extLst>
                </p14:cNvPr>
                <p14:cNvContentPartPr/>
                <p14:nvPr/>
              </p14:nvContentPartPr>
              <p14:xfrm>
                <a:off x="8216156" y="3806038"/>
                <a:ext cx="2520" cy="18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41CC7ED-8C38-29D5-7650-428C4FA1615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211836" y="3801718"/>
                  <a:ext cx="11160" cy="1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1643A13-666A-56AD-5C70-979D86E6EFBE}"/>
                    </a:ext>
                  </a:extLst>
                </p14:cNvPr>
                <p14:cNvContentPartPr/>
                <p14:nvPr/>
              </p14:nvContentPartPr>
              <p14:xfrm>
                <a:off x="8170076" y="3797758"/>
                <a:ext cx="82800" cy="885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1643A13-666A-56AD-5C70-979D86E6EFB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165756" y="3793438"/>
                  <a:ext cx="914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CFAB1CD-EB8E-88CA-301E-C7AE336F8E2C}"/>
                    </a:ext>
                  </a:extLst>
                </p14:cNvPr>
                <p14:cNvContentPartPr/>
                <p14:nvPr/>
              </p14:nvContentPartPr>
              <p14:xfrm>
                <a:off x="8420996" y="3766438"/>
                <a:ext cx="87480" cy="66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CFAB1CD-EB8E-88CA-301E-C7AE336F8E2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8416676" y="3762118"/>
                  <a:ext cx="961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4ABA806C-FE13-0CCE-63B4-DBC6AED21EF4}"/>
                    </a:ext>
                  </a:extLst>
                </p14:cNvPr>
                <p14:cNvContentPartPr/>
                <p14:nvPr/>
              </p14:nvContentPartPr>
              <p14:xfrm>
                <a:off x="8527916" y="3785518"/>
                <a:ext cx="86400" cy="626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4ABA806C-FE13-0CCE-63B4-DBC6AED21EF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523596" y="3781198"/>
                  <a:ext cx="950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DA0D06-12F9-1F8F-041C-1ECA00AB1A44}"/>
                    </a:ext>
                  </a:extLst>
                </p14:cNvPr>
                <p14:cNvContentPartPr/>
                <p14:nvPr/>
              </p14:nvContentPartPr>
              <p14:xfrm>
                <a:off x="8642756" y="3786958"/>
                <a:ext cx="96840" cy="612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DA0D06-12F9-1F8F-041C-1ECA00AB1A4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638436" y="3782638"/>
                  <a:ext cx="1054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4334C7F-CD8F-28DC-3FFD-81019FF69D5A}"/>
                    </a:ext>
                  </a:extLst>
                </p14:cNvPr>
                <p14:cNvContentPartPr/>
                <p14:nvPr/>
              </p14:nvContentPartPr>
              <p14:xfrm>
                <a:off x="8779916" y="3786598"/>
                <a:ext cx="70920" cy="58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4334C7F-CD8F-28DC-3FFD-81019FF69D5A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775596" y="3782278"/>
                  <a:ext cx="795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A61CD0D-5674-FAE9-A95C-30E6BF81E7E2}"/>
                    </a:ext>
                  </a:extLst>
                </p14:cNvPr>
                <p14:cNvContentPartPr/>
                <p14:nvPr/>
              </p14:nvContentPartPr>
              <p14:xfrm>
                <a:off x="8864876" y="3708118"/>
                <a:ext cx="209520" cy="2109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A61CD0D-5674-FAE9-A95C-30E6BF81E7E2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860556" y="3703798"/>
                  <a:ext cx="21816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2FC726F4-6061-808C-FA7F-447FB98D4336}"/>
              </a:ext>
            </a:extLst>
          </p:cNvPr>
          <p:cNvGrpSpPr/>
          <p:nvPr/>
        </p:nvGrpSpPr>
        <p:grpSpPr>
          <a:xfrm>
            <a:off x="8389739" y="4251640"/>
            <a:ext cx="1713960" cy="700200"/>
            <a:chOff x="8389739" y="4251640"/>
            <a:chExt cx="1713960" cy="70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E6EAF1BC-3C21-A7F6-2331-ED3F57C966C7}"/>
                    </a:ext>
                  </a:extLst>
                </p14:cNvPr>
                <p14:cNvContentPartPr/>
                <p14:nvPr/>
              </p14:nvContentPartPr>
              <p14:xfrm>
                <a:off x="8875739" y="4251640"/>
                <a:ext cx="52200" cy="1400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E6EAF1BC-3C21-A7F6-2331-ED3F57C966C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871419" y="4247320"/>
                  <a:ext cx="60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A8BB4A1-124B-83A3-DAF1-6500D64BA459}"/>
                    </a:ext>
                  </a:extLst>
                </p14:cNvPr>
                <p14:cNvContentPartPr/>
                <p14:nvPr/>
              </p14:nvContentPartPr>
              <p14:xfrm>
                <a:off x="8963219" y="4352440"/>
                <a:ext cx="78120" cy="50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A8BB4A1-124B-83A3-DAF1-6500D64BA45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8958899" y="4348120"/>
                  <a:ext cx="867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7DBD5C4-9005-BCD6-3C60-0A3557BFADF0}"/>
                    </a:ext>
                  </a:extLst>
                </p14:cNvPr>
                <p14:cNvContentPartPr/>
                <p14:nvPr/>
              </p14:nvContentPartPr>
              <p14:xfrm>
                <a:off x="8763419" y="4447480"/>
                <a:ext cx="129240" cy="2894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7DBD5C4-9005-BCD6-3C60-0A3557BFADF0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8759099" y="4443160"/>
                  <a:ext cx="1378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0C5276E8-7325-EFC3-C568-D94C8405128C}"/>
                    </a:ext>
                  </a:extLst>
                </p14:cNvPr>
                <p14:cNvContentPartPr/>
                <p14:nvPr/>
              </p14:nvContentPartPr>
              <p14:xfrm>
                <a:off x="8967899" y="4472680"/>
                <a:ext cx="302400" cy="2498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0C5276E8-7325-EFC3-C568-D94C8405128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8963579" y="4468360"/>
                  <a:ext cx="311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AB624D8-9AC3-4D91-F5CB-B72DFD23FCC4}"/>
                    </a:ext>
                  </a:extLst>
                </p14:cNvPr>
                <p14:cNvContentPartPr/>
                <p14:nvPr/>
              </p14:nvContentPartPr>
              <p14:xfrm>
                <a:off x="8389739" y="4839880"/>
                <a:ext cx="50040" cy="44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AB624D8-9AC3-4D91-F5CB-B72DFD23FCC4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8385419" y="4835560"/>
                  <a:ext cx="58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11B83DA3-57E3-BF19-E62F-178BCF62DA1E}"/>
                    </a:ext>
                  </a:extLst>
                </p14:cNvPr>
                <p14:cNvContentPartPr/>
                <p14:nvPr/>
              </p14:nvContentPartPr>
              <p14:xfrm>
                <a:off x="8446259" y="4825840"/>
                <a:ext cx="32040" cy="489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11B83DA3-57E3-BF19-E62F-178BCF62DA1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8441939" y="4821520"/>
                  <a:ext cx="40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F948E57-D532-A192-EC43-E279E1E8E43E}"/>
                    </a:ext>
                  </a:extLst>
                </p14:cNvPr>
                <p14:cNvContentPartPr/>
                <p14:nvPr/>
              </p14:nvContentPartPr>
              <p14:xfrm>
                <a:off x="8480819" y="4793800"/>
                <a:ext cx="23040" cy="914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F948E57-D532-A192-EC43-E279E1E8E43E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476499" y="4789480"/>
                  <a:ext cx="31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DBC1C2F-0FB2-4943-F2A3-4975642D704F}"/>
                    </a:ext>
                  </a:extLst>
                </p14:cNvPr>
                <p14:cNvContentPartPr/>
                <p14:nvPr/>
              </p14:nvContentPartPr>
              <p14:xfrm>
                <a:off x="8513219" y="4796320"/>
                <a:ext cx="54360" cy="81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DBC1C2F-0FB2-4943-F2A3-4975642D704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508899" y="4792000"/>
                  <a:ext cx="6300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38CA5FB-F467-B9AC-DBC8-3B07AD216ACC}"/>
                    </a:ext>
                  </a:extLst>
                </p14:cNvPr>
                <p14:cNvContentPartPr/>
                <p14:nvPr/>
              </p14:nvContentPartPr>
              <p14:xfrm>
                <a:off x="8598179" y="4799560"/>
                <a:ext cx="47520" cy="80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38CA5FB-F467-B9AC-DBC8-3B07AD216AC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593859" y="4795240"/>
                  <a:ext cx="561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CE648C1-B4A4-278F-F4EA-B052AF099E1E}"/>
                    </a:ext>
                  </a:extLst>
                </p14:cNvPr>
                <p14:cNvContentPartPr/>
                <p14:nvPr/>
              </p14:nvContentPartPr>
              <p14:xfrm>
                <a:off x="8650379" y="4849600"/>
                <a:ext cx="54000" cy="1022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CE648C1-B4A4-278F-F4EA-B052AF099E1E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646059" y="4845280"/>
                  <a:ext cx="626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2DB2BBF-8DAE-9A4D-D5DE-BBB59445786F}"/>
                    </a:ext>
                  </a:extLst>
                </p14:cNvPr>
                <p14:cNvContentPartPr/>
                <p14:nvPr/>
              </p14:nvContentPartPr>
              <p14:xfrm>
                <a:off x="8706539" y="4792360"/>
                <a:ext cx="114480" cy="85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2DB2BBF-8DAE-9A4D-D5DE-BBB59445786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8702219" y="4788040"/>
                  <a:ext cx="123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F6C52C8-D0F3-CB54-1DEB-8EE97B05D194}"/>
                    </a:ext>
                  </a:extLst>
                </p14:cNvPr>
                <p14:cNvContentPartPr/>
                <p14:nvPr/>
              </p14:nvContentPartPr>
              <p14:xfrm>
                <a:off x="8835059" y="4833400"/>
                <a:ext cx="131040" cy="110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F6C52C8-D0F3-CB54-1DEB-8EE97B05D19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830739" y="4829080"/>
                  <a:ext cx="1396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B977B74-6989-3CEF-E7DB-83F99129E200}"/>
                    </a:ext>
                  </a:extLst>
                </p14:cNvPr>
                <p14:cNvContentPartPr/>
                <p14:nvPr/>
              </p14:nvContentPartPr>
              <p14:xfrm>
                <a:off x="9331859" y="4762480"/>
                <a:ext cx="48240" cy="1036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B977B74-6989-3CEF-E7DB-83F99129E20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327539" y="4758160"/>
                  <a:ext cx="568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96E5A0B-7C2D-5320-0DEE-0F5574E97D52}"/>
                    </a:ext>
                  </a:extLst>
                </p14:cNvPr>
                <p14:cNvContentPartPr/>
                <p14:nvPr/>
              </p14:nvContentPartPr>
              <p14:xfrm>
                <a:off x="9400979" y="4761040"/>
                <a:ext cx="123120" cy="594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96E5A0B-7C2D-5320-0DEE-0F5574E97D5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396659" y="4756720"/>
                  <a:ext cx="1317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EE8F8A0-D895-2836-D654-2F8276C28E4F}"/>
                    </a:ext>
                  </a:extLst>
                </p14:cNvPr>
                <p14:cNvContentPartPr/>
                <p14:nvPr/>
              </p14:nvContentPartPr>
              <p14:xfrm>
                <a:off x="9514019" y="4773280"/>
                <a:ext cx="51480" cy="435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3EE8F8A0-D895-2836-D654-2F8276C28E4F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509699" y="4768960"/>
                  <a:ext cx="60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75903A8-1EB7-D748-FFD0-18DA2B0A883A}"/>
                    </a:ext>
                  </a:extLst>
                </p14:cNvPr>
                <p14:cNvContentPartPr/>
                <p14:nvPr/>
              </p14:nvContentPartPr>
              <p14:xfrm>
                <a:off x="9571259" y="4690120"/>
                <a:ext cx="114120" cy="1299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75903A8-1EB7-D748-FFD0-18DA2B0A883A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566939" y="4685800"/>
                  <a:ext cx="1227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5794049E-0630-18FF-B83A-990EF1947481}"/>
                    </a:ext>
                  </a:extLst>
                </p14:cNvPr>
                <p14:cNvContentPartPr/>
                <p14:nvPr/>
              </p14:nvContentPartPr>
              <p14:xfrm>
                <a:off x="9706259" y="4761760"/>
                <a:ext cx="44640" cy="52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5794049E-0630-18FF-B83A-990EF194748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701939" y="4757440"/>
                  <a:ext cx="532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A75471A-12F3-EF76-68C8-394DDC5C156D}"/>
                    </a:ext>
                  </a:extLst>
                </p14:cNvPr>
                <p14:cNvContentPartPr/>
                <p14:nvPr/>
              </p14:nvContentPartPr>
              <p14:xfrm>
                <a:off x="9735059" y="4685800"/>
                <a:ext cx="35280" cy="136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A75471A-12F3-EF76-68C8-394DDC5C156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730739" y="4681480"/>
                  <a:ext cx="439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943638E-266C-AAA1-D9CD-D1E1E68B3679}"/>
                    </a:ext>
                  </a:extLst>
                </p14:cNvPr>
                <p14:cNvContentPartPr/>
                <p14:nvPr/>
              </p14:nvContentPartPr>
              <p14:xfrm>
                <a:off x="9779339" y="4756360"/>
                <a:ext cx="91800" cy="514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943638E-266C-AAA1-D9CD-D1E1E68B367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775019" y="4752040"/>
                  <a:ext cx="1004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2EDBCA83-EF42-F729-20DE-6AB2603FAAE3}"/>
                    </a:ext>
                  </a:extLst>
                </p14:cNvPr>
                <p14:cNvContentPartPr/>
                <p14:nvPr/>
              </p14:nvContentPartPr>
              <p14:xfrm>
                <a:off x="9891659" y="4745920"/>
                <a:ext cx="212040" cy="986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2EDBCA83-EF42-F729-20DE-6AB2603FAAE3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887339" y="4741600"/>
                  <a:ext cx="22068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23653652-3FAE-C1CC-660D-E9D1B7DC20D0}"/>
              </a:ext>
            </a:extLst>
          </p:cNvPr>
          <p:cNvGrpSpPr/>
          <p:nvPr/>
        </p:nvGrpSpPr>
        <p:grpSpPr>
          <a:xfrm>
            <a:off x="8856299" y="4998280"/>
            <a:ext cx="595800" cy="103680"/>
            <a:chOff x="8856299" y="4998280"/>
            <a:chExt cx="595800" cy="10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F46BA487-3C67-46BF-4475-C224DD80A93B}"/>
                    </a:ext>
                  </a:extLst>
                </p14:cNvPr>
                <p14:cNvContentPartPr/>
                <p14:nvPr/>
              </p14:nvContentPartPr>
              <p14:xfrm>
                <a:off x="8856299" y="5022760"/>
                <a:ext cx="55440" cy="51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F46BA487-3C67-46BF-4475-C224DD80A93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851979" y="5018440"/>
                  <a:ext cx="6408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67A1593-4176-FB58-DBFA-F5E5D255D914}"/>
                    </a:ext>
                  </a:extLst>
                </p14:cNvPr>
                <p14:cNvContentPartPr/>
                <p14:nvPr/>
              </p14:nvContentPartPr>
              <p14:xfrm>
                <a:off x="8918939" y="5030680"/>
                <a:ext cx="40320" cy="712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67A1593-4176-FB58-DBFA-F5E5D255D91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914619" y="5026360"/>
                  <a:ext cx="489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87A4E67C-7DF3-D698-8B5B-0576B1FA4042}"/>
                    </a:ext>
                  </a:extLst>
                </p14:cNvPr>
                <p14:cNvContentPartPr/>
                <p14:nvPr/>
              </p14:nvContentPartPr>
              <p14:xfrm>
                <a:off x="8979779" y="5034640"/>
                <a:ext cx="3960" cy="295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87A4E67C-7DF3-D698-8B5B-0576B1FA404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975459" y="5030320"/>
                  <a:ext cx="126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63449E1-EBF7-69DC-2EBC-19A27CD9C88A}"/>
                    </a:ext>
                  </a:extLst>
                </p14:cNvPr>
                <p14:cNvContentPartPr/>
                <p14:nvPr/>
              </p14:nvContentPartPr>
              <p14:xfrm>
                <a:off x="8971499" y="5009800"/>
                <a:ext cx="69840" cy="47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63449E1-EBF7-69DC-2EBC-19A27CD9C88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967179" y="5005480"/>
                  <a:ext cx="78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36E4F162-5CD8-871C-D79E-DFAD3BBD894F}"/>
                    </a:ext>
                  </a:extLst>
                </p14:cNvPr>
                <p14:cNvContentPartPr/>
                <p14:nvPr/>
              </p14:nvContentPartPr>
              <p14:xfrm>
                <a:off x="9129179" y="5018440"/>
                <a:ext cx="3240" cy="298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36E4F162-5CD8-871C-D79E-DFAD3BBD894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124859" y="5014120"/>
                  <a:ext cx="11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A7A2D3F-F162-6F6A-963A-EE0A4B562A89}"/>
                    </a:ext>
                  </a:extLst>
                </p14:cNvPr>
                <p14:cNvContentPartPr/>
                <p14:nvPr/>
              </p14:nvContentPartPr>
              <p14:xfrm>
                <a:off x="9120179" y="4998280"/>
                <a:ext cx="8280" cy="6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A7A2D3F-F162-6F6A-963A-EE0A4B562A8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115859" y="4993960"/>
                  <a:ext cx="1692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4CD2F242-8F01-DB16-B361-316C257FCE36}"/>
                    </a:ext>
                  </a:extLst>
                </p14:cNvPr>
                <p14:cNvContentPartPr/>
                <p14:nvPr/>
              </p14:nvContentPartPr>
              <p14:xfrm>
                <a:off x="9148259" y="5010160"/>
                <a:ext cx="50760" cy="5040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4CD2F242-8F01-DB16-B361-316C257FCE36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143939" y="5005840"/>
                  <a:ext cx="594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B0A6026-DFF1-7BB4-ABBC-16892FAD43B7}"/>
                    </a:ext>
                  </a:extLst>
                </p14:cNvPr>
                <p14:cNvContentPartPr/>
                <p14:nvPr/>
              </p14:nvContentPartPr>
              <p14:xfrm>
                <a:off x="9205139" y="5020600"/>
                <a:ext cx="28440" cy="27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B0A6026-DFF1-7BB4-ABBC-16892FAD43B7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200819" y="5016280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E4FE47E-C265-D1D4-AB3C-6E4955804976}"/>
                    </a:ext>
                  </a:extLst>
                </p14:cNvPr>
                <p14:cNvContentPartPr/>
                <p14:nvPr/>
              </p14:nvContentPartPr>
              <p14:xfrm>
                <a:off x="9253739" y="5011240"/>
                <a:ext cx="137880" cy="3132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E4FE47E-C265-D1D4-AB3C-6E495580497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249419" y="5006920"/>
                  <a:ext cx="146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67B781B-0AD0-5D31-F050-A03CFE5985D0}"/>
                    </a:ext>
                  </a:extLst>
                </p14:cNvPr>
                <p14:cNvContentPartPr/>
                <p14:nvPr/>
              </p14:nvContentPartPr>
              <p14:xfrm>
                <a:off x="9409259" y="5009440"/>
                <a:ext cx="42840" cy="374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67B781B-0AD0-5D31-F050-A03CFE5985D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9404939" y="5005120"/>
                  <a:ext cx="5148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3D575346-E442-37D6-3221-B0DF1A659CC9}"/>
              </a:ext>
            </a:extLst>
          </p:cNvPr>
          <p:cNvGrpSpPr/>
          <p:nvPr/>
        </p:nvGrpSpPr>
        <p:grpSpPr>
          <a:xfrm>
            <a:off x="7636259" y="4123120"/>
            <a:ext cx="851760" cy="448200"/>
            <a:chOff x="7636259" y="4123120"/>
            <a:chExt cx="85176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B65949-F8B6-2145-2EA8-C80B10CD4F06}"/>
                    </a:ext>
                  </a:extLst>
                </p14:cNvPr>
                <p14:cNvContentPartPr/>
                <p14:nvPr/>
              </p14:nvContentPartPr>
              <p14:xfrm>
                <a:off x="7775579" y="4267480"/>
                <a:ext cx="87840" cy="1800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B65949-F8B6-2145-2EA8-C80B10CD4F0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771259" y="4263160"/>
                  <a:ext cx="96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01C7569-736F-A9DF-4806-2EEF6952DC7A}"/>
                    </a:ext>
                  </a:extLst>
                </p14:cNvPr>
                <p14:cNvContentPartPr/>
                <p14:nvPr/>
              </p14:nvContentPartPr>
              <p14:xfrm>
                <a:off x="7940099" y="4375120"/>
                <a:ext cx="132120" cy="8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01C7569-736F-A9DF-4806-2EEF6952DC7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935779" y="4370800"/>
                  <a:ext cx="1407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AFDC927F-C08B-F5DE-F0BD-3E36054ADBDD}"/>
                    </a:ext>
                  </a:extLst>
                </p14:cNvPr>
                <p14:cNvContentPartPr/>
                <p14:nvPr/>
              </p14:nvContentPartPr>
              <p14:xfrm>
                <a:off x="8190299" y="4277200"/>
                <a:ext cx="2880" cy="4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AFDC927F-C08B-F5DE-F0BD-3E36054ADBD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185979" y="4272880"/>
                  <a:ext cx="115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403945D-1D3A-A203-8210-3C266F39D613}"/>
                    </a:ext>
                  </a:extLst>
                </p14:cNvPr>
                <p14:cNvContentPartPr/>
                <p14:nvPr/>
              </p14:nvContentPartPr>
              <p14:xfrm>
                <a:off x="8180939" y="4283320"/>
                <a:ext cx="95400" cy="1724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403945D-1D3A-A203-8210-3C266F39D613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176619" y="4279000"/>
                  <a:ext cx="1040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348E7108-1479-3A20-0B2A-7756B3F344D3}"/>
                    </a:ext>
                  </a:extLst>
                </p14:cNvPr>
                <p14:cNvContentPartPr/>
                <p14:nvPr/>
              </p14:nvContentPartPr>
              <p14:xfrm>
                <a:off x="7636259" y="4123120"/>
                <a:ext cx="851760" cy="4482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348E7108-1479-3A20-0B2A-7756B3F344D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7631939" y="4118800"/>
                  <a:ext cx="8604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D48D44F-32DC-5F48-0A21-5FBF575FBFD4}"/>
                    </a:ext>
                  </a:extLst>
                </p14:cNvPr>
                <p14:cNvContentPartPr/>
                <p14:nvPr/>
              </p14:nvContentPartPr>
              <p14:xfrm>
                <a:off x="7743179" y="4254160"/>
                <a:ext cx="7200" cy="313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D48D44F-32DC-5F48-0A21-5FBF575FBFD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7738859" y="4249840"/>
                  <a:ext cx="15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FADB431-D006-305A-2884-28D36FF05F9D}"/>
                    </a:ext>
                  </a:extLst>
                </p14:cNvPr>
                <p14:cNvContentPartPr/>
                <p14:nvPr/>
              </p14:nvContentPartPr>
              <p14:xfrm>
                <a:off x="8152139" y="4269640"/>
                <a:ext cx="5400" cy="280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FADB431-D006-305A-2884-28D36FF05F9D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147819" y="4265320"/>
                  <a:ext cx="14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31ECA4E8-8995-D48C-2B42-CC1B8722BE6F}"/>
                    </a:ext>
                  </a:extLst>
                </p14:cNvPr>
                <p14:cNvContentPartPr/>
                <p14:nvPr/>
              </p14:nvContentPartPr>
              <p14:xfrm>
                <a:off x="8162579" y="4467280"/>
                <a:ext cx="88200" cy="9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31ECA4E8-8995-D48C-2B42-CC1B8722BE6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158259" y="4462960"/>
                  <a:ext cx="968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9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18944070-348D-9798-492B-7B8AB0F4D413}"/>
                  </a:ext>
                </a:extLst>
              </p14:cNvPr>
              <p14:cNvContentPartPr/>
              <p14:nvPr/>
            </p14:nvContentPartPr>
            <p14:xfrm>
              <a:off x="8082988" y="5369921"/>
              <a:ext cx="15480" cy="255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18944070-348D-9798-492B-7B8AB0F4D413}"/>
                  </a:ext>
                </a:extLst>
              </p:cNvPr>
              <p:cNvPicPr/>
              <p:nvPr/>
            </p:nvPicPr>
            <p:blipFill>
              <a:blip r:embed="rId380"/>
              <a:stretch>
                <a:fillRect/>
              </a:stretch>
            </p:blipFill>
            <p:spPr>
              <a:xfrm>
                <a:off x="8078668" y="5365601"/>
                <a:ext cx="2412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8" name="Group 247">
            <a:extLst>
              <a:ext uri="{FF2B5EF4-FFF2-40B4-BE49-F238E27FC236}">
                <a16:creationId xmlns:a16="http://schemas.microsoft.com/office/drawing/2014/main" id="{F83AC012-3098-00B2-2E47-8839E165E0D5}"/>
              </a:ext>
            </a:extLst>
          </p:cNvPr>
          <p:cNvGrpSpPr/>
          <p:nvPr/>
        </p:nvGrpSpPr>
        <p:grpSpPr>
          <a:xfrm>
            <a:off x="8320948" y="5413121"/>
            <a:ext cx="376560" cy="32400"/>
            <a:chOff x="8320948" y="5413121"/>
            <a:chExt cx="376560" cy="3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6AD6F14-F908-A43C-90CB-495BD30FC68B}"/>
                    </a:ext>
                  </a:extLst>
                </p14:cNvPr>
                <p14:cNvContentPartPr/>
                <p14:nvPr/>
              </p14:nvContentPartPr>
              <p14:xfrm>
                <a:off x="8320948" y="5419601"/>
                <a:ext cx="23040" cy="219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6AD6F14-F908-A43C-90CB-495BD30FC68B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8316628" y="5415281"/>
                  <a:ext cx="31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131547E-6EE5-42C0-619E-EF7AFC6BBEF7}"/>
                    </a:ext>
                  </a:extLst>
                </p14:cNvPr>
                <p14:cNvContentPartPr/>
                <p14:nvPr/>
              </p14:nvContentPartPr>
              <p14:xfrm>
                <a:off x="8363428" y="5413121"/>
                <a:ext cx="334080" cy="324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131547E-6EE5-42C0-619E-EF7AFC6BBEF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8359108" y="5408801"/>
                  <a:ext cx="342720" cy="4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5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C7A0ABAA-CCC1-A15E-A5C8-757685A9D8FF}"/>
                  </a:ext>
                </a:extLst>
              </p14:cNvPr>
              <p14:cNvContentPartPr/>
              <p14:nvPr/>
            </p14:nvContentPartPr>
            <p14:xfrm>
              <a:off x="7773473" y="4661492"/>
              <a:ext cx="31680" cy="1620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C7A0ABAA-CCC1-A15E-A5C8-757685A9D8FF}"/>
                  </a:ext>
                </a:extLst>
              </p:cNvPr>
              <p:cNvPicPr/>
              <p:nvPr/>
            </p:nvPicPr>
            <p:blipFill>
              <a:blip r:embed="rId386"/>
              <a:stretch>
                <a:fillRect/>
              </a:stretch>
            </p:blipFill>
            <p:spPr>
              <a:xfrm>
                <a:off x="7769153" y="4657172"/>
                <a:ext cx="4032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AB482954-4CCA-EB29-BB4C-7BFA3A9ADF52}"/>
                  </a:ext>
                </a:extLst>
              </p14:cNvPr>
              <p14:cNvContentPartPr/>
              <p14:nvPr/>
            </p14:nvContentPartPr>
            <p14:xfrm>
              <a:off x="8193953" y="4700012"/>
              <a:ext cx="6120" cy="900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AB482954-4CCA-EB29-BB4C-7BFA3A9ADF52}"/>
                  </a:ext>
                </a:extLst>
              </p:cNvPr>
              <p:cNvPicPr/>
              <p:nvPr/>
            </p:nvPicPr>
            <p:blipFill>
              <a:blip r:embed="rId388"/>
              <a:stretch>
                <a:fillRect/>
              </a:stretch>
            </p:blipFill>
            <p:spPr>
              <a:xfrm>
                <a:off x="8189633" y="4695692"/>
                <a:ext cx="14760" cy="17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9557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0E36F34D-F6CF-17FD-B6C2-C32DA8583529}"/>
                  </a:ext>
                </a:extLst>
              </p14:cNvPr>
              <p14:cNvContentPartPr/>
              <p14:nvPr/>
            </p14:nvContentPartPr>
            <p14:xfrm>
              <a:off x="3687368" y="1256847"/>
              <a:ext cx="443520" cy="4687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0E36F34D-F6CF-17FD-B6C2-C32DA85835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3048" y="1252527"/>
                <a:ext cx="45216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678248D6-A99F-9153-EF28-232A513E5095}"/>
                  </a:ext>
                </a:extLst>
              </p14:cNvPr>
              <p14:cNvContentPartPr/>
              <p14:nvPr/>
            </p14:nvContentPartPr>
            <p14:xfrm>
              <a:off x="3286167" y="3862762"/>
              <a:ext cx="249840" cy="30564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678248D6-A99F-9153-EF28-232A513E50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81847" y="3858442"/>
                <a:ext cx="2584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14" name="Ink 413">
                <a:extLst>
                  <a:ext uri="{FF2B5EF4-FFF2-40B4-BE49-F238E27FC236}">
                    <a16:creationId xmlns:a16="http://schemas.microsoft.com/office/drawing/2014/main" id="{B9C857BD-C339-7E8F-B301-8D46B803B2E4}"/>
                  </a:ext>
                </a:extLst>
              </p14:cNvPr>
              <p14:cNvContentPartPr/>
              <p14:nvPr/>
            </p14:nvContentPartPr>
            <p14:xfrm>
              <a:off x="8035200" y="4406612"/>
              <a:ext cx="155160" cy="195120"/>
            </p14:xfrm>
          </p:contentPart>
        </mc:Choice>
        <mc:Fallback xmlns="">
          <p:pic>
            <p:nvPicPr>
              <p:cNvPr id="414" name="Ink 413">
                <a:extLst>
                  <a:ext uri="{FF2B5EF4-FFF2-40B4-BE49-F238E27FC236}">
                    <a16:creationId xmlns:a16="http://schemas.microsoft.com/office/drawing/2014/main" id="{B9C857BD-C339-7E8F-B301-8D46B803B2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30880" y="4402292"/>
                <a:ext cx="1638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680BE246-2037-D69A-8CB5-B3EEE0A3AEF8}"/>
                  </a:ext>
                </a:extLst>
              </p14:cNvPr>
              <p14:cNvContentPartPr/>
              <p14:nvPr/>
            </p14:nvContentPartPr>
            <p14:xfrm>
              <a:off x="11176560" y="4899092"/>
              <a:ext cx="23760" cy="68400"/>
            </p14:xfrm>
          </p:contentPart>
        </mc:Choice>
        <mc:Fallback xmlns=""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680BE246-2037-D69A-8CB5-B3EEE0A3AEF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72240" y="4894772"/>
                <a:ext cx="324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25AC30EB-1A98-6150-4AAF-F41FD94E5D4D}"/>
                  </a:ext>
                </a:extLst>
              </p14:cNvPr>
              <p14:cNvContentPartPr/>
              <p14:nvPr/>
            </p14:nvContentPartPr>
            <p14:xfrm>
              <a:off x="8915054" y="4385414"/>
              <a:ext cx="113400" cy="16344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25AC30EB-1A98-6150-4AAF-F41FD94E5D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10734" y="4381084"/>
                <a:ext cx="122040" cy="172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095594FE-5368-6B72-ECEF-8E6B32A55F1A}"/>
                  </a:ext>
                </a:extLst>
              </p14:cNvPr>
              <p14:cNvContentPartPr/>
              <p14:nvPr/>
            </p14:nvContentPartPr>
            <p14:xfrm>
              <a:off x="7421040" y="4018320"/>
              <a:ext cx="764280" cy="6552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095594FE-5368-6B72-ECEF-8E6B32A55F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16722" y="4014000"/>
                <a:ext cx="772916" cy="7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504" name="Group 503">
            <a:extLst>
              <a:ext uri="{FF2B5EF4-FFF2-40B4-BE49-F238E27FC236}">
                <a16:creationId xmlns:a16="http://schemas.microsoft.com/office/drawing/2014/main" id="{05E95D30-B9B0-69BF-9C70-8378F753460D}"/>
              </a:ext>
            </a:extLst>
          </p:cNvPr>
          <p:cNvGrpSpPr/>
          <p:nvPr/>
        </p:nvGrpSpPr>
        <p:grpSpPr>
          <a:xfrm>
            <a:off x="-4233" y="47012"/>
            <a:ext cx="11934837" cy="6310482"/>
            <a:chOff x="-4233" y="47012"/>
            <a:chExt cx="11934837" cy="63104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94A4B00-6961-718B-031E-D6AC3E35B544}"/>
                    </a:ext>
                  </a:extLst>
                </p14:cNvPr>
                <p14:cNvContentPartPr/>
                <p14:nvPr/>
              </p14:nvContentPartPr>
              <p14:xfrm>
                <a:off x="1303200" y="174812"/>
                <a:ext cx="234000" cy="335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94A4B00-6961-718B-031E-D6AC3E35B54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98880" y="170492"/>
                  <a:ext cx="2426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77F946D-D4B4-D1DB-4005-1A1E874319AE}"/>
                    </a:ext>
                  </a:extLst>
                </p14:cNvPr>
                <p14:cNvContentPartPr/>
                <p14:nvPr/>
              </p14:nvContentPartPr>
              <p14:xfrm>
                <a:off x="1298160" y="386132"/>
                <a:ext cx="227520" cy="54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77F946D-D4B4-D1DB-4005-1A1E874319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93840" y="381812"/>
                  <a:ext cx="2361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924CAE-2179-9784-B711-6195F6672DF2}"/>
                    </a:ext>
                  </a:extLst>
                </p14:cNvPr>
                <p14:cNvContentPartPr/>
                <p14:nvPr/>
              </p14:nvContentPartPr>
              <p14:xfrm>
                <a:off x="1582560" y="388292"/>
                <a:ext cx="156600" cy="173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924CAE-2179-9784-B711-6195F6672D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78240" y="383972"/>
                  <a:ext cx="165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820E92D-022B-02F0-D935-1298C4E34685}"/>
                    </a:ext>
                  </a:extLst>
                </p14:cNvPr>
                <p14:cNvContentPartPr/>
                <p14:nvPr/>
              </p14:nvContentPartPr>
              <p14:xfrm>
                <a:off x="2326680" y="121172"/>
                <a:ext cx="23760" cy="158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820E92D-022B-02F0-D935-1298C4E3468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322360" y="116852"/>
                  <a:ext cx="324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5AE0AEE-CF4D-0D2C-B4BE-8438F2DA407F}"/>
                    </a:ext>
                  </a:extLst>
                </p14:cNvPr>
                <p14:cNvContentPartPr/>
                <p14:nvPr/>
              </p14:nvContentPartPr>
              <p14:xfrm>
                <a:off x="2276280" y="335372"/>
                <a:ext cx="197280" cy="49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5AE0AEE-CF4D-0D2C-B4BE-8438F2DA407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1952" y="331052"/>
                  <a:ext cx="205936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5BBDEF0-6B77-E5AA-4491-F199FF763376}"/>
                    </a:ext>
                  </a:extLst>
                </p14:cNvPr>
                <p14:cNvContentPartPr/>
                <p14:nvPr/>
              </p14:nvContentPartPr>
              <p14:xfrm>
                <a:off x="2330640" y="432572"/>
                <a:ext cx="197640" cy="204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5BBDEF0-6B77-E5AA-4491-F199FF7633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6312" y="428244"/>
                  <a:ext cx="206296" cy="213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2834068-35EC-150A-63D7-0F4251579810}"/>
                    </a:ext>
                  </a:extLst>
                </p14:cNvPr>
                <p14:cNvContentPartPr/>
                <p14:nvPr/>
              </p14:nvContentPartPr>
              <p14:xfrm>
                <a:off x="2630520" y="295052"/>
                <a:ext cx="75600" cy="109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2834068-35EC-150A-63D7-0F42515798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26200" y="290746"/>
                  <a:ext cx="84240" cy="1176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C530F5B-DDBF-1113-3DBA-880EB6C05D77}"/>
                    </a:ext>
                  </a:extLst>
                </p14:cNvPr>
                <p14:cNvContentPartPr/>
                <p14:nvPr/>
              </p14:nvContentPartPr>
              <p14:xfrm>
                <a:off x="2640960" y="316652"/>
                <a:ext cx="105840" cy="75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C530F5B-DDBF-1113-3DBA-880EB6C05D7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36640" y="312332"/>
                  <a:ext cx="1144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5532F40-CF38-24A4-D4EB-8F0F2D248378}"/>
                    </a:ext>
                  </a:extLst>
                </p14:cNvPr>
                <p14:cNvContentPartPr/>
                <p14:nvPr/>
              </p14:nvContentPartPr>
              <p14:xfrm>
                <a:off x="2571120" y="255452"/>
                <a:ext cx="214560" cy="187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5532F40-CF38-24A4-D4EB-8F0F2D24837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66800" y="251132"/>
                  <a:ext cx="2232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EE17AE9-526A-39D2-3832-BE3CFF243DC2}"/>
                    </a:ext>
                  </a:extLst>
                </p14:cNvPr>
                <p14:cNvContentPartPr/>
                <p14:nvPr/>
              </p14:nvContentPartPr>
              <p14:xfrm>
                <a:off x="3080520" y="64652"/>
                <a:ext cx="6840" cy="209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EE17AE9-526A-39D2-3832-BE3CFF243DC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076200" y="60332"/>
                  <a:ext cx="154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B33784B-A7FB-02D3-8C66-B3C9C8D0C6C4}"/>
                    </a:ext>
                  </a:extLst>
                </p14:cNvPr>
                <p14:cNvContentPartPr/>
                <p14:nvPr/>
              </p14:nvContentPartPr>
              <p14:xfrm>
                <a:off x="2962440" y="319532"/>
                <a:ext cx="204120" cy="37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B33784B-A7FB-02D3-8C66-B3C9C8D0C6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58120" y="315212"/>
                  <a:ext cx="2127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EF73217-145F-10C3-3499-C685AB889921}"/>
                    </a:ext>
                  </a:extLst>
                </p14:cNvPr>
                <p14:cNvContentPartPr/>
                <p14:nvPr/>
              </p14:nvContentPartPr>
              <p14:xfrm>
                <a:off x="3069000" y="396932"/>
                <a:ext cx="132480" cy="2250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EF73217-145F-10C3-3499-C685AB88992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64680" y="392605"/>
                  <a:ext cx="141120" cy="233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801A12-C720-14D6-CAD0-AA5ED3E8614B}"/>
                    </a:ext>
                  </a:extLst>
                </p14:cNvPr>
                <p14:cNvContentPartPr/>
                <p14:nvPr/>
              </p14:nvContentPartPr>
              <p14:xfrm>
                <a:off x="3342600" y="289292"/>
                <a:ext cx="92160" cy="92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801A12-C720-14D6-CAD0-AA5ED3E8614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38263" y="284989"/>
                  <a:ext cx="100834" cy="1007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13929E-8146-381F-C108-872C19E05E78}"/>
                    </a:ext>
                  </a:extLst>
                </p14:cNvPr>
                <p14:cNvContentPartPr/>
                <p14:nvPr/>
              </p14:nvContentPartPr>
              <p14:xfrm>
                <a:off x="3356280" y="292532"/>
                <a:ext cx="69840" cy="111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13929E-8146-381F-C108-872C19E05E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51960" y="288212"/>
                  <a:ext cx="784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7F5A7FA-2170-6EF5-3FB0-927F1F048226}"/>
                    </a:ext>
                  </a:extLst>
                </p14:cNvPr>
                <p14:cNvContentPartPr/>
                <p14:nvPr/>
              </p14:nvContentPartPr>
              <p14:xfrm>
                <a:off x="3330360" y="244652"/>
                <a:ext cx="135000" cy="190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7F5A7FA-2170-6EF5-3FB0-927F1F04822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26051" y="240332"/>
                  <a:ext cx="143617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81026B3-DD11-304F-3D38-8E76198D8B5C}"/>
                    </a:ext>
                  </a:extLst>
                </p14:cNvPr>
                <p14:cNvContentPartPr/>
                <p14:nvPr/>
              </p14:nvContentPartPr>
              <p14:xfrm>
                <a:off x="3734640" y="47012"/>
                <a:ext cx="16920" cy="187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81026B3-DD11-304F-3D38-8E76198D8B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30320" y="42692"/>
                  <a:ext cx="25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EA4E4C5-B4A9-A857-6393-9B9DCE53D061}"/>
                    </a:ext>
                  </a:extLst>
                </p14:cNvPr>
                <p14:cNvContentPartPr/>
                <p14:nvPr/>
              </p14:nvContentPartPr>
              <p14:xfrm>
                <a:off x="3675960" y="274172"/>
                <a:ext cx="200520" cy="39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EA4E4C5-B4A9-A857-6393-9B9DCE53D06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671648" y="269852"/>
                  <a:ext cx="209145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2509A0-C0A3-052F-E643-98ECCB0E3D7F}"/>
                    </a:ext>
                  </a:extLst>
                </p14:cNvPr>
                <p14:cNvContentPartPr/>
                <p14:nvPr/>
              </p14:nvContentPartPr>
              <p14:xfrm>
                <a:off x="3713760" y="377492"/>
                <a:ext cx="180720" cy="212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2509A0-C0A3-052F-E643-98ECCB0E3D7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09440" y="373172"/>
                  <a:ext cx="1893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4FDE9E-B91D-D852-C6E6-709F7C20F15E}"/>
                    </a:ext>
                  </a:extLst>
                </p14:cNvPr>
                <p14:cNvContentPartPr/>
                <p14:nvPr/>
              </p14:nvContentPartPr>
              <p14:xfrm>
                <a:off x="1795767" y="1408047"/>
                <a:ext cx="160200" cy="15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4FDE9E-B91D-D852-C6E6-709F7C20F15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91447" y="1403727"/>
                  <a:ext cx="1688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50B6F6-4E89-2823-8757-C1AA78215106}"/>
                    </a:ext>
                  </a:extLst>
                </p14:cNvPr>
                <p14:cNvContentPartPr/>
                <p14:nvPr/>
              </p14:nvContentPartPr>
              <p14:xfrm>
                <a:off x="1759407" y="1543767"/>
                <a:ext cx="236520" cy="87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50B6F6-4E89-2823-8757-C1AA782151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55080" y="1539447"/>
                  <a:ext cx="245173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30B6F15-FCED-BA74-E8D4-348E2428EE38}"/>
                    </a:ext>
                  </a:extLst>
                </p14:cNvPr>
                <p14:cNvContentPartPr/>
                <p14:nvPr/>
              </p14:nvContentPartPr>
              <p14:xfrm>
                <a:off x="1791087" y="1606407"/>
                <a:ext cx="105480" cy="163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30B6F15-FCED-BA74-E8D4-348E2428EE3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86767" y="1602087"/>
                  <a:ext cx="114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E447BB-E974-A252-D28A-24428BC451AD}"/>
                    </a:ext>
                  </a:extLst>
                </p14:cNvPr>
                <p14:cNvContentPartPr/>
                <p14:nvPr/>
              </p14:nvContentPartPr>
              <p14:xfrm>
                <a:off x="1812327" y="1918887"/>
                <a:ext cx="12960" cy="133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E447BB-E974-A252-D28A-24428BC451A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08007" y="1914567"/>
                  <a:ext cx="216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BD9E424-41DB-F1A2-84FB-2E65FFA069A2}"/>
                    </a:ext>
                  </a:extLst>
                </p14:cNvPr>
                <p14:cNvContentPartPr/>
                <p14:nvPr/>
              </p14:nvContentPartPr>
              <p14:xfrm>
                <a:off x="1735287" y="2064327"/>
                <a:ext cx="171000" cy="46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BD9E424-41DB-F1A2-84FB-2E65FFA069A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730967" y="2060007"/>
                  <a:ext cx="1796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74DB65-73C8-7777-4C69-2DC7DADFFC58}"/>
                    </a:ext>
                  </a:extLst>
                </p14:cNvPr>
                <p14:cNvContentPartPr/>
                <p14:nvPr/>
              </p14:nvContentPartPr>
              <p14:xfrm>
                <a:off x="1754367" y="2142447"/>
                <a:ext cx="113760" cy="92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74DB65-73C8-7777-4C69-2DC7DADFFC5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750047" y="2138127"/>
                  <a:ext cx="122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ED17241-8C2E-DA92-8846-E8F10F9F7563}"/>
                    </a:ext>
                  </a:extLst>
                </p14:cNvPr>
                <p14:cNvContentPartPr/>
                <p14:nvPr/>
              </p14:nvContentPartPr>
              <p14:xfrm>
                <a:off x="2002767" y="1547367"/>
                <a:ext cx="212400" cy="522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ED17241-8C2E-DA92-8846-E8F10F9F756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998447" y="1543047"/>
                  <a:ext cx="22104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1A7B647-07CF-A0E9-C1DD-6C5F764773E3}"/>
                    </a:ext>
                  </a:extLst>
                </p14:cNvPr>
                <p14:cNvContentPartPr/>
                <p14:nvPr/>
              </p14:nvContentPartPr>
              <p14:xfrm>
                <a:off x="1320008" y="1497327"/>
                <a:ext cx="106560" cy="207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1A7B647-07CF-A0E9-C1DD-6C5F764773E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315703" y="1493014"/>
                  <a:ext cx="115171" cy="216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4CE1D0A-1244-204A-5595-C3591652C3C5}"/>
                    </a:ext>
                  </a:extLst>
                </p14:cNvPr>
                <p14:cNvContentPartPr/>
                <p14:nvPr/>
              </p14:nvContentPartPr>
              <p14:xfrm>
                <a:off x="1304888" y="1643847"/>
                <a:ext cx="135360" cy="367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4CE1D0A-1244-204A-5595-C3591652C3C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00568" y="1639527"/>
                  <a:ext cx="1440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E9263FA-E4E4-FBFD-98CB-4968E6184DFC}"/>
                    </a:ext>
                  </a:extLst>
                </p14:cNvPr>
                <p14:cNvContentPartPr/>
                <p14:nvPr/>
              </p14:nvContentPartPr>
              <p14:xfrm>
                <a:off x="1324328" y="1967487"/>
                <a:ext cx="131040" cy="177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E9263FA-E4E4-FBFD-98CB-4968E6184DF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320008" y="1963176"/>
                  <a:ext cx="139680" cy="1857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F87D749-CBBF-5946-2C88-01649021A968}"/>
                    </a:ext>
                  </a:extLst>
                </p14:cNvPr>
                <p14:cNvContentPartPr/>
                <p14:nvPr/>
              </p14:nvContentPartPr>
              <p14:xfrm>
                <a:off x="1791807" y="2538447"/>
                <a:ext cx="18360" cy="89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F87D749-CBBF-5946-2C88-01649021A96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787487" y="2534127"/>
                  <a:ext cx="27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7931B6-73DF-BC56-F442-EA3D69D79877}"/>
                    </a:ext>
                  </a:extLst>
                </p14:cNvPr>
                <p14:cNvContentPartPr/>
                <p14:nvPr/>
              </p14:nvContentPartPr>
              <p14:xfrm>
                <a:off x="1746447" y="2616927"/>
                <a:ext cx="161640" cy="61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7931B6-73DF-BC56-F442-EA3D69D7987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742127" y="2612632"/>
                  <a:ext cx="170280" cy="697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530A08-763A-8653-77DA-45C364DB6092}"/>
                    </a:ext>
                  </a:extLst>
                </p14:cNvPr>
                <p14:cNvContentPartPr/>
                <p14:nvPr/>
              </p14:nvContentPartPr>
              <p14:xfrm>
                <a:off x="1761927" y="2686767"/>
                <a:ext cx="159480" cy="110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530A08-763A-8653-77DA-45C364DB609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57617" y="2682461"/>
                  <a:ext cx="168101" cy="119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980B59C-4F44-C654-9938-162743DA3228}"/>
                    </a:ext>
                  </a:extLst>
                </p14:cNvPr>
                <p14:cNvContentPartPr/>
                <p14:nvPr/>
              </p14:nvContentPartPr>
              <p14:xfrm>
                <a:off x="1393088" y="2538087"/>
                <a:ext cx="197280" cy="194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980B59C-4F44-C654-9938-162743DA32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88760" y="2533767"/>
                  <a:ext cx="205936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42D3639-507F-20F3-2149-E80828F5DBE6}"/>
                    </a:ext>
                  </a:extLst>
                </p14:cNvPr>
                <p14:cNvContentPartPr/>
                <p14:nvPr/>
              </p14:nvContentPartPr>
              <p14:xfrm>
                <a:off x="6649560" y="1006920"/>
                <a:ext cx="219240" cy="1375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42D3639-507F-20F3-2149-E80828F5DBE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45240" y="1002600"/>
                  <a:ext cx="2278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46AA630-E903-01C7-8275-2B144E8F0023}"/>
                    </a:ext>
                  </a:extLst>
                </p14:cNvPr>
                <p14:cNvContentPartPr/>
                <p14:nvPr/>
              </p14:nvContentPartPr>
              <p14:xfrm>
                <a:off x="6746760" y="301680"/>
                <a:ext cx="29160" cy="41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46AA630-E903-01C7-8275-2B144E8F002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742440" y="297360"/>
                  <a:ext cx="37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F45B8BF-9504-4057-5BE6-3ECF0B01B10E}"/>
                    </a:ext>
                  </a:extLst>
                </p14:cNvPr>
                <p14:cNvContentPartPr/>
                <p14:nvPr/>
              </p14:nvContentPartPr>
              <p14:xfrm>
                <a:off x="6723000" y="318240"/>
                <a:ext cx="159120" cy="179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F45B8BF-9504-4057-5BE6-3ECF0B01B10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718680" y="313920"/>
                  <a:ext cx="167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203C12B-442C-227C-631A-CAE5666C77EB}"/>
                    </a:ext>
                  </a:extLst>
                </p14:cNvPr>
                <p14:cNvContentPartPr/>
                <p14:nvPr/>
              </p14:nvContentPartPr>
              <p14:xfrm>
                <a:off x="6523560" y="477360"/>
                <a:ext cx="146160" cy="165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203C12B-442C-227C-631A-CAE5666C77E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19240" y="473040"/>
                  <a:ext cx="154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6566C9E-C1F5-9C09-300A-AE7F144520F7}"/>
                    </a:ext>
                  </a:extLst>
                </p14:cNvPr>
                <p14:cNvContentPartPr/>
                <p14:nvPr/>
              </p14:nvContentPartPr>
              <p14:xfrm>
                <a:off x="6321240" y="640800"/>
                <a:ext cx="142200" cy="180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6566C9E-C1F5-9C09-300A-AE7F144520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316909" y="636480"/>
                  <a:ext cx="150862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A777879-FC78-15F7-D446-1B4AFD91C228}"/>
                    </a:ext>
                  </a:extLst>
                </p14:cNvPr>
                <p14:cNvContentPartPr/>
                <p14:nvPr/>
              </p14:nvContentPartPr>
              <p14:xfrm>
                <a:off x="6746400" y="564480"/>
                <a:ext cx="36360" cy="334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A777879-FC78-15F7-D446-1B4AFD91C22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42080" y="560160"/>
                  <a:ext cx="450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5A2D4BE-A062-8207-DE35-8E46330C7F43}"/>
                    </a:ext>
                  </a:extLst>
                </p14:cNvPr>
                <p14:cNvContentPartPr/>
                <p14:nvPr/>
              </p14:nvContentPartPr>
              <p14:xfrm>
                <a:off x="6915240" y="497880"/>
                <a:ext cx="254160" cy="146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5A2D4BE-A062-8207-DE35-8E46330C7F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10920" y="493549"/>
                  <a:ext cx="262800" cy="1548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51BE942-9C03-CB7C-6A76-824E0DBEE222}"/>
                    </a:ext>
                  </a:extLst>
                </p14:cNvPr>
                <p14:cNvContentPartPr/>
                <p14:nvPr/>
              </p14:nvContentPartPr>
              <p14:xfrm>
                <a:off x="7286040" y="554760"/>
                <a:ext cx="133560" cy="2545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51BE942-9C03-CB7C-6A76-824E0DBEE22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281720" y="550434"/>
                  <a:ext cx="142200" cy="263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2123630-D854-8D0C-DA5D-55C8EF68018F}"/>
                    </a:ext>
                  </a:extLst>
                </p14:cNvPr>
                <p14:cNvContentPartPr/>
                <p14:nvPr/>
              </p14:nvContentPartPr>
              <p14:xfrm>
                <a:off x="6825960" y="114840"/>
                <a:ext cx="19800" cy="1911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2123630-D854-8D0C-DA5D-55C8EF68018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21640" y="110520"/>
                  <a:ext cx="28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4C6E75C-7B97-0716-0750-34E44CCB044D}"/>
                    </a:ext>
                  </a:extLst>
                </p14:cNvPr>
                <p14:cNvContentPartPr/>
                <p14:nvPr/>
              </p14:nvContentPartPr>
              <p14:xfrm>
                <a:off x="6694920" y="1112400"/>
                <a:ext cx="8640" cy="11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44C6E75C-7B97-0716-0750-34E44CCB044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690600" y="1108080"/>
                  <a:ext cx="172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484B286-7978-6928-CB7A-0DBEF6575EEF}"/>
                    </a:ext>
                  </a:extLst>
                </p14:cNvPr>
                <p14:cNvContentPartPr/>
                <p14:nvPr/>
              </p14:nvContentPartPr>
              <p14:xfrm>
                <a:off x="6428160" y="844560"/>
                <a:ext cx="25200" cy="18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484B286-7978-6928-CB7A-0DBEF6575EE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423840" y="840240"/>
                  <a:ext cx="338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9B18857-9F15-891B-406D-334295742FB4}"/>
                    </a:ext>
                  </a:extLst>
                </p14:cNvPr>
                <p14:cNvContentPartPr/>
                <p14:nvPr/>
              </p14:nvContentPartPr>
              <p14:xfrm>
                <a:off x="6514200" y="945000"/>
                <a:ext cx="71640" cy="120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9B18857-9F15-891B-406D-334295742FB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09880" y="940667"/>
                  <a:ext cx="80280" cy="1292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8C38902-3A5E-464F-2B1A-9483C6264AF6}"/>
                    </a:ext>
                  </a:extLst>
                </p14:cNvPr>
                <p14:cNvContentPartPr/>
                <p14:nvPr/>
              </p14:nvContentPartPr>
              <p14:xfrm>
                <a:off x="6642720" y="1166760"/>
                <a:ext cx="20880" cy="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8C38902-3A5E-464F-2B1A-9483C6264AF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38400" y="1162440"/>
                  <a:ext cx="295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84CBA3D-D68E-1DDF-5DFB-CE020B9772BA}"/>
                    </a:ext>
                  </a:extLst>
                </p14:cNvPr>
                <p14:cNvContentPartPr/>
                <p14:nvPr/>
              </p14:nvContentPartPr>
              <p14:xfrm>
                <a:off x="6903000" y="924120"/>
                <a:ext cx="119880" cy="158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84CBA3D-D68E-1DDF-5DFB-CE020B9772B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98680" y="919800"/>
                  <a:ext cx="1285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0B1FB8D-61FE-B90B-C78E-C06FC9B98B09}"/>
                    </a:ext>
                  </a:extLst>
                </p14:cNvPr>
                <p14:cNvContentPartPr/>
                <p14:nvPr/>
              </p14:nvContentPartPr>
              <p14:xfrm>
                <a:off x="7150320" y="771480"/>
                <a:ext cx="93600" cy="53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0B1FB8D-61FE-B90B-C78E-C06FC9B98B0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146000" y="767160"/>
                  <a:ext cx="102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4E90027-DBDB-71CD-B116-86ACE741832E}"/>
                    </a:ext>
                  </a:extLst>
                </p14:cNvPr>
                <p14:cNvContentPartPr/>
                <p14:nvPr/>
              </p14:nvContentPartPr>
              <p14:xfrm>
                <a:off x="6542640" y="708480"/>
                <a:ext cx="206640" cy="378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4E90027-DBDB-71CD-B116-86ACE741832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538320" y="704160"/>
                  <a:ext cx="2152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BF40FBB-E0D3-A5E8-B37D-752F0182F3BC}"/>
                    </a:ext>
                  </a:extLst>
                </p14:cNvPr>
                <p14:cNvContentPartPr/>
                <p14:nvPr/>
              </p14:nvContentPartPr>
              <p14:xfrm>
                <a:off x="6887520" y="712440"/>
                <a:ext cx="440280" cy="24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BF40FBB-E0D3-A5E8-B37D-752F0182F3B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883204" y="708120"/>
                  <a:ext cx="448913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5CA671B-B893-DD59-180D-9CFB2F0BA605}"/>
                    </a:ext>
                  </a:extLst>
                </p14:cNvPr>
                <p14:cNvContentPartPr/>
                <p14:nvPr/>
              </p14:nvContentPartPr>
              <p14:xfrm>
                <a:off x="3217407" y="2264847"/>
                <a:ext cx="542520" cy="176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5CA671B-B893-DD59-180D-9CFB2F0BA60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213087" y="2260536"/>
                  <a:ext cx="551160" cy="185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BE573F7-F10D-F5B6-C13C-6463ECB892F9}"/>
                    </a:ext>
                  </a:extLst>
                </p14:cNvPr>
                <p14:cNvContentPartPr/>
                <p14:nvPr/>
              </p14:nvContentPartPr>
              <p14:xfrm>
                <a:off x="3920487" y="2362047"/>
                <a:ext cx="157680" cy="157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BE573F7-F10D-F5B6-C13C-6463ECB892F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916167" y="2357727"/>
                  <a:ext cx="166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B19EEF-9EA2-EEEA-BE55-CC2EC18B65CE}"/>
                    </a:ext>
                  </a:extLst>
                </p14:cNvPr>
                <p14:cNvContentPartPr/>
                <p14:nvPr/>
              </p14:nvContentPartPr>
              <p14:xfrm>
                <a:off x="3909327" y="2551767"/>
                <a:ext cx="222480" cy="43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B19EEF-9EA2-EEEA-BE55-CC2EC18B65C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905007" y="2547447"/>
                  <a:ext cx="2311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ECE10D5-5A42-D7FB-803A-0F08FDF25AA7}"/>
                    </a:ext>
                  </a:extLst>
                </p14:cNvPr>
                <p14:cNvContentPartPr/>
                <p14:nvPr/>
              </p14:nvContentPartPr>
              <p14:xfrm>
                <a:off x="3960807" y="2630247"/>
                <a:ext cx="173880" cy="150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ECE10D5-5A42-D7FB-803A-0F08FDF25AA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56487" y="2625937"/>
                  <a:ext cx="182520" cy="1587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3B47712-40F4-3C5D-E0EF-8FF4E22D9C80}"/>
                    </a:ext>
                  </a:extLst>
                </p14:cNvPr>
                <p14:cNvContentPartPr/>
                <p14:nvPr/>
              </p14:nvContentPartPr>
              <p14:xfrm>
                <a:off x="3222087" y="1999167"/>
                <a:ext cx="519480" cy="244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3B47712-40F4-3C5D-E0EF-8FF4E22D9C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17767" y="1994847"/>
                  <a:ext cx="5281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6D37E71-5E9D-9A10-8DBA-A1A9BB723CD5}"/>
                    </a:ext>
                  </a:extLst>
                </p14:cNvPr>
                <p14:cNvContentPartPr/>
                <p14:nvPr/>
              </p14:nvContentPartPr>
              <p14:xfrm>
                <a:off x="3898527" y="1860927"/>
                <a:ext cx="8280" cy="97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6D37E71-5E9D-9A10-8DBA-A1A9BB723CD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94207" y="1856607"/>
                  <a:ext cx="169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2F3B941-18D0-688F-62A9-3C43056082CC}"/>
                    </a:ext>
                  </a:extLst>
                </p14:cNvPr>
                <p14:cNvContentPartPr/>
                <p14:nvPr/>
              </p14:nvContentPartPr>
              <p14:xfrm>
                <a:off x="3816447" y="2028327"/>
                <a:ext cx="180360" cy="18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2F3B941-18D0-688F-62A9-3C43056082C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812127" y="2023921"/>
                  <a:ext cx="189000" cy="27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25FC0AC-3724-B9E1-1607-F71BA9F59EB5}"/>
                    </a:ext>
                  </a:extLst>
                </p14:cNvPr>
                <p14:cNvContentPartPr/>
                <p14:nvPr/>
              </p14:nvContentPartPr>
              <p14:xfrm>
                <a:off x="3865047" y="2092407"/>
                <a:ext cx="119160" cy="95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25FC0AC-3724-B9E1-1607-F71BA9F59EB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60727" y="2088087"/>
                  <a:ext cx="1278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F412DB2-AD64-E103-9CC9-CE0037D417FF}"/>
                    </a:ext>
                  </a:extLst>
                </p14:cNvPr>
                <p14:cNvContentPartPr/>
                <p14:nvPr/>
              </p14:nvContentPartPr>
              <p14:xfrm>
                <a:off x="2223447" y="1676247"/>
                <a:ext cx="293760" cy="179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F412DB2-AD64-E103-9CC9-CE0037D417F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219127" y="1671927"/>
                  <a:ext cx="3024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F97BB65-9F44-B936-109B-8ACB99CB1B3B}"/>
                    </a:ext>
                  </a:extLst>
                </p14:cNvPr>
                <p14:cNvContentPartPr/>
                <p14:nvPr/>
              </p14:nvContentPartPr>
              <p14:xfrm>
                <a:off x="2268087" y="1856967"/>
                <a:ext cx="298080" cy="32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F97BB65-9F44-B936-109B-8ACB99CB1B3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263767" y="1852694"/>
                  <a:ext cx="306720" cy="409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996297D-7112-82B0-49B1-C769450708E9}"/>
                    </a:ext>
                  </a:extLst>
                </p14:cNvPr>
                <p14:cNvContentPartPr/>
                <p14:nvPr/>
              </p14:nvContentPartPr>
              <p14:xfrm>
                <a:off x="2541687" y="1839687"/>
                <a:ext cx="85680" cy="111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996297D-7112-82B0-49B1-C769450708E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537367" y="1835367"/>
                  <a:ext cx="943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94CC6E2-6C82-ECFB-1296-25AD422BC4D5}"/>
                    </a:ext>
                  </a:extLst>
                </p14:cNvPr>
                <p14:cNvContentPartPr/>
                <p14:nvPr/>
              </p14:nvContentPartPr>
              <p14:xfrm>
                <a:off x="2455287" y="1629807"/>
                <a:ext cx="115560" cy="79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94CC6E2-6C82-ECFB-1296-25AD422BC4D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50967" y="1625487"/>
                  <a:ext cx="124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3ADEEF6-A877-2965-7127-BA6C9433CA40}"/>
                    </a:ext>
                  </a:extLst>
                </p14:cNvPr>
                <p14:cNvContentPartPr/>
                <p14:nvPr/>
              </p14:nvContentPartPr>
              <p14:xfrm>
                <a:off x="2801967" y="1417047"/>
                <a:ext cx="154800" cy="192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3ADEEF6-A877-2965-7127-BA6C9433CA4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797647" y="1412719"/>
                  <a:ext cx="163440" cy="201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7D8EC61-789B-2B70-0A29-A8B5CA0F78CC}"/>
                    </a:ext>
                  </a:extLst>
                </p14:cNvPr>
                <p14:cNvContentPartPr/>
                <p14:nvPr/>
              </p14:nvContentPartPr>
              <p14:xfrm>
                <a:off x="2777487" y="1797927"/>
                <a:ext cx="268920" cy="194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7D8EC61-789B-2B70-0A29-A8B5CA0F78C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73173" y="1793607"/>
                  <a:ext cx="277548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0F820-08A6-1F83-30A3-02955D1C434A}"/>
                    </a:ext>
                  </a:extLst>
                </p14:cNvPr>
                <p14:cNvContentPartPr/>
                <p14:nvPr/>
              </p14:nvContentPartPr>
              <p14:xfrm>
                <a:off x="2871087" y="2437287"/>
                <a:ext cx="31680" cy="130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0F820-08A6-1F83-30A3-02955D1C434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66767" y="2432967"/>
                  <a:ext cx="403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C00AFA7-E362-582F-A766-27D53EC65D8D}"/>
                    </a:ext>
                  </a:extLst>
                </p14:cNvPr>
                <p14:cNvContentPartPr/>
                <p14:nvPr/>
              </p14:nvContentPartPr>
              <p14:xfrm>
                <a:off x="2767407" y="2601447"/>
                <a:ext cx="207360" cy="55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00AFA7-E362-582F-A766-27D53EC65D8D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763087" y="2597127"/>
                  <a:ext cx="216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9360660-19BC-C0D8-D908-D7EC27C30344}"/>
                    </a:ext>
                  </a:extLst>
                </p14:cNvPr>
                <p14:cNvContentPartPr/>
                <p14:nvPr/>
              </p14:nvContentPartPr>
              <p14:xfrm>
                <a:off x="2820327" y="2711247"/>
                <a:ext cx="185400" cy="114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9360660-19BC-C0D8-D908-D7EC27C3034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15999" y="2706927"/>
                  <a:ext cx="194057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5EBBC1-8163-E682-D582-4069FB4942D7}"/>
                    </a:ext>
                  </a:extLst>
                </p14:cNvPr>
                <p14:cNvContentPartPr/>
                <p14:nvPr/>
              </p14:nvContentPartPr>
              <p14:xfrm>
                <a:off x="3066567" y="1910247"/>
                <a:ext cx="160920" cy="57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5EBBC1-8163-E682-D582-4069FB4942D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062247" y="1905927"/>
                  <a:ext cx="16956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BD558AA-6704-3005-94C2-CEAB09EBDFD0}"/>
                    </a:ext>
                  </a:extLst>
                </p14:cNvPr>
                <p14:cNvContentPartPr/>
                <p14:nvPr/>
              </p14:nvContentPartPr>
              <p14:xfrm>
                <a:off x="3048207" y="1553127"/>
                <a:ext cx="329400" cy="1023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BD558AA-6704-3005-94C2-CEAB09EBDFD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43882" y="1548807"/>
                  <a:ext cx="338049" cy="10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B0DA71A-19F4-1900-40C4-5ED4201B7908}"/>
                    </a:ext>
                  </a:extLst>
                </p14:cNvPr>
                <p14:cNvContentPartPr/>
                <p14:nvPr/>
              </p14:nvContentPartPr>
              <p14:xfrm>
                <a:off x="2798168" y="1372407"/>
                <a:ext cx="42120" cy="7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B0DA71A-19F4-1900-40C4-5ED4201B790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93848" y="1367881"/>
                  <a:ext cx="50760" cy="16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CCD0099-C4E0-7423-0679-AF33C21D5296}"/>
                    </a:ext>
                  </a:extLst>
                </p14:cNvPr>
                <p14:cNvContentPartPr/>
                <p14:nvPr/>
              </p14:nvContentPartPr>
              <p14:xfrm>
                <a:off x="2705648" y="1385367"/>
                <a:ext cx="112320" cy="739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CCD0099-C4E0-7423-0679-AF33C21D529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701328" y="1381047"/>
                  <a:ext cx="12096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E867485-D959-F97D-4FAA-30EB77B5D680}"/>
                    </a:ext>
                  </a:extLst>
                </p14:cNvPr>
                <p14:cNvContentPartPr/>
                <p14:nvPr/>
              </p14:nvContentPartPr>
              <p14:xfrm>
                <a:off x="2645168" y="1198167"/>
                <a:ext cx="102240" cy="172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E867485-D959-F97D-4FAA-30EB77B5D68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40848" y="1193847"/>
                  <a:ext cx="1108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5ACD026-E4F0-DF17-66C3-E2A71A37A54B}"/>
                    </a:ext>
                  </a:extLst>
                </p14:cNvPr>
                <p14:cNvContentPartPr/>
                <p14:nvPr/>
              </p14:nvContentPartPr>
              <p14:xfrm>
                <a:off x="2648408" y="1297167"/>
                <a:ext cx="99720" cy="44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5ACD026-E4F0-DF17-66C3-E2A71A37A54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44088" y="1292847"/>
                  <a:ext cx="1083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F0E98E1-747F-A25A-1EE3-F88B817E30D7}"/>
                    </a:ext>
                  </a:extLst>
                </p14:cNvPr>
                <p14:cNvContentPartPr/>
                <p14:nvPr/>
              </p14:nvContentPartPr>
              <p14:xfrm>
                <a:off x="2752088" y="1259007"/>
                <a:ext cx="29880" cy="20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F0E98E1-747F-A25A-1EE3-F88B817E30D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747768" y="1254687"/>
                  <a:ext cx="38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F7FCC6D-7DBE-C21D-752B-0CEF8D84526F}"/>
                    </a:ext>
                  </a:extLst>
                </p14:cNvPr>
                <p14:cNvContentPartPr/>
                <p14:nvPr/>
              </p14:nvContentPartPr>
              <p14:xfrm>
                <a:off x="2751728" y="1233087"/>
                <a:ext cx="37800" cy="103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F7FCC6D-7DBE-C21D-752B-0CEF8D84526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747408" y="1228767"/>
                  <a:ext cx="464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9634472-F60A-4258-1DCB-24AE98739BB5}"/>
                    </a:ext>
                  </a:extLst>
                </p14:cNvPr>
                <p14:cNvContentPartPr/>
                <p14:nvPr/>
              </p14:nvContentPartPr>
              <p14:xfrm>
                <a:off x="2835608" y="1208967"/>
                <a:ext cx="90000" cy="13932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9634472-F60A-4258-1DCB-24AE98739BB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31271" y="1204636"/>
                  <a:ext cx="98675" cy="147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D3B9027-15EB-B7FE-E9C3-905C9C53FABE}"/>
                    </a:ext>
                  </a:extLst>
                </p14:cNvPr>
                <p14:cNvContentPartPr/>
                <p14:nvPr/>
              </p14:nvContentPartPr>
              <p14:xfrm>
                <a:off x="2543648" y="2563287"/>
                <a:ext cx="144720" cy="136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D3B9027-15EB-B7FE-E9C3-905C9C53FAB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539328" y="2558967"/>
                  <a:ext cx="1533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D6F2293-6647-786A-2572-F63D0D471451}"/>
                    </a:ext>
                  </a:extLst>
                </p14:cNvPr>
                <p14:cNvContentPartPr/>
                <p14:nvPr/>
              </p14:nvContentPartPr>
              <p14:xfrm>
                <a:off x="3908967" y="1286727"/>
                <a:ext cx="11880" cy="119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D6F2293-6647-786A-2572-F63D0D47145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904774" y="1282407"/>
                  <a:ext cx="20266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1F8FC73-4908-1144-DFCE-F48F98F6D309}"/>
                    </a:ext>
                  </a:extLst>
                </p14:cNvPr>
                <p14:cNvContentPartPr/>
                <p14:nvPr/>
              </p14:nvContentPartPr>
              <p14:xfrm>
                <a:off x="3832287" y="1448367"/>
                <a:ext cx="189000" cy="41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1F8FC73-4908-1144-DFCE-F48F98F6D30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27967" y="1444047"/>
                  <a:ext cx="197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9909C64-12F6-BFD8-567A-936486FE12C1}"/>
                    </a:ext>
                  </a:extLst>
                </p14:cNvPr>
                <p14:cNvContentPartPr/>
                <p14:nvPr/>
              </p14:nvContentPartPr>
              <p14:xfrm>
                <a:off x="3882687" y="1528647"/>
                <a:ext cx="69480" cy="78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9909C64-12F6-BFD8-567A-936486FE12C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878344" y="1524327"/>
                  <a:ext cx="78165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7B7A4F4-46D8-4186-5E70-CF155F3F2EBF}"/>
                    </a:ext>
                  </a:extLst>
                </p14:cNvPr>
                <p14:cNvContentPartPr/>
                <p14:nvPr/>
              </p14:nvContentPartPr>
              <p14:xfrm>
                <a:off x="3784208" y="1014927"/>
                <a:ext cx="75960" cy="167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7B7A4F4-46D8-4186-5E70-CF155F3F2EB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779888" y="1010616"/>
                  <a:ext cx="84600" cy="1756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6942DD4-057E-6293-4492-7671BA920937}"/>
                    </a:ext>
                  </a:extLst>
                </p14:cNvPr>
                <p14:cNvContentPartPr/>
                <p14:nvPr/>
              </p14:nvContentPartPr>
              <p14:xfrm>
                <a:off x="3761168" y="1096647"/>
                <a:ext cx="90720" cy="392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6942DD4-057E-6293-4492-7671BA92093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756848" y="1092327"/>
                  <a:ext cx="99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A0B4053-E538-0EE9-DC1F-26EDA53963F2}"/>
                    </a:ext>
                  </a:extLst>
                </p14:cNvPr>
                <p14:cNvContentPartPr/>
                <p14:nvPr/>
              </p14:nvContentPartPr>
              <p14:xfrm>
                <a:off x="3907328" y="1066767"/>
                <a:ext cx="46080" cy="99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A0B4053-E538-0EE9-DC1F-26EDA53963F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903008" y="1062447"/>
                  <a:ext cx="547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4046F32-79AE-F26A-422C-D32F7ED71285}"/>
                    </a:ext>
                  </a:extLst>
                </p14:cNvPr>
                <p14:cNvContentPartPr/>
                <p14:nvPr/>
              </p14:nvContentPartPr>
              <p14:xfrm>
                <a:off x="4033688" y="1038687"/>
                <a:ext cx="88200" cy="114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4046F32-79AE-F26A-422C-D32F7ED7128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029368" y="1034367"/>
                  <a:ext cx="968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EA4556B5-2F44-FF72-CA02-2EEBAA35D2E6}"/>
                    </a:ext>
                  </a:extLst>
                </p14:cNvPr>
                <p14:cNvContentPartPr/>
                <p14:nvPr/>
              </p14:nvContentPartPr>
              <p14:xfrm>
                <a:off x="4183088" y="1097727"/>
                <a:ext cx="56520" cy="3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EA4556B5-2F44-FF72-CA02-2EEBAA35D2E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178740" y="1092927"/>
                  <a:ext cx="65215" cy="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C91ADE6-6085-7AA6-7B9E-856C44DEADA4}"/>
                    </a:ext>
                  </a:extLst>
                </p14:cNvPr>
                <p14:cNvContentPartPr/>
                <p14:nvPr/>
              </p14:nvContentPartPr>
              <p14:xfrm>
                <a:off x="4220528" y="1058127"/>
                <a:ext cx="24480" cy="84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C91ADE6-6085-7AA6-7B9E-856C44DEADA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16208" y="1053807"/>
                  <a:ext cx="33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0353FB8-5233-0F08-81A1-F9ED383E2827}"/>
                    </a:ext>
                  </a:extLst>
                </p14:cNvPr>
                <p14:cNvContentPartPr/>
                <p14:nvPr/>
              </p14:nvContentPartPr>
              <p14:xfrm>
                <a:off x="4309808" y="1050567"/>
                <a:ext cx="98640" cy="73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0353FB8-5233-0F08-81A1-F9ED383E2827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305488" y="1046247"/>
                  <a:ext cx="10728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5F7FF60-19A5-E793-1B1F-04507E774969}"/>
                    </a:ext>
                  </a:extLst>
                </p14:cNvPr>
                <p14:cNvContentPartPr/>
                <p14:nvPr/>
              </p14:nvContentPartPr>
              <p14:xfrm>
                <a:off x="4306320" y="1516320"/>
                <a:ext cx="189360" cy="386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5F7FF60-19A5-E793-1B1F-04507E77496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02000" y="1512000"/>
                  <a:ext cx="19800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FB223D9-19A8-6AAA-24E7-A4511D02D3FD}"/>
                    </a:ext>
                  </a:extLst>
                </p14:cNvPr>
                <p14:cNvContentPartPr/>
                <p14:nvPr/>
              </p14:nvContentPartPr>
              <p14:xfrm>
                <a:off x="4369320" y="1782720"/>
                <a:ext cx="102600" cy="1180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FB223D9-19A8-6AAA-24E7-A4511D02D3F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365000" y="1778400"/>
                  <a:ext cx="11124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D0F8636-3C5E-30AA-30D1-EB251B7664E7}"/>
                    </a:ext>
                  </a:extLst>
                </p14:cNvPr>
                <p14:cNvContentPartPr/>
                <p14:nvPr/>
              </p14:nvContentPartPr>
              <p14:xfrm>
                <a:off x="4615200" y="1629360"/>
                <a:ext cx="107640" cy="149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D0F8636-3C5E-30AA-30D1-EB251B7664E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10880" y="1625040"/>
                  <a:ext cx="116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DED3EA3-6A78-2176-B266-E2AE8838AF52}"/>
                    </a:ext>
                  </a:extLst>
                </p14:cNvPr>
                <p14:cNvContentPartPr/>
                <p14:nvPr/>
              </p14:nvContentPartPr>
              <p14:xfrm>
                <a:off x="4807440" y="1588680"/>
                <a:ext cx="79200" cy="157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DED3EA3-6A78-2176-B266-E2AE8838AF5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803120" y="1584360"/>
                  <a:ext cx="878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E2E9B456-EB8D-A602-239C-8D59CB2AE0BA}"/>
                    </a:ext>
                  </a:extLst>
                </p14:cNvPr>
                <p14:cNvContentPartPr/>
                <p14:nvPr/>
              </p14:nvContentPartPr>
              <p14:xfrm>
                <a:off x="4957560" y="1603440"/>
                <a:ext cx="102600" cy="191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E2E9B456-EB8D-A602-239C-8D59CB2AE0B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953225" y="1599120"/>
                  <a:ext cx="11127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7AB3CDE-4FEE-23F6-2741-59551B627806}"/>
                    </a:ext>
                  </a:extLst>
                </p14:cNvPr>
                <p14:cNvContentPartPr/>
                <p14:nvPr/>
              </p14:nvContentPartPr>
              <p14:xfrm>
                <a:off x="5106600" y="1722240"/>
                <a:ext cx="145800" cy="128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7AB3CDE-4FEE-23F6-2741-59551B62780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102291" y="1717920"/>
                  <a:ext cx="154419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60F7BD4-38B9-B3F9-9B57-8C42195EB9D7}"/>
                    </a:ext>
                  </a:extLst>
                </p14:cNvPr>
                <p14:cNvContentPartPr/>
                <p14:nvPr/>
              </p14:nvContentPartPr>
              <p14:xfrm>
                <a:off x="4320360" y="2103480"/>
                <a:ext cx="152640" cy="324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60F7BD4-38B9-B3F9-9B57-8C42195EB9D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316040" y="2099160"/>
                  <a:ext cx="1612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83A043C-3CFB-E711-4985-E69EE3B4C200}"/>
                    </a:ext>
                  </a:extLst>
                </p14:cNvPr>
                <p14:cNvContentPartPr/>
                <p14:nvPr/>
              </p14:nvContentPartPr>
              <p14:xfrm>
                <a:off x="4356360" y="2396160"/>
                <a:ext cx="153360" cy="103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83A043C-3CFB-E711-4985-E69EE3B4C20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52040" y="2391840"/>
                  <a:ext cx="162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2C7444B-9C05-7448-776E-A966BBFE6482}"/>
                    </a:ext>
                  </a:extLst>
                </p14:cNvPr>
                <p14:cNvContentPartPr/>
                <p14:nvPr/>
              </p14:nvContentPartPr>
              <p14:xfrm>
                <a:off x="4680720" y="2170440"/>
                <a:ext cx="118800" cy="131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2C7444B-9C05-7448-776E-A966BBFE648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76387" y="2166120"/>
                  <a:ext cx="127466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BFE05F76-D644-63E1-53EA-AA99190E31B8}"/>
                    </a:ext>
                  </a:extLst>
                </p14:cNvPr>
                <p14:cNvContentPartPr/>
                <p14:nvPr/>
              </p14:nvContentPartPr>
              <p14:xfrm>
                <a:off x="4869720" y="2198520"/>
                <a:ext cx="118080" cy="1076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BFE05F76-D644-63E1-53EA-AA99190E31B8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65400" y="2194200"/>
                  <a:ext cx="1267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BA9D5F8-1FBD-00D0-B473-489A7812129D}"/>
                    </a:ext>
                  </a:extLst>
                </p14:cNvPr>
                <p14:cNvContentPartPr/>
                <p14:nvPr/>
              </p14:nvContentPartPr>
              <p14:xfrm>
                <a:off x="5000040" y="2169360"/>
                <a:ext cx="120600" cy="158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BA9D5F8-1FBD-00D0-B473-489A7812129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995733" y="2165040"/>
                  <a:ext cx="12921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DCF89DD1-68B8-8EEF-DC1F-CCB58E0A0EFF}"/>
                    </a:ext>
                  </a:extLst>
                </p14:cNvPr>
                <p14:cNvContentPartPr/>
                <p14:nvPr/>
              </p14:nvContentPartPr>
              <p14:xfrm>
                <a:off x="5189400" y="2256840"/>
                <a:ext cx="114480" cy="102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DCF89DD1-68B8-8EEF-DC1F-CCB58E0A0EFF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185080" y="2252520"/>
                  <a:ext cx="123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BC8C9B9-0922-ED49-5709-05A9DFDC6C99}"/>
                    </a:ext>
                  </a:extLst>
                </p14:cNvPr>
                <p14:cNvContentPartPr/>
                <p14:nvPr/>
              </p14:nvContentPartPr>
              <p14:xfrm>
                <a:off x="3659760" y="1563480"/>
                <a:ext cx="146880" cy="1042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BC8C9B9-0922-ED49-5709-05A9DFDC6C9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3655440" y="1559160"/>
                  <a:ext cx="155520" cy="10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24714A29-5143-2D1E-D4E2-B01FC5FBF00D}"/>
                    </a:ext>
                  </a:extLst>
                </p14:cNvPr>
                <p14:cNvContentPartPr/>
                <p14:nvPr/>
              </p14:nvContentPartPr>
              <p14:xfrm>
                <a:off x="3596400" y="1571040"/>
                <a:ext cx="170280" cy="144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24714A29-5143-2D1E-D4E2-B01FC5FBF00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3592071" y="1566731"/>
                  <a:ext cx="178938" cy="152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EAAD32F-B3B4-0F57-DA8F-6571550A0A8C}"/>
                    </a:ext>
                  </a:extLst>
                </p14:cNvPr>
                <p14:cNvContentPartPr/>
                <p14:nvPr/>
              </p14:nvContentPartPr>
              <p14:xfrm>
                <a:off x="973527" y="3289282"/>
                <a:ext cx="162000" cy="1306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EAAD32F-B3B4-0F57-DA8F-6571550A0A8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69217" y="3284962"/>
                  <a:ext cx="170621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0336FB19-4DB7-CBE2-9B70-5A0B6AC23363}"/>
                    </a:ext>
                  </a:extLst>
                </p14:cNvPr>
                <p14:cNvContentPartPr/>
                <p14:nvPr/>
              </p14:nvContentPartPr>
              <p14:xfrm>
                <a:off x="7303680" y="1553760"/>
                <a:ext cx="110880" cy="182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0336FB19-4DB7-CBE2-9B70-5A0B6AC2336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99360" y="1549440"/>
                  <a:ext cx="1195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F24C445-2924-BC3A-E32A-BDF2561DF0F0}"/>
                    </a:ext>
                  </a:extLst>
                </p14:cNvPr>
                <p14:cNvContentPartPr/>
                <p14:nvPr/>
              </p14:nvContentPartPr>
              <p14:xfrm>
                <a:off x="7548120" y="1578960"/>
                <a:ext cx="135720" cy="3232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F24C445-2924-BC3A-E32A-BDF2561DF0F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43800" y="1574640"/>
                  <a:ext cx="14436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76A12B4-49AF-6CD0-2B1A-71E796604F5B}"/>
                    </a:ext>
                  </a:extLst>
                </p14:cNvPr>
                <p14:cNvContentPartPr/>
                <p14:nvPr/>
              </p14:nvContentPartPr>
              <p14:xfrm>
                <a:off x="7228800" y="1499400"/>
                <a:ext cx="15480" cy="296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76A12B4-49AF-6CD0-2B1A-71E796604F5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224578" y="1495080"/>
                  <a:ext cx="23924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3112D01-F60B-2626-5562-B3FEF7032129}"/>
                    </a:ext>
                  </a:extLst>
                </p14:cNvPr>
                <p14:cNvContentPartPr/>
                <p14:nvPr/>
              </p14:nvContentPartPr>
              <p14:xfrm>
                <a:off x="7849080" y="1591200"/>
                <a:ext cx="130320" cy="171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3112D01-F60B-2626-5562-B3FEF703212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844772" y="1586880"/>
                  <a:ext cx="138936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854A2F2-E593-E3A5-1465-FF1AF69CE229}"/>
                    </a:ext>
                  </a:extLst>
                </p14:cNvPr>
                <p14:cNvContentPartPr/>
                <p14:nvPr/>
              </p14:nvContentPartPr>
              <p14:xfrm>
                <a:off x="7968960" y="1535400"/>
                <a:ext cx="210240" cy="2476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854A2F2-E593-E3A5-1465-FF1AF69CE229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964640" y="1531074"/>
                  <a:ext cx="218880" cy="256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241402C-B4AD-32D4-C716-2D6A55FF00D8}"/>
                    </a:ext>
                  </a:extLst>
                </p14:cNvPr>
                <p14:cNvContentPartPr/>
                <p14:nvPr/>
              </p14:nvContentPartPr>
              <p14:xfrm>
                <a:off x="8913240" y="1537920"/>
                <a:ext cx="144720" cy="1634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241402C-B4AD-32D4-C716-2D6A55FF00D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908920" y="1533600"/>
                  <a:ext cx="153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8E5026B-F392-F9AE-55A9-20011B0EE6E0}"/>
                    </a:ext>
                  </a:extLst>
                </p14:cNvPr>
                <p14:cNvContentPartPr/>
                <p14:nvPr/>
              </p14:nvContentPartPr>
              <p14:xfrm>
                <a:off x="9151200" y="1549440"/>
                <a:ext cx="110160" cy="317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8E5026B-F392-F9AE-55A9-20011B0EE6E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146880" y="1545125"/>
                  <a:ext cx="118800" cy="3257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C3E1FAC-EC18-F4D6-9C54-4C03D217F30E}"/>
                    </a:ext>
                  </a:extLst>
                </p14:cNvPr>
                <p14:cNvContentPartPr/>
                <p14:nvPr/>
              </p14:nvContentPartPr>
              <p14:xfrm>
                <a:off x="9484200" y="1558080"/>
                <a:ext cx="138960" cy="1702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C3E1FAC-EC18-F4D6-9C54-4C03D217F30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479891" y="1553760"/>
                  <a:ext cx="147578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44987C2-C3EF-D160-7E92-651AD2755E41}"/>
                    </a:ext>
                  </a:extLst>
                </p14:cNvPr>
                <p14:cNvContentPartPr/>
                <p14:nvPr/>
              </p14:nvContentPartPr>
              <p14:xfrm>
                <a:off x="8847360" y="1494720"/>
                <a:ext cx="26280" cy="285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44987C2-C3EF-D160-7E92-651AD2755E4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843040" y="1490395"/>
                  <a:ext cx="34920" cy="2941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7226CAC-E70B-0DF6-4B8F-BE784DBD3EAB}"/>
                    </a:ext>
                  </a:extLst>
                </p14:cNvPr>
                <p14:cNvContentPartPr/>
                <p14:nvPr/>
              </p14:nvContentPartPr>
              <p14:xfrm>
                <a:off x="8381520" y="1679040"/>
                <a:ext cx="126000" cy="158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7226CAC-E70B-0DF6-4B8F-BE784DBD3EA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377188" y="1674720"/>
                  <a:ext cx="134665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989367D-5A23-0449-AEF9-CB030E2AEFA2}"/>
                    </a:ext>
                  </a:extLst>
                </p14:cNvPr>
                <p14:cNvContentPartPr/>
                <p14:nvPr/>
              </p14:nvContentPartPr>
              <p14:xfrm>
                <a:off x="9677520" y="1548360"/>
                <a:ext cx="56520" cy="255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989367D-5A23-0449-AEF9-CB030E2AEFA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673200" y="1544040"/>
                  <a:ext cx="6516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832C89F-113F-B1A0-EA84-526E51534BDD}"/>
                    </a:ext>
                  </a:extLst>
                </p14:cNvPr>
                <p14:cNvContentPartPr/>
                <p14:nvPr/>
              </p14:nvContentPartPr>
              <p14:xfrm>
                <a:off x="9821160" y="1476000"/>
                <a:ext cx="93600" cy="436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832C89F-113F-B1A0-EA84-526E51534BD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816857" y="1471680"/>
                  <a:ext cx="102207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5353E35-C017-9607-086D-985059B6D4DC}"/>
                    </a:ext>
                  </a:extLst>
                </p14:cNvPr>
                <p14:cNvContentPartPr/>
                <p14:nvPr/>
              </p14:nvContentPartPr>
              <p14:xfrm>
                <a:off x="7031520" y="1357920"/>
                <a:ext cx="203760" cy="6508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5353E35-C017-9607-086D-985059B6D4D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027200" y="1353600"/>
                  <a:ext cx="21240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59E8692-167F-67C8-8CC4-290012D3BD24}"/>
                    </a:ext>
                  </a:extLst>
                </p14:cNvPr>
                <p14:cNvContentPartPr/>
                <p14:nvPr/>
              </p14:nvContentPartPr>
              <p14:xfrm>
                <a:off x="6755400" y="1453680"/>
                <a:ext cx="74520" cy="1674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59E8692-167F-67C8-8CC4-290012D3BD2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6751080" y="1449360"/>
                  <a:ext cx="83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4CF45EE-54FC-E566-AF2C-3BDA3928CA60}"/>
                    </a:ext>
                  </a:extLst>
                </p14:cNvPr>
                <p14:cNvContentPartPr/>
                <p14:nvPr/>
              </p14:nvContentPartPr>
              <p14:xfrm>
                <a:off x="6741000" y="1665000"/>
                <a:ext cx="223920" cy="342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4CF45EE-54FC-E566-AF2C-3BDA3928CA6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6736687" y="1660680"/>
                  <a:ext cx="232546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84310E5-C77B-1CED-EAE9-3211BDBD53D8}"/>
                    </a:ext>
                  </a:extLst>
                </p14:cNvPr>
                <p14:cNvContentPartPr/>
                <p14:nvPr/>
              </p14:nvContentPartPr>
              <p14:xfrm>
                <a:off x="6732000" y="1748160"/>
                <a:ext cx="98640" cy="38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84310E5-C77B-1CED-EAE9-3211BDBD53D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727680" y="1743880"/>
                  <a:ext cx="107280" cy="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D6E5CC8-B2B8-1AEA-0828-2EA00B28B053}"/>
                    </a:ext>
                  </a:extLst>
                </p14:cNvPr>
                <p14:cNvContentPartPr/>
                <p14:nvPr/>
              </p14:nvContentPartPr>
              <p14:xfrm>
                <a:off x="6660720" y="1746000"/>
                <a:ext cx="270360" cy="1756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D6E5CC8-B2B8-1AEA-0828-2EA00B28B05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656400" y="1741680"/>
                  <a:ext cx="2790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564623C-DE93-8D92-3283-0C0D07719EE8}"/>
                    </a:ext>
                  </a:extLst>
                </p14:cNvPr>
                <p14:cNvContentPartPr/>
                <p14:nvPr/>
              </p14:nvContentPartPr>
              <p14:xfrm>
                <a:off x="6841800" y="1840320"/>
                <a:ext cx="76320" cy="1425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564623C-DE93-8D92-3283-0C0D07719EE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837480" y="1836000"/>
                  <a:ext cx="849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A3B73E67-DC34-B294-0CC4-5891DF99F9E7}"/>
                    </a:ext>
                  </a:extLst>
                </p14:cNvPr>
                <p14:cNvContentPartPr/>
                <p14:nvPr/>
              </p14:nvContentPartPr>
              <p14:xfrm>
                <a:off x="120327" y="3938722"/>
                <a:ext cx="33480" cy="2631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A3B73E67-DC34-B294-0CC4-5891DF99F9E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6007" y="3934402"/>
                  <a:ext cx="421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5BC1321-0EB5-C38F-8815-00AAE2A81351}"/>
                    </a:ext>
                  </a:extLst>
                </p14:cNvPr>
                <p14:cNvContentPartPr/>
                <p14:nvPr/>
              </p14:nvContentPartPr>
              <p14:xfrm>
                <a:off x="85047" y="3948082"/>
                <a:ext cx="173160" cy="26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5BC1321-0EB5-C38F-8815-00AAE2A8135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0727" y="3943762"/>
                  <a:ext cx="1818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A6D7144-86F6-A1F1-878C-3975B38C5D40}"/>
                    </a:ext>
                  </a:extLst>
                </p14:cNvPr>
                <p14:cNvContentPartPr/>
                <p14:nvPr/>
              </p14:nvContentPartPr>
              <p14:xfrm>
                <a:off x="126087" y="4042402"/>
                <a:ext cx="165600" cy="7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A6D7144-86F6-A1F1-878C-3975B38C5D4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21758" y="4038082"/>
                  <a:ext cx="174259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8385200-0308-B1E0-4B5D-427B6F189797}"/>
                    </a:ext>
                  </a:extLst>
                </p14:cNvPr>
                <p14:cNvContentPartPr/>
                <p14:nvPr/>
              </p14:nvContentPartPr>
              <p14:xfrm>
                <a:off x="370527" y="4197202"/>
                <a:ext cx="19800" cy="74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8385200-0308-B1E0-4B5D-427B6F18979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66284" y="4192882"/>
                  <a:ext cx="28286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7DC0EBF-7B49-FCDB-F8BA-1069E496DF19}"/>
                    </a:ext>
                  </a:extLst>
                </p14:cNvPr>
                <p14:cNvContentPartPr/>
                <p14:nvPr/>
              </p14:nvContentPartPr>
              <p14:xfrm>
                <a:off x="548727" y="4029802"/>
                <a:ext cx="160200" cy="13248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7DC0EBF-7B49-FCDB-F8BA-1069E496DF1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44407" y="4025470"/>
                  <a:ext cx="168840" cy="1411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6C7C352-7F87-9904-698A-AB24559BAD21}"/>
                    </a:ext>
                  </a:extLst>
                </p14:cNvPr>
                <p14:cNvContentPartPr/>
                <p14:nvPr/>
              </p14:nvContentPartPr>
              <p14:xfrm>
                <a:off x="805767" y="4130242"/>
                <a:ext cx="18000" cy="583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6C7C352-7F87-9904-698A-AB24559BAD21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801447" y="4125922"/>
                  <a:ext cx="266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7D903D4-F341-566F-4CF2-624C5557C1F9}"/>
                    </a:ext>
                  </a:extLst>
                </p14:cNvPr>
                <p14:cNvContentPartPr/>
                <p14:nvPr/>
              </p14:nvContentPartPr>
              <p14:xfrm>
                <a:off x="779127" y="4114042"/>
                <a:ext cx="112680" cy="90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7D903D4-F341-566F-4CF2-624C5557C1F9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4807" y="4109722"/>
                  <a:ext cx="1213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8004321-0C25-1903-1EAE-AA439225C90C}"/>
                    </a:ext>
                  </a:extLst>
                </p14:cNvPr>
                <p14:cNvContentPartPr/>
                <p14:nvPr/>
              </p14:nvContentPartPr>
              <p14:xfrm>
                <a:off x="800727" y="4156162"/>
                <a:ext cx="100080" cy="90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8004321-0C25-1903-1EAE-AA439225C90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96391" y="4152008"/>
                  <a:ext cx="108751" cy="173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941E017-F803-0E87-1D35-02CCCF0C5A50}"/>
                    </a:ext>
                  </a:extLst>
                </p14:cNvPr>
                <p14:cNvContentPartPr/>
                <p14:nvPr/>
              </p14:nvContentPartPr>
              <p14:xfrm>
                <a:off x="-4233" y="3890842"/>
                <a:ext cx="42840" cy="4618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941E017-F803-0E87-1D35-02CCCF0C5A5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-8553" y="3886525"/>
                  <a:ext cx="51480" cy="470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B69A40C-1145-D129-1512-33CFF45E09BC}"/>
                    </a:ext>
                  </a:extLst>
                </p14:cNvPr>
                <p14:cNvContentPartPr/>
                <p14:nvPr/>
              </p14:nvContentPartPr>
              <p14:xfrm>
                <a:off x="1019607" y="3913882"/>
                <a:ext cx="465120" cy="43344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B69A40C-1145-D129-1512-33CFF45E09B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015287" y="3909566"/>
                  <a:ext cx="473760" cy="4420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D29C82D-F877-1EBB-FE6C-844BF3D90CE2}"/>
                    </a:ext>
                  </a:extLst>
                </p14:cNvPr>
                <p14:cNvContentPartPr/>
                <p14:nvPr/>
              </p14:nvContentPartPr>
              <p14:xfrm>
                <a:off x="1691007" y="4042042"/>
                <a:ext cx="181080" cy="244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D29C82D-F877-1EBB-FE6C-844BF3D90CE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686687" y="4037658"/>
                  <a:ext cx="189720" cy="33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93D044B-EBAE-7555-EF5F-1A136DA84F47}"/>
                    </a:ext>
                  </a:extLst>
                </p14:cNvPr>
                <p14:cNvContentPartPr/>
                <p14:nvPr/>
              </p14:nvContentPartPr>
              <p14:xfrm>
                <a:off x="1701087" y="4141762"/>
                <a:ext cx="216360" cy="19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93D044B-EBAE-7555-EF5F-1A136DA84F4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696767" y="4137360"/>
                  <a:ext cx="225000" cy="282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194D198-F027-25E8-6F10-F5FB42837C16}"/>
                    </a:ext>
                  </a:extLst>
                </p14:cNvPr>
                <p14:cNvContentPartPr/>
                <p14:nvPr/>
              </p14:nvContentPartPr>
              <p14:xfrm>
                <a:off x="2279247" y="3831802"/>
                <a:ext cx="427320" cy="604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194D198-F027-25E8-6F10-F5FB42837C1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274927" y="3827482"/>
                  <a:ext cx="4359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8FB2BDF4-28CE-1E09-8AC2-09425288E86F}"/>
                    </a:ext>
                  </a:extLst>
                </p14:cNvPr>
                <p14:cNvContentPartPr/>
                <p14:nvPr/>
              </p14:nvContentPartPr>
              <p14:xfrm>
                <a:off x="2290047" y="3939442"/>
                <a:ext cx="498240" cy="3042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8FB2BDF4-28CE-1E09-8AC2-09425288E86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285727" y="3935122"/>
                  <a:ext cx="5068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822B955-06A6-050C-A50D-A529D8C7CDEA}"/>
                    </a:ext>
                  </a:extLst>
                </p14:cNvPr>
                <p14:cNvContentPartPr/>
                <p14:nvPr/>
              </p14:nvContentPartPr>
              <p14:xfrm>
                <a:off x="175407" y="3540202"/>
                <a:ext cx="108000" cy="1976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822B955-06A6-050C-A50D-A529D8C7CDE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71073" y="3535882"/>
                  <a:ext cx="116669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C36F1BC-5713-4CD2-5D23-76803C03217B}"/>
                    </a:ext>
                  </a:extLst>
                </p14:cNvPr>
                <p14:cNvContentPartPr/>
                <p14:nvPr/>
              </p14:nvContentPartPr>
              <p14:xfrm>
                <a:off x="195567" y="3651082"/>
                <a:ext cx="104040" cy="34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C36F1BC-5713-4CD2-5D23-76803C03217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91247" y="3646806"/>
                  <a:ext cx="112680" cy="43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138B1F21-AF98-0176-1B3F-E68797A8620C}"/>
                    </a:ext>
                  </a:extLst>
                </p14:cNvPr>
                <p14:cNvContentPartPr/>
                <p14:nvPr/>
              </p14:nvContentPartPr>
              <p14:xfrm>
                <a:off x="382047" y="3631282"/>
                <a:ext cx="116280" cy="327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138B1F21-AF98-0176-1B3F-E68797A8620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77727" y="3627009"/>
                  <a:ext cx="124920" cy="41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FDA6B81-E6E9-86B9-4B2F-ADD54877EF9F}"/>
                    </a:ext>
                  </a:extLst>
                </p14:cNvPr>
                <p14:cNvContentPartPr/>
                <p14:nvPr/>
              </p14:nvContentPartPr>
              <p14:xfrm>
                <a:off x="423087" y="3584122"/>
                <a:ext cx="18720" cy="1303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FDA6B81-E6E9-86B9-4B2F-ADD54877EF9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18767" y="3579802"/>
                  <a:ext cx="27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CB6E4567-D39B-7C6A-7CA6-608D4BF2CC29}"/>
                    </a:ext>
                  </a:extLst>
                </p14:cNvPr>
                <p14:cNvContentPartPr/>
                <p14:nvPr/>
              </p14:nvContentPartPr>
              <p14:xfrm>
                <a:off x="646287" y="3566482"/>
                <a:ext cx="165600" cy="165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CB6E4567-D39B-7C6A-7CA6-608D4BF2CC29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41967" y="3562171"/>
                  <a:ext cx="174240" cy="174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F5AA098F-3AE8-A675-052E-A18AA226FB23}"/>
                    </a:ext>
                  </a:extLst>
                </p14:cNvPr>
                <p14:cNvContentPartPr/>
                <p14:nvPr/>
              </p14:nvContentPartPr>
              <p14:xfrm>
                <a:off x="363687" y="3578362"/>
                <a:ext cx="169920" cy="1886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F5AA098F-3AE8-A675-052E-A18AA226FB2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59376" y="3574042"/>
                  <a:ext cx="178542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7082ED4-D978-A719-0AAF-C867ECBF4B95}"/>
                    </a:ext>
                  </a:extLst>
                </p14:cNvPr>
                <p14:cNvContentPartPr/>
                <p14:nvPr/>
              </p14:nvContentPartPr>
              <p14:xfrm>
                <a:off x="417240" y="4851212"/>
                <a:ext cx="201600" cy="2102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7082ED4-D978-A719-0AAF-C867ECBF4B95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12920" y="4846892"/>
                  <a:ext cx="210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A4AEFF10-9855-7FFB-82A0-A41A7AFCE6F2}"/>
                    </a:ext>
                  </a:extLst>
                </p14:cNvPr>
                <p14:cNvContentPartPr/>
                <p14:nvPr/>
              </p14:nvContentPartPr>
              <p14:xfrm>
                <a:off x="428760" y="4998092"/>
                <a:ext cx="187200" cy="367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A4AEFF10-9855-7FFB-82A0-A41A7AFCE6F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24440" y="4993772"/>
                  <a:ext cx="195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7842E0E-6718-F441-3381-19579B7262D4}"/>
                    </a:ext>
                  </a:extLst>
                </p14:cNvPr>
                <p14:cNvContentPartPr/>
                <p14:nvPr/>
              </p14:nvContentPartPr>
              <p14:xfrm>
                <a:off x="431640" y="5005652"/>
                <a:ext cx="372240" cy="979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7842E0E-6718-F441-3381-19579B7262D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27320" y="5001316"/>
                  <a:ext cx="380880" cy="106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F53A6AB3-E92C-2F25-97B7-2FD01B7C1E3E}"/>
                    </a:ext>
                  </a:extLst>
                </p14:cNvPr>
                <p14:cNvContentPartPr/>
                <p14:nvPr/>
              </p14:nvContentPartPr>
              <p14:xfrm>
                <a:off x="692280" y="5005652"/>
                <a:ext cx="97920" cy="864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F53A6AB3-E92C-2F25-97B7-2FD01B7C1E3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87960" y="5001332"/>
                  <a:ext cx="1065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B31A81A-65FC-EB94-F92F-8D5E33822070}"/>
                    </a:ext>
                  </a:extLst>
                </p14:cNvPr>
                <p14:cNvContentPartPr/>
                <p14:nvPr/>
              </p14:nvContentPartPr>
              <p14:xfrm>
                <a:off x="869760" y="4998812"/>
                <a:ext cx="390240" cy="712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B31A81A-65FC-EB94-F92F-8D5E3382207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65440" y="4994492"/>
                  <a:ext cx="398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854E6971-3736-2E64-3B9C-02EF1CBAF44E}"/>
                    </a:ext>
                  </a:extLst>
                </p14:cNvPr>
                <p14:cNvContentPartPr/>
                <p14:nvPr/>
              </p14:nvContentPartPr>
              <p14:xfrm>
                <a:off x="1290240" y="4823852"/>
                <a:ext cx="433080" cy="3538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854E6971-3736-2E64-3B9C-02EF1CBAF44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285920" y="4819532"/>
                  <a:ext cx="4417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5699EBA-B78B-AC39-DFDC-288308DBC9E6}"/>
                    </a:ext>
                  </a:extLst>
                </p14:cNvPr>
                <p14:cNvContentPartPr/>
                <p14:nvPr/>
              </p14:nvContentPartPr>
              <p14:xfrm>
                <a:off x="1028520" y="5298332"/>
                <a:ext cx="19080" cy="1260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5699EBA-B78B-AC39-DFDC-288308DBC9E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24200" y="5294012"/>
                  <a:ext cx="277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2227AD0D-313F-3B4E-23B5-FFD0F561983F}"/>
                    </a:ext>
                  </a:extLst>
                </p14:cNvPr>
                <p14:cNvContentPartPr/>
                <p14:nvPr/>
              </p14:nvContentPartPr>
              <p14:xfrm>
                <a:off x="951840" y="5508572"/>
                <a:ext cx="207360" cy="42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2227AD0D-313F-3B4E-23B5-FFD0F561983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47520" y="5504215"/>
                  <a:ext cx="216000" cy="508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AF308A2-1D70-AADA-DB85-95CCEB1BD7E7}"/>
                    </a:ext>
                  </a:extLst>
                </p14:cNvPr>
                <p14:cNvContentPartPr/>
                <p14:nvPr/>
              </p14:nvContentPartPr>
              <p14:xfrm>
                <a:off x="1043640" y="5548532"/>
                <a:ext cx="218520" cy="2181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AF308A2-1D70-AADA-DB85-95CCEB1BD7E7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9313" y="5544205"/>
                  <a:ext cx="227174" cy="2268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1A9466FC-F0C0-A44F-9F31-FEB56258DD41}"/>
                    </a:ext>
                  </a:extLst>
                </p14:cNvPr>
                <p14:cNvContentPartPr/>
                <p14:nvPr/>
              </p14:nvContentPartPr>
              <p14:xfrm>
                <a:off x="1337040" y="5427932"/>
                <a:ext cx="64800" cy="1368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1A9466FC-F0C0-A44F-9F31-FEB56258DD41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332720" y="5423612"/>
                  <a:ext cx="7344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07840971-36E6-10CD-081D-ADA3CEE9A20A}"/>
                    </a:ext>
                  </a:extLst>
                </p14:cNvPr>
                <p14:cNvContentPartPr/>
                <p14:nvPr/>
              </p14:nvContentPartPr>
              <p14:xfrm>
                <a:off x="1294920" y="5495252"/>
                <a:ext cx="151560" cy="302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07840971-36E6-10CD-081D-ADA3CEE9A20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290600" y="5490932"/>
                  <a:ext cx="1602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D998285-E822-F169-B1C7-8816526493D5}"/>
                    </a:ext>
                  </a:extLst>
                </p14:cNvPr>
                <p14:cNvContentPartPr/>
                <p14:nvPr/>
              </p14:nvContentPartPr>
              <p14:xfrm>
                <a:off x="1271520" y="5405612"/>
                <a:ext cx="238320" cy="1922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D998285-E822-F169-B1C7-8816526493D5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267200" y="5401292"/>
                  <a:ext cx="2469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0B123F7F-6A84-483F-69D8-5641CD00E529}"/>
                    </a:ext>
                  </a:extLst>
                </p14:cNvPr>
                <p14:cNvContentPartPr/>
                <p14:nvPr/>
              </p14:nvContentPartPr>
              <p14:xfrm>
                <a:off x="1706400" y="5247932"/>
                <a:ext cx="12600" cy="1476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0B123F7F-6A84-483F-69D8-5641CD00E52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01953" y="5243612"/>
                  <a:ext cx="21494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C9E993ED-6B22-0D29-9DE9-91A1CFD05893}"/>
                    </a:ext>
                  </a:extLst>
                </p14:cNvPr>
                <p14:cNvContentPartPr/>
                <p14:nvPr/>
              </p14:nvContentPartPr>
              <p14:xfrm>
                <a:off x="1625760" y="5427932"/>
                <a:ext cx="192240" cy="4536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C9E993ED-6B22-0D29-9DE9-91A1CFD0589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621440" y="5423646"/>
                  <a:ext cx="200880" cy="539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52629F2F-BE73-6D5D-3E15-EDA45A99E0EF}"/>
                    </a:ext>
                  </a:extLst>
                </p14:cNvPr>
                <p14:cNvContentPartPr/>
                <p14:nvPr/>
              </p14:nvContentPartPr>
              <p14:xfrm>
                <a:off x="1624680" y="5525132"/>
                <a:ext cx="300960" cy="2160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52629F2F-BE73-6D5D-3E15-EDA45A99E0EF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20360" y="5520805"/>
                  <a:ext cx="309600" cy="2246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69235308-4D34-F7E7-A348-49D1B8F302FB}"/>
                    </a:ext>
                  </a:extLst>
                </p14:cNvPr>
                <p14:cNvContentPartPr/>
                <p14:nvPr/>
              </p14:nvContentPartPr>
              <p14:xfrm>
                <a:off x="2334600" y="5698292"/>
                <a:ext cx="582840" cy="24120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69235308-4D34-F7E7-A348-49D1B8F302F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330277" y="5693972"/>
                  <a:ext cx="591485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F3C1354C-0B2D-BEA3-FD5D-BB2224E73DE2}"/>
                    </a:ext>
                  </a:extLst>
                </p14:cNvPr>
                <p14:cNvContentPartPr/>
                <p14:nvPr/>
              </p14:nvContentPartPr>
              <p14:xfrm>
                <a:off x="1124280" y="4439372"/>
                <a:ext cx="110160" cy="234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F3C1354C-0B2D-BEA3-FD5D-BB2224E73DE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19974" y="4434984"/>
                  <a:ext cx="118772" cy="321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70B4970F-11A3-C704-1CF0-B19D0574B869}"/>
                    </a:ext>
                  </a:extLst>
                </p14:cNvPr>
                <p14:cNvContentPartPr/>
                <p14:nvPr/>
              </p14:nvContentPartPr>
              <p14:xfrm>
                <a:off x="1423440" y="4546652"/>
                <a:ext cx="352440" cy="114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70B4970F-11A3-C704-1CF0-B19D0574B86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419124" y="4542332"/>
                  <a:ext cx="361071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6A569FE-C533-843B-6D1B-B681BF369587}"/>
                    </a:ext>
                  </a:extLst>
                </p14:cNvPr>
                <p14:cNvContentPartPr/>
                <p14:nvPr/>
              </p14:nvContentPartPr>
              <p14:xfrm>
                <a:off x="2285640" y="5313452"/>
                <a:ext cx="437760" cy="25812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6A569FE-C533-843B-6D1B-B681BF36958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281320" y="5309138"/>
                  <a:ext cx="446400" cy="266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DEA66C14-3904-FD6F-BAC0-0E82A1238353}"/>
                    </a:ext>
                  </a:extLst>
                </p14:cNvPr>
                <p14:cNvContentPartPr/>
                <p14:nvPr/>
              </p14:nvContentPartPr>
              <p14:xfrm>
                <a:off x="2937960" y="5107172"/>
                <a:ext cx="41760" cy="1872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DEA66C14-3904-FD6F-BAC0-0E82A123835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933640" y="5102852"/>
                  <a:ext cx="50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552F315-9DD0-7217-2A11-3DDF27EB207C}"/>
                    </a:ext>
                  </a:extLst>
                </p14:cNvPr>
                <p14:cNvContentPartPr/>
                <p14:nvPr/>
              </p14:nvContentPartPr>
              <p14:xfrm>
                <a:off x="3062160" y="5107532"/>
                <a:ext cx="132120" cy="16884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552F315-9DD0-7217-2A11-3DDF27EB207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057840" y="5103212"/>
                  <a:ext cx="140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E440F77F-C369-02D3-5ED0-9AAD82B1B431}"/>
                    </a:ext>
                  </a:extLst>
                </p14:cNvPr>
                <p14:cNvContentPartPr/>
                <p14:nvPr/>
              </p14:nvContentPartPr>
              <p14:xfrm>
                <a:off x="3245760" y="5289692"/>
                <a:ext cx="12960" cy="651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E440F77F-C369-02D3-5ED0-9AAD82B1B43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241317" y="5285372"/>
                  <a:ext cx="21847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8D1DC9D1-59DA-D947-4F71-4213357BF617}"/>
                    </a:ext>
                  </a:extLst>
                </p14:cNvPr>
                <p14:cNvContentPartPr/>
                <p14:nvPr/>
              </p14:nvContentPartPr>
              <p14:xfrm>
                <a:off x="3367080" y="5114732"/>
                <a:ext cx="127080" cy="1580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8D1DC9D1-59DA-D947-4F71-4213357BF61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362760" y="5110412"/>
                  <a:ext cx="1357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36C8231-892F-2C58-098F-498461C5B374}"/>
                    </a:ext>
                  </a:extLst>
                </p14:cNvPr>
                <p14:cNvContentPartPr/>
                <p14:nvPr/>
              </p14:nvContentPartPr>
              <p14:xfrm>
                <a:off x="3573720" y="5060012"/>
                <a:ext cx="263880" cy="2707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36C8231-892F-2C58-098F-498461C5B37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569400" y="5055692"/>
                  <a:ext cx="2725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243214F4-EA3E-5EFC-C3FD-3EAE4C6D6217}"/>
                    </a:ext>
                  </a:extLst>
                </p14:cNvPr>
                <p14:cNvContentPartPr/>
                <p14:nvPr/>
              </p14:nvContentPartPr>
              <p14:xfrm>
                <a:off x="2128320" y="4728812"/>
                <a:ext cx="928080" cy="2833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243214F4-EA3E-5EFC-C3FD-3EAE4C6D621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123998" y="4724492"/>
                  <a:ext cx="936723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86A3DFA2-71BE-B801-4710-5CA7E05954AA}"/>
                    </a:ext>
                  </a:extLst>
                </p14:cNvPr>
                <p14:cNvContentPartPr/>
                <p14:nvPr/>
              </p14:nvContentPartPr>
              <p14:xfrm>
                <a:off x="3952440" y="5157212"/>
                <a:ext cx="210960" cy="644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86A3DFA2-71BE-B801-4710-5CA7E05954A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948120" y="5152868"/>
                  <a:ext cx="219600" cy="731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ADEDBD3-737F-9D06-7406-91C019CF5E7E}"/>
                    </a:ext>
                  </a:extLst>
                </p14:cNvPr>
                <p14:cNvContentPartPr/>
                <p14:nvPr/>
              </p14:nvContentPartPr>
              <p14:xfrm>
                <a:off x="4035240" y="5243252"/>
                <a:ext cx="169920" cy="370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ADEDBD3-737F-9D06-7406-91C019CF5E7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030911" y="5238890"/>
                  <a:ext cx="178578" cy="45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0F08DE4-89D4-BC82-B66C-71535B8A7AA1}"/>
                    </a:ext>
                  </a:extLst>
                </p14:cNvPr>
                <p14:cNvContentPartPr/>
                <p14:nvPr/>
              </p14:nvContentPartPr>
              <p14:xfrm>
                <a:off x="2291127" y="4383322"/>
                <a:ext cx="159480" cy="148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0F08DE4-89D4-BC82-B66C-71535B8A7AA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286807" y="4378992"/>
                  <a:ext cx="168120" cy="1573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2B09A6C-8379-DA4A-A633-28B74C52EFC8}"/>
                    </a:ext>
                  </a:extLst>
                </p14:cNvPr>
                <p14:cNvContentPartPr/>
                <p14:nvPr/>
              </p14:nvContentPartPr>
              <p14:xfrm>
                <a:off x="2492367" y="4496362"/>
                <a:ext cx="16560" cy="75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2B09A6C-8379-DA4A-A633-28B74C52EFC8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2488047" y="4492042"/>
                  <a:ext cx="252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8883EE9-3396-AA00-2513-8742D8C29E13}"/>
                    </a:ext>
                  </a:extLst>
                </p14:cNvPr>
                <p14:cNvContentPartPr/>
                <p14:nvPr/>
              </p14:nvContentPartPr>
              <p14:xfrm>
                <a:off x="2482287" y="4575202"/>
                <a:ext cx="59040" cy="27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8883EE9-3396-AA00-2513-8742D8C29E1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477967" y="4570882"/>
                  <a:ext cx="67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9C9B1E53-0899-DC86-EC44-B937CFA13930}"/>
                    </a:ext>
                  </a:extLst>
                </p14:cNvPr>
                <p14:cNvContentPartPr/>
                <p14:nvPr/>
              </p14:nvContentPartPr>
              <p14:xfrm>
                <a:off x="2468247" y="4506442"/>
                <a:ext cx="46440" cy="10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9C9B1E53-0899-DC86-EC44-B937CFA1393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463893" y="4502122"/>
                  <a:ext cx="55148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398075A-D88D-BF1B-0E4C-2DF16F41C46E}"/>
                    </a:ext>
                  </a:extLst>
                </p14:cNvPr>
                <p14:cNvContentPartPr/>
                <p14:nvPr/>
              </p14:nvContentPartPr>
              <p14:xfrm>
                <a:off x="2675607" y="4498882"/>
                <a:ext cx="26640" cy="5724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398075A-D88D-BF1B-0E4C-2DF16F41C46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671287" y="4494562"/>
                  <a:ext cx="352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9C101AD-3469-1BD4-0F3A-D466242C2E45}"/>
                    </a:ext>
                  </a:extLst>
                </p14:cNvPr>
                <p14:cNvContentPartPr/>
                <p14:nvPr/>
              </p14:nvContentPartPr>
              <p14:xfrm>
                <a:off x="2494527" y="4495642"/>
                <a:ext cx="77760" cy="1515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9C101AD-3469-1BD4-0F3A-D466242C2E4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490207" y="4491322"/>
                  <a:ext cx="864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AD4D804-EFE8-1FAE-C75F-B99C7E78848D}"/>
                    </a:ext>
                  </a:extLst>
                </p14:cNvPr>
                <p14:cNvContentPartPr/>
                <p14:nvPr/>
              </p14:nvContentPartPr>
              <p14:xfrm>
                <a:off x="2499207" y="4574482"/>
                <a:ext cx="67320" cy="13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AD4D804-EFE8-1FAE-C75F-B99C7E78848D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494887" y="4570162"/>
                  <a:ext cx="7596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70E0165F-5B3C-1670-293B-5025D774AB2A}"/>
                    </a:ext>
                  </a:extLst>
                </p14:cNvPr>
                <p14:cNvContentPartPr/>
                <p14:nvPr/>
              </p14:nvContentPartPr>
              <p14:xfrm>
                <a:off x="2823207" y="4375402"/>
                <a:ext cx="125280" cy="140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70E0165F-5B3C-1670-293B-5025D774AB2A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2818887" y="4371093"/>
                  <a:ext cx="133920" cy="1493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571AFF0-DBDC-E676-2BCE-3C095FF82884}"/>
                    </a:ext>
                  </a:extLst>
                </p14:cNvPr>
                <p14:cNvContentPartPr/>
                <p14:nvPr/>
              </p14:nvContentPartPr>
              <p14:xfrm>
                <a:off x="2984487" y="4488082"/>
                <a:ext cx="137520" cy="88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571AFF0-DBDC-E676-2BCE-3C095FF8288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2980167" y="4483762"/>
                  <a:ext cx="1461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094488F6-3CF0-8EC7-37FB-F07DE99E6A2A}"/>
                    </a:ext>
                  </a:extLst>
                </p14:cNvPr>
                <p14:cNvContentPartPr/>
                <p14:nvPr/>
              </p14:nvContentPartPr>
              <p14:xfrm>
                <a:off x="2412360" y="4639172"/>
                <a:ext cx="14760" cy="504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094488F6-3CF0-8EC7-37FB-F07DE99E6A2A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2408040" y="4634852"/>
                  <a:ext cx="234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5085CBD-B134-7F72-E2AC-BF44E1BF0139}"/>
                    </a:ext>
                  </a:extLst>
                </p14:cNvPr>
                <p14:cNvContentPartPr/>
                <p14:nvPr/>
              </p14:nvContentPartPr>
              <p14:xfrm>
                <a:off x="2922480" y="4626572"/>
                <a:ext cx="6840" cy="50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5085CBD-B134-7F72-E2AC-BF44E1BF013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918160" y="4621920"/>
                  <a:ext cx="15480" cy="14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40B48CB-9FED-1550-9CEF-D612B8849475}"/>
                    </a:ext>
                  </a:extLst>
                </p14:cNvPr>
                <p14:cNvContentPartPr/>
                <p14:nvPr/>
              </p14:nvContentPartPr>
              <p14:xfrm>
                <a:off x="3476160" y="2714760"/>
                <a:ext cx="128880" cy="1818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40B48CB-9FED-1550-9CEF-D612B8849475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471840" y="2710449"/>
                  <a:ext cx="137520" cy="1904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D92FCE0-710E-0A32-72FB-A99D0D60EBFB}"/>
                    </a:ext>
                  </a:extLst>
                </p14:cNvPr>
                <p14:cNvContentPartPr/>
                <p14:nvPr/>
              </p14:nvContentPartPr>
              <p14:xfrm>
                <a:off x="3587400" y="2751840"/>
                <a:ext cx="81720" cy="1544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D92FCE0-710E-0A32-72FB-A99D0D60EBF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583080" y="2747510"/>
                  <a:ext cx="90360" cy="1631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CF51F2F-528E-3666-748F-F6EABBE43010}"/>
                    </a:ext>
                  </a:extLst>
                </p14:cNvPr>
                <p14:cNvContentPartPr/>
                <p14:nvPr/>
              </p14:nvContentPartPr>
              <p14:xfrm>
                <a:off x="3649320" y="2747520"/>
                <a:ext cx="136080" cy="193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CF51F2F-528E-3666-748F-F6EABBE4301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645000" y="2743200"/>
                  <a:ext cx="1447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44792C8-FED4-E51C-10D1-9EEA8CC93758}"/>
                    </a:ext>
                  </a:extLst>
                </p14:cNvPr>
                <p14:cNvContentPartPr/>
                <p14:nvPr/>
              </p14:nvContentPartPr>
              <p14:xfrm>
                <a:off x="3714567" y="3818842"/>
                <a:ext cx="28800" cy="2487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44792C8-FED4-E51C-10D1-9EEA8CC93758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710247" y="3814516"/>
                  <a:ext cx="37440" cy="2574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80BC37D-3BFB-839D-86F3-4847B737A93C}"/>
                    </a:ext>
                  </a:extLst>
                </p14:cNvPr>
                <p14:cNvContentPartPr/>
                <p14:nvPr/>
              </p14:nvContentPartPr>
              <p14:xfrm>
                <a:off x="3690447" y="3815242"/>
                <a:ext cx="187200" cy="511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80BC37D-3BFB-839D-86F3-4847B737A93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686127" y="3810922"/>
                  <a:ext cx="1958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4AD709B-FE91-C6E8-4FFC-FA3F8FF23843}"/>
                    </a:ext>
                  </a:extLst>
                </p14:cNvPr>
                <p14:cNvContentPartPr/>
                <p14:nvPr/>
              </p14:nvContentPartPr>
              <p14:xfrm>
                <a:off x="3690807" y="3966802"/>
                <a:ext cx="123840" cy="302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4AD709B-FE91-C6E8-4FFC-FA3F8FF2384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686487" y="3962482"/>
                  <a:ext cx="1324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841444D-618C-4491-C41D-11738F3BEBCF}"/>
                    </a:ext>
                  </a:extLst>
                </p14:cNvPr>
                <p14:cNvContentPartPr/>
                <p14:nvPr/>
              </p14:nvContentPartPr>
              <p14:xfrm>
                <a:off x="3891687" y="3998482"/>
                <a:ext cx="98280" cy="152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841444D-618C-4491-C41D-11738F3BEBCF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887383" y="3994162"/>
                  <a:ext cx="106888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5D086DC-8601-35AF-DF2A-0C803A64A1B7}"/>
                    </a:ext>
                  </a:extLst>
                </p14:cNvPr>
                <p14:cNvContentPartPr/>
                <p14:nvPr/>
              </p14:nvContentPartPr>
              <p14:xfrm>
                <a:off x="3886287" y="4071922"/>
                <a:ext cx="114480" cy="5328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5D086DC-8601-35AF-DF2A-0C803A64A1B7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881981" y="4067573"/>
                  <a:ext cx="123093" cy="61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3AE2CAD7-CA8E-3A75-A477-E4C2FA83B2D0}"/>
                    </a:ext>
                  </a:extLst>
                </p14:cNvPr>
                <p14:cNvContentPartPr/>
                <p14:nvPr/>
              </p14:nvContentPartPr>
              <p14:xfrm>
                <a:off x="4099767" y="4111162"/>
                <a:ext cx="16920" cy="676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3AE2CAD7-CA8E-3A75-A477-E4C2FA83B2D0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4095447" y="4106865"/>
                  <a:ext cx="25560" cy="762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B53945D5-FE4A-37DA-1E57-385ABFE54710}"/>
                    </a:ext>
                  </a:extLst>
                </p14:cNvPr>
                <p14:cNvContentPartPr/>
                <p14:nvPr/>
              </p14:nvContentPartPr>
              <p14:xfrm>
                <a:off x="4176807" y="3987322"/>
                <a:ext cx="154800" cy="1270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B53945D5-FE4A-37DA-1E57-385ABFE5471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4172477" y="3983014"/>
                  <a:ext cx="163460" cy="135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87CFCA7D-B176-CB47-EBFB-D000CF327B42}"/>
                    </a:ext>
                  </a:extLst>
                </p14:cNvPr>
                <p14:cNvContentPartPr/>
                <p14:nvPr/>
              </p14:nvContentPartPr>
              <p14:xfrm>
                <a:off x="4367607" y="4061482"/>
                <a:ext cx="89640" cy="1148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87CFCA7D-B176-CB47-EBFB-D000CF327B4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363287" y="4057162"/>
                  <a:ext cx="98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F14FE00-8B91-3231-C6F3-2F57558BD8F1}"/>
                    </a:ext>
                  </a:extLst>
                </p14:cNvPr>
                <p14:cNvContentPartPr/>
                <p14:nvPr/>
              </p14:nvContentPartPr>
              <p14:xfrm>
                <a:off x="4342047" y="4131682"/>
                <a:ext cx="123120" cy="27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F14FE00-8B91-3231-C6F3-2F57558BD8F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337727" y="4127362"/>
                  <a:ext cx="131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BF8F3F9F-E127-7633-0AF6-885BDF6F7528}"/>
                    </a:ext>
                  </a:extLst>
                </p14:cNvPr>
                <p14:cNvContentPartPr/>
                <p14:nvPr/>
              </p14:nvContentPartPr>
              <p14:xfrm>
                <a:off x="4618887" y="4063642"/>
                <a:ext cx="38880" cy="1083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BF8F3F9F-E127-7633-0AF6-885BDF6F7528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614567" y="4059336"/>
                  <a:ext cx="47520" cy="1169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69E785C-02FD-9FAD-CC02-15EBBF8DA47B}"/>
                    </a:ext>
                  </a:extLst>
                </p14:cNvPr>
                <p14:cNvContentPartPr/>
                <p14:nvPr/>
              </p14:nvContentPartPr>
              <p14:xfrm>
                <a:off x="4860087" y="3819202"/>
                <a:ext cx="239400" cy="1944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69E785C-02FD-9FAD-CC02-15EBBF8DA47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855767" y="3814882"/>
                  <a:ext cx="248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DF192B5D-6D97-C308-0808-B66B83B13DC3}"/>
                    </a:ext>
                  </a:extLst>
                </p14:cNvPr>
                <p14:cNvContentPartPr/>
                <p14:nvPr/>
              </p14:nvContentPartPr>
              <p14:xfrm>
                <a:off x="5161767" y="3935842"/>
                <a:ext cx="123840" cy="1242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DF192B5D-6D97-C308-0808-B66B83B13DC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157447" y="3931522"/>
                  <a:ext cx="132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91A504C-05AE-993C-F950-18699CC8C442}"/>
                    </a:ext>
                  </a:extLst>
                </p14:cNvPr>
                <p14:cNvContentPartPr/>
                <p14:nvPr/>
              </p14:nvContentPartPr>
              <p14:xfrm>
                <a:off x="5156727" y="3997042"/>
                <a:ext cx="134640" cy="435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91A504C-05AE-993C-F950-18699CC8C442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152395" y="3992722"/>
                  <a:ext cx="143303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4F98E7E-770F-CC2F-B380-B259A518A9DF}"/>
                    </a:ext>
                  </a:extLst>
                </p14:cNvPr>
                <p14:cNvContentPartPr/>
                <p14:nvPr/>
              </p14:nvContentPartPr>
              <p14:xfrm>
                <a:off x="5493327" y="3714802"/>
                <a:ext cx="18360" cy="140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4F98E7E-770F-CC2F-B380-B259A518A9D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489007" y="3710482"/>
                  <a:ext cx="27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D3283A68-DB99-316E-26D2-8E7519ABDC87}"/>
                    </a:ext>
                  </a:extLst>
                </p14:cNvPr>
                <p14:cNvContentPartPr/>
                <p14:nvPr/>
              </p14:nvContentPartPr>
              <p14:xfrm>
                <a:off x="5511687" y="3881122"/>
                <a:ext cx="57240" cy="2275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D3283A68-DB99-316E-26D2-8E7519ABDC8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507340" y="3876802"/>
                  <a:ext cx="65935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49E29B3-D3E2-0E41-71AD-176E54D5030A}"/>
                    </a:ext>
                  </a:extLst>
                </p14:cNvPr>
                <p14:cNvContentPartPr/>
                <p14:nvPr/>
              </p14:nvContentPartPr>
              <p14:xfrm>
                <a:off x="5759007" y="3618682"/>
                <a:ext cx="200520" cy="2304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49E29B3-D3E2-0E41-71AD-176E54D5030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754687" y="3614362"/>
                  <a:ext cx="2091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858B90D-7A26-5F8A-C17D-D83BBED80C15}"/>
                    </a:ext>
                  </a:extLst>
                </p14:cNvPr>
                <p14:cNvContentPartPr/>
                <p14:nvPr/>
              </p14:nvContentPartPr>
              <p14:xfrm>
                <a:off x="5780247" y="3753322"/>
                <a:ext cx="127800" cy="108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858B90D-7A26-5F8A-C17D-D83BBED80C15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775927" y="3749002"/>
                  <a:ext cx="1364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FD5CB5E-C54A-C6B3-835A-EFCED29C61EF}"/>
                    </a:ext>
                  </a:extLst>
                </p14:cNvPr>
                <p14:cNvContentPartPr/>
                <p14:nvPr/>
              </p14:nvContentPartPr>
              <p14:xfrm>
                <a:off x="5935047" y="3851242"/>
                <a:ext cx="136440" cy="1148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FD5CB5E-C54A-C6B3-835A-EFCED29C61E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930738" y="3846922"/>
                  <a:ext cx="145057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9FC99E42-DC06-3A0F-8300-4DE332BB092C}"/>
                    </a:ext>
                  </a:extLst>
                </p14:cNvPr>
                <p14:cNvContentPartPr/>
                <p14:nvPr/>
              </p14:nvContentPartPr>
              <p14:xfrm>
                <a:off x="6138807" y="3916762"/>
                <a:ext cx="6840" cy="7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9FC99E42-DC06-3A0F-8300-4DE332BB092C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134487" y="3912638"/>
                  <a:ext cx="15480" cy="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61C14D18-DCB0-5B8A-3F4F-D113914E549E}"/>
                    </a:ext>
                  </a:extLst>
                </p14:cNvPr>
                <p14:cNvContentPartPr/>
                <p14:nvPr/>
              </p14:nvContentPartPr>
              <p14:xfrm>
                <a:off x="6146367" y="3956362"/>
                <a:ext cx="4680" cy="43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61C14D18-DCB0-5B8A-3F4F-D113914E549E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6142047" y="3952042"/>
                  <a:ext cx="133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7D31E50-E41D-7B69-00EA-1A4E7DECA8F3}"/>
                    </a:ext>
                  </a:extLst>
                </p14:cNvPr>
                <p14:cNvContentPartPr/>
                <p14:nvPr/>
              </p14:nvContentPartPr>
              <p14:xfrm>
                <a:off x="6194607" y="3869962"/>
                <a:ext cx="138240" cy="727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7D31E50-E41D-7B69-00EA-1A4E7DECA8F3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190276" y="3865642"/>
                  <a:ext cx="146903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147F668-5DB4-8CDB-A022-E6679F4264A5}"/>
                    </a:ext>
                  </a:extLst>
                </p14:cNvPr>
                <p14:cNvContentPartPr/>
                <p14:nvPr/>
              </p14:nvContentPartPr>
              <p14:xfrm>
                <a:off x="6368127" y="3917122"/>
                <a:ext cx="113400" cy="102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147F668-5DB4-8CDB-A022-E6679F4264A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363807" y="3912802"/>
                  <a:ext cx="122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FB1E39C-3EF0-94A3-5FB1-7C1AA137B1D6}"/>
                    </a:ext>
                  </a:extLst>
                </p14:cNvPr>
                <p14:cNvContentPartPr/>
                <p14:nvPr/>
              </p14:nvContentPartPr>
              <p14:xfrm>
                <a:off x="6556407" y="3782482"/>
                <a:ext cx="12240" cy="57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FB1E39C-3EF0-94A3-5FB1-7C1AA137B1D6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551956" y="3778162"/>
                  <a:ext cx="21142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6ADF73E-E0DD-8E56-EEE9-C331024585AB}"/>
                    </a:ext>
                  </a:extLst>
                </p14:cNvPr>
                <p14:cNvContentPartPr/>
                <p14:nvPr/>
              </p14:nvContentPartPr>
              <p14:xfrm>
                <a:off x="6736767" y="3587002"/>
                <a:ext cx="210960" cy="1602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6ADF73E-E0DD-8E56-EEE9-C331024585AB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732447" y="3582682"/>
                  <a:ext cx="2196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4C012CB-ACE2-66F3-5D36-4799A27261F0}"/>
                    </a:ext>
                  </a:extLst>
                </p14:cNvPr>
                <p14:cNvContentPartPr/>
                <p14:nvPr/>
              </p14:nvContentPartPr>
              <p14:xfrm>
                <a:off x="6969327" y="3689962"/>
                <a:ext cx="120240" cy="105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4C012CB-ACE2-66F3-5D36-4799A27261F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965007" y="3685627"/>
                  <a:ext cx="128880" cy="1141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F7433689-A649-718F-FBE4-D3A381A9E0B2}"/>
                    </a:ext>
                  </a:extLst>
                </p14:cNvPr>
                <p14:cNvContentPartPr/>
                <p14:nvPr/>
              </p14:nvContentPartPr>
              <p14:xfrm>
                <a:off x="7169127" y="3444802"/>
                <a:ext cx="54720" cy="509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F7433689-A649-718F-FBE4-D3A381A9E0B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164807" y="3440482"/>
                  <a:ext cx="633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3E3ED67-A80D-74B5-35B7-AE3898C7B169}"/>
                    </a:ext>
                  </a:extLst>
                </p14:cNvPr>
                <p14:cNvContentPartPr/>
                <p14:nvPr/>
              </p14:nvContentPartPr>
              <p14:xfrm>
                <a:off x="7465407" y="3521842"/>
                <a:ext cx="15480" cy="233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3E3ED67-A80D-74B5-35B7-AE3898C7B16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461087" y="3517522"/>
                  <a:ext cx="2412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490DD01-0841-9ECC-7876-5C737CA9453C}"/>
                    </a:ext>
                  </a:extLst>
                </p14:cNvPr>
                <p14:cNvContentPartPr/>
                <p14:nvPr/>
              </p14:nvContentPartPr>
              <p14:xfrm>
                <a:off x="7420047" y="3535162"/>
                <a:ext cx="240840" cy="201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490DD01-0841-9ECC-7876-5C737CA9453C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415727" y="3530842"/>
                  <a:ext cx="2494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0B09E803-5B7F-2674-C67C-8C7A08DBAD3B}"/>
                    </a:ext>
                  </a:extLst>
                </p14:cNvPr>
                <p14:cNvContentPartPr/>
                <p14:nvPr/>
              </p14:nvContentPartPr>
              <p14:xfrm>
                <a:off x="7403487" y="3650362"/>
                <a:ext cx="163440" cy="496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0B09E803-5B7F-2674-C67C-8C7A08DBAD3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399167" y="3646042"/>
                  <a:ext cx="172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65CA337-AED8-B64A-6B19-764CFF07ECD9}"/>
                    </a:ext>
                  </a:extLst>
                </p14:cNvPr>
                <p14:cNvContentPartPr/>
                <p14:nvPr/>
              </p14:nvContentPartPr>
              <p14:xfrm>
                <a:off x="7687167" y="3788602"/>
                <a:ext cx="17280" cy="7884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65CA337-AED8-B64A-6B19-764CFF07ECD9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682847" y="3784282"/>
                  <a:ext cx="259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C62CDB1F-72FE-C656-87B2-D36C07C3A951}"/>
                    </a:ext>
                  </a:extLst>
                </p14:cNvPr>
                <p14:cNvContentPartPr/>
                <p14:nvPr/>
              </p14:nvContentPartPr>
              <p14:xfrm>
                <a:off x="7850607" y="3652162"/>
                <a:ext cx="165600" cy="1033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C62CDB1F-72FE-C656-87B2-D36C07C3A951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7846287" y="3647842"/>
                  <a:ext cx="174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ED3374F-A6FC-C5A0-279D-68F27242E0CF}"/>
                    </a:ext>
                  </a:extLst>
                </p14:cNvPr>
                <p14:cNvContentPartPr/>
                <p14:nvPr/>
              </p14:nvContentPartPr>
              <p14:xfrm>
                <a:off x="8103687" y="3742162"/>
                <a:ext cx="111240" cy="1170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ED3374F-A6FC-C5A0-279D-68F27242E0CF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099353" y="3737842"/>
                  <a:ext cx="119908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2324EA51-40F6-E992-6361-ADF7548851E0}"/>
                    </a:ext>
                  </a:extLst>
                </p14:cNvPr>
                <p14:cNvContentPartPr/>
                <p14:nvPr/>
              </p14:nvContentPartPr>
              <p14:xfrm>
                <a:off x="8085327" y="3788602"/>
                <a:ext cx="108360" cy="248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2324EA51-40F6-E992-6361-ADF7548851E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081007" y="3784282"/>
                  <a:ext cx="117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6FE31C9-6ED2-6FC5-3F84-0E921D150A84}"/>
                    </a:ext>
                  </a:extLst>
                </p14:cNvPr>
                <p14:cNvContentPartPr/>
                <p14:nvPr/>
              </p14:nvContentPartPr>
              <p14:xfrm>
                <a:off x="8145087" y="3410242"/>
                <a:ext cx="346680" cy="409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6FE31C9-6ED2-6FC5-3F84-0E921D150A84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8140771" y="3405918"/>
                  <a:ext cx="355311" cy="4183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2671975-2304-DE56-0AD9-FED4202B45BB}"/>
                    </a:ext>
                  </a:extLst>
                </p14:cNvPr>
                <p14:cNvContentPartPr/>
                <p14:nvPr/>
              </p14:nvContentPartPr>
              <p14:xfrm>
                <a:off x="8633724" y="3622990"/>
                <a:ext cx="15120" cy="288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2671975-2304-DE56-0AD9-FED4202B45B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629404" y="3618723"/>
                  <a:ext cx="23760" cy="37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98316ECD-26F6-C7C0-0A10-410833AE8396}"/>
                    </a:ext>
                  </a:extLst>
                </p14:cNvPr>
                <p14:cNvContentPartPr/>
                <p14:nvPr/>
              </p14:nvContentPartPr>
              <p14:xfrm>
                <a:off x="8604924" y="3644230"/>
                <a:ext cx="19080" cy="255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98316ECD-26F6-C7C0-0A10-410833AE8396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600604" y="3639910"/>
                  <a:ext cx="27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43FF430A-BD61-68D7-E289-4A4429EE1777}"/>
                    </a:ext>
                  </a:extLst>
                </p14:cNvPr>
                <p14:cNvContentPartPr/>
                <p14:nvPr/>
              </p14:nvContentPartPr>
              <p14:xfrm>
                <a:off x="3665880" y="3308252"/>
                <a:ext cx="4191840" cy="374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43FF430A-BD61-68D7-E289-4A4429EE177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661560" y="3303932"/>
                  <a:ext cx="420048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BC83270-F08B-7F5F-333A-5E67B93317FF}"/>
                    </a:ext>
                  </a:extLst>
                </p14:cNvPr>
                <p14:cNvContentPartPr/>
                <p14:nvPr/>
              </p14:nvContentPartPr>
              <p14:xfrm>
                <a:off x="4662720" y="2965892"/>
                <a:ext cx="366480" cy="3006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BC83270-F08B-7F5F-333A-5E67B93317FF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4658400" y="2961577"/>
                  <a:ext cx="375120" cy="309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D4414C8-0D10-F7E3-F724-9BA2A054C9DD}"/>
                    </a:ext>
                  </a:extLst>
                </p14:cNvPr>
                <p14:cNvContentPartPr/>
                <p14:nvPr/>
              </p14:nvContentPartPr>
              <p14:xfrm>
                <a:off x="5044320" y="2993972"/>
                <a:ext cx="181440" cy="2077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D4414C8-0D10-F7E3-F724-9BA2A054C9DD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040000" y="2989652"/>
                  <a:ext cx="1900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279ECEBA-5B83-FB73-28A8-C3F24FFABA06}"/>
                    </a:ext>
                  </a:extLst>
                </p14:cNvPr>
                <p14:cNvContentPartPr/>
                <p14:nvPr/>
              </p14:nvContentPartPr>
              <p14:xfrm>
                <a:off x="5250240" y="3146252"/>
                <a:ext cx="54720" cy="774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279ECEBA-5B83-FB73-28A8-C3F24FFABA06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245920" y="3141952"/>
                  <a:ext cx="63360" cy="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1F9C82D0-05DE-800D-9447-26A88428DFC1}"/>
                    </a:ext>
                  </a:extLst>
                </p14:cNvPr>
                <p14:cNvContentPartPr/>
                <p14:nvPr/>
              </p14:nvContentPartPr>
              <p14:xfrm>
                <a:off x="5362200" y="2990012"/>
                <a:ext cx="5760" cy="2988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1F9C82D0-05DE-800D-9447-26A88428DFC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5357880" y="2985692"/>
                  <a:ext cx="1440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17B2B257-794C-B4DC-E026-6BA16A754D75}"/>
                    </a:ext>
                  </a:extLst>
                </p14:cNvPr>
                <p14:cNvContentPartPr/>
                <p14:nvPr/>
              </p14:nvContentPartPr>
              <p14:xfrm>
                <a:off x="5367960" y="3163172"/>
                <a:ext cx="70560" cy="4176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17B2B257-794C-B4DC-E026-6BA16A754D75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5363640" y="3158852"/>
                  <a:ext cx="792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57B528F5-525B-0B89-F840-F10A00582F01}"/>
                    </a:ext>
                  </a:extLst>
                </p14:cNvPr>
                <p14:cNvContentPartPr/>
                <p14:nvPr/>
              </p14:nvContentPartPr>
              <p14:xfrm>
                <a:off x="5471640" y="2943932"/>
                <a:ext cx="129960" cy="2538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57B528F5-525B-0B89-F840-F10A00582F01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467320" y="2939612"/>
                  <a:ext cx="13860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8863DD04-8325-5DB0-AAF6-AC1816BD802B}"/>
                    </a:ext>
                  </a:extLst>
                </p14:cNvPr>
                <p14:cNvContentPartPr/>
                <p14:nvPr/>
              </p14:nvContentPartPr>
              <p14:xfrm>
                <a:off x="6026040" y="2921252"/>
                <a:ext cx="9360" cy="244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8863DD04-8325-5DB0-AAF6-AC1816BD802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021880" y="2916932"/>
                  <a:ext cx="176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89B0875-150E-BF4E-F746-E992081BBA81}"/>
                    </a:ext>
                  </a:extLst>
                </p14:cNvPr>
                <p14:cNvContentPartPr/>
                <p14:nvPr/>
              </p14:nvContentPartPr>
              <p14:xfrm>
                <a:off x="5906880" y="2900012"/>
                <a:ext cx="176400" cy="2480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89B0875-150E-BF4E-F746-E992081BBA8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5902569" y="2895692"/>
                  <a:ext cx="185022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82AB246D-3E65-03B5-8A2D-FC533CDDE152}"/>
                    </a:ext>
                  </a:extLst>
                </p14:cNvPr>
                <p14:cNvContentPartPr/>
                <p14:nvPr/>
              </p14:nvContentPartPr>
              <p14:xfrm>
                <a:off x="6118200" y="3028532"/>
                <a:ext cx="195120" cy="12420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82AB246D-3E65-03B5-8A2D-FC533CDDE152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113880" y="3024212"/>
                  <a:ext cx="203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A6B49E74-18CB-46C2-915D-E8477A7D4BEA}"/>
                    </a:ext>
                  </a:extLst>
                </p14:cNvPr>
                <p14:cNvContentPartPr/>
                <p14:nvPr/>
              </p14:nvContentPartPr>
              <p14:xfrm>
                <a:off x="6343200" y="2884892"/>
                <a:ext cx="167040" cy="2671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A6B49E74-18CB-46C2-915D-E8477A7D4BEA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338880" y="2880572"/>
                  <a:ext cx="175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91736829-1EE1-A10E-A0C5-FD88DF3A85A1}"/>
                    </a:ext>
                  </a:extLst>
                </p14:cNvPr>
                <p14:cNvContentPartPr/>
                <p14:nvPr/>
              </p14:nvContentPartPr>
              <p14:xfrm>
                <a:off x="6579000" y="3063092"/>
                <a:ext cx="193680" cy="529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91736829-1EE1-A10E-A0C5-FD88DF3A85A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574680" y="3058742"/>
                  <a:ext cx="202320" cy="616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8E36450-1B0B-3B66-2609-C2BC7BC648AA}"/>
                    </a:ext>
                  </a:extLst>
                </p14:cNvPr>
                <p14:cNvContentPartPr/>
                <p14:nvPr/>
              </p14:nvContentPartPr>
              <p14:xfrm>
                <a:off x="6835680" y="3055892"/>
                <a:ext cx="82080" cy="7308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8E36450-1B0B-3B66-2609-C2BC7BC648AA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831360" y="3051572"/>
                  <a:ext cx="90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863499D4-985F-E5F9-AED5-89286B053EC3}"/>
                    </a:ext>
                  </a:extLst>
                </p14:cNvPr>
                <p14:cNvContentPartPr/>
                <p14:nvPr/>
              </p14:nvContentPartPr>
              <p14:xfrm>
                <a:off x="7323840" y="2819372"/>
                <a:ext cx="217800" cy="2188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863499D4-985F-E5F9-AED5-89286B053EC3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319520" y="2815059"/>
                  <a:ext cx="226440" cy="2275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EBBDCA4F-D44B-D48E-86DC-4E61B08CC8BF}"/>
                    </a:ext>
                  </a:extLst>
                </p14:cNvPr>
                <p14:cNvContentPartPr/>
                <p14:nvPr/>
              </p14:nvContentPartPr>
              <p14:xfrm>
                <a:off x="7538040" y="2932052"/>
                <a:ext cx="152280" cy="13536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EBBDCA4F-D44B-D48E-86DC-4E61B08CC8BF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7533720" y="2927732"/>
                  <a:ext cx="160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5FF32747-3240-B328-BBB2-5163F09B5996}"/>
                    </a:ext>
                  </a:extLst>
                </p14:cNvPr>
                <p14:cNvContentPartPr/>
                <p14:nvPr/>
              </p14:nvContentPartPr>
              <p14:xfrm>
                <a:off x="7766640" y="2873012"/>
                <a:ext cx="24480" cy="277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5FF32747-3240-B328-BBB2-5163F09B5996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7762383" y="2868747"/>
                  <a:ext cx="32995" cy="362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937AFBD2-E9D7-AA23-A18E-3DF6BB793B7A}"/>
                    </a:ext>
                  </a:extLst>
                </p14:cNvPr>
                <p14:cNvContentPartPr/>
                <p14:nvPr/>
              </p14:nvContentPartPr>
              <p14:xfrm>
                <a:off x="7689960" y="2804972"/>
                <a:ext cx="116280" cy="3027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937AFBD2-E9D7-AA23-A18E-3DF6BB793B7A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7685627" y="2800647"/>
                  <a:ext cx="124947" cy="3114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E49FF56A-63A9-6197-1CD0-963BFB2EE77C}"/>
                    </a:ext>
                  </a:extLst>
                </p14:cNvPr>
                <p14:cNvContentPartPr/>
                <p14:nvPr/>
              </p14:nvContentPartPr>
              <p14:xfrm>
                <a:off x="7794000" y="2824052"/>
                <a:ext cx="185040" cy="2613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E49FF56A-63A9-6197-1CD0-963BFB2EE77C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789672" y="2819732"/>
                  <a:ext cx="193697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0E6BE0F1-4C78-3F4F-AFF1-C2D2BEAEB6A2}"/>
                    </a:ext>
                  </a:extLst>
                </p14:cNvPr>
                <p14:cNvContentPartPr/>
                <p14:nvPr/>
              </p14:nvContentPartPr>
              <p14:xfrm>
                <a:off x="8017200" y="2902532"/>
                <a:ext cx="19440" cy="1764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0E6BE0F1-4C78-3F4F-AFF1-C2D2BEAEB6A2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012798" y="2898212"/>
                  <a:ext cx="28243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5F72A575-F084-5020-1F5A-0A02734FE932}"/>
                    </a:ext>
                  </a:extLst>
                </p14:cNvPr>
                <p14:cNvContentPartPr/>
                <p14:nvPr/>
              </p14:nvContentPartPr>
              <p14:xfrm>
                <a:off x="8165880" y="2943932"/>
                <a:ext cx="126720" cy="15588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5F72A575-F084-5020-1F5A-0A02734FE93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161560" y="2939622"/>
                  <a:ext cx="135360" cy="164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EFA01E99-2376-5B62-FD23-62844207E934}"/>
                    </a:ext>
                  </a:extLst>
                </p14:cNvPr>
                <p14:cNvContentPartPr/>
                <p14:nvPr/>
              </p14:nvContentPartPr>
              <p14:xfrm>
                <a:off x="8272440" y="2924852"/>
                <a:ext cx="39600" cy="1533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EFA01E99-2376-5B62-FD23-62844207E93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268120" y="2920542"/>
                  <a:ext cx="48240" cy="1619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5FC68873-89FC-C4CA-1CF5-30CA1C22E056}"/>
                    </a:ext>
                  </a:extLst>
                </p14:cNvPr>
                <p14:cNvContentPartPr/>
                <p14:nvPr/>
              </p14:nvContentPartPr>
              <p14:xfrm>
                <a:off x="8371440" y="2931332"/>
                <a:ext cx="357840" cy="17424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5FC68873-89FC-C4CA-1CF5-30CA1C22E056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8367120" y="2927012"/>
                  <a:ext cx="366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2A36F095-F22D-48AB-B274-7CB075339629}"/>
                    </a:ext>
                  </a:extLst>
                </p14:cNvPr>
                <p14:cNvContentPartPr/>
                <p14:nvPr/>
              </p14:nvContentPartPr>
              <p14:xfrm>
                <a:off x="8700840" y="2747372"/>
                <a:ext cx="239760" cy="32364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2A36F095-F22D-48AB-B274-7CB075339629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8696520" y="2743052"/>
                  <a:ext cx="2484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3FE2ABA-FA3F-B7A1-D5EC-69B05E9F2960}"/>
                    </a:ext>
                  </a:extLst>
                </p14:cNvPr>
                <p14:cNvContentPartPr/>
                <p14:nvPr/>
              </p14:nvContentPartPr>
              <p14:xfrm>
                <a:off x="4529520" y="4985132"/>
                <a:ext cx="321840" cy="331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3FE2ABA-FA3F-B7A1-D5EC-69B05E9F2960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525200" y="4980812"/>
                  <a:ext cx="3304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B28CF877-11A0-4FDF-CA5C-DC71B93C186E}"/>
                    </a:ext>
                  </a:extLst>
                </p14:cNvPr>
                <p14:cNvContentPartPr/>
                <p14:nvPr/>
              </p14:nvContentPartPr>
              <p14:xfrm>
                <a:off x="4552200" y="5044532"/>
                <a:ext cx="386280" cy="2703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B28CF877-11A0-4FDF-CA5C-DC71B93C186E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547880" y="5040212"/>
                  <a:ext cx="3949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D56B031-3523-4627-85DB-A5B824552FB5}"/>
                    </a:ext>
                  </a:extLst>
                </p14:cNvPr>
                <p14:cNvContentPartPr/>
                <p14:nvPr/>
              </p14:nvContentPartPr>
              <p14:xfrm>
                <a:off x="4462200" y="5450252"/>
                <a:ext cx="159480" cy="10908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D56B031-3523-4627-85DB-A5B824552FB5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457880" y="5445932"/>
                  <a:ext cx="1681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37283333-DC0E-DA54-6DBA-BCAF9B2C59A3}"/>
                    </a:ext>
                  </a:extLst>
                </p14:cNvPr>
                <p14:cNvContentPartPr/>
                <p14:nvPr/>
              </p14:nvContentPartPr>
              <p14:xfrm>
                <a:off x="4649760" y="5520452"/>
                <a:ext cx="87120" cy="59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37283333-DC0E-DA54-6DBA-BCAF9B2C59A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645422" y="5516132"/>
                  <a:ext cx="95796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3B604F4E-513A-F4D3-7E58-12DF9D22C115}"/>
                    </a:ext>
                  </a:extLst>
                </p14:cNvPr>
                <p14:cNvContentPartPr/>
                <p14:nvPr/>
              </p14:nvContentPartPr>
              <p14:xfrm>
                <a:off x="4659120" y="5558612"/>
                <a:ext cx="92520" cy="2124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3B604F4E-513A-F4D3-7E58-12DF9D22C115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654817" y="5554292"/>
                  <a:ext cx="101127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982B4206-C6BF-C3F2-0AC9-4CD1DC2AADB1}"/>
                    </a:ext>
                  </a:extLst>
                </p14:cNvPr>
                <p14:cNvContentPartPr/>
                <p14:nvPr/>
              </p14:nvContentPartPr>
              <p14:xfrm>
                <a:off x="4779720" y="5430452"/>
                <a:ext cx="64440" cy="237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982B4206-C6BF-C3F2-0AC9-4CD1DC2AADB1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775400" y="5426132"/>
                  <a:ext cx="730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AE824F95-C1F9-EDA2-7086-B1537A3F1770}"/>
                    </a:ext>
                  </a:extLst>
                </p14:cNvPr>
                <p14:cNvContentPartPr/>
                <p14:nvPr/>
              </p14:nvContentPartPr>
              <p14:xfrm>
                <a:off x="4782240" y="5479052"/>
                <a:ext cx="79560" cy="3096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AE824F95-C1F9-EDA2-7086-B1537A3F1770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4777920" y="5474782"/>
                  <a:ext cx="88200" cy="3950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864A4AEE-9C70-874B-D9DE-33CF80593F7D}"/>
                    </a:ext>
                  </a:extLst>
                </p14:cNvPr>
                <p14:cNvContentPartPr/>
                <p14:nvPr/>
              </p14:nvContentPartPr>
              <p14:xfrm>
                <a:off x="4949640" y="5360612"/>
                <a:ext cx="81360" cy="1951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864A4AEE-9C70-874B-D9DE-33CF80593F7D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4945301" y="5356300"/>
                  <a:ext cx="90038" cy="2037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179DCC05-755E-F3E2-9BD6-3633279A3622}"/>
                    </a:ext>
                  </a:extLst>
                </p14:cNvPr>
                <p14:cNvContentPartPr/>
                <p14:nvPr/>
              </p14:nvContentPartPr>
              <p14:xfrm>
                <a:off x="5065920" y="5350892"/>
                <a:ext cx="16920" cy="10584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179DCC05-755E-F3E2-9BD6-3633279A3622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061600" y="5346572"/>
                  <a:ext cx="255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582EE635-3074-D9D4-E6C6-E25F390B5A40}"/>
                    </a:ext>
                  </a:extLst>
                </p14:cNvPr>
                <p14:cNvContentPartPr/>
                <p14:nvPr/>
              </p14:nvContentPartPr>
              <p14:xfrm>
                <a:off x="4987800" y="5427932"/>
                <a:ext cx="31680" cy="122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582EE635-3074-D9D4-E6C6-E25F390B5A40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983529" y="5423612"/>
                  <a:ext cx="40223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2DD6D080-40A4-B246-FD9F-55A8B091DADF}"/>
                    </a:ext>
                  </a:extLst>
                </p14:cNvPr>
                <p14:cNvContentPartPr/>
                <p14:nvPr/>
              </p14:nvContentPartPr>
              <p14:xfrm>
                <a:off x="5051160" y="5439812"/>
                <a:ext cx="59760" cy="932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2DD6D080-40A4-B246-FD9F-55A8B091DADF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5046840" y="5435492"/>
                  <a:ext cx="68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B57962D9-9E50-F045-F2AB-BDDCFB2B81F0}"/>
                    </a:ext>
                  </a:extLst>
                </p14:cNvPr>
                <p14:cNvContentPartPr/>
                <p14:nvPr/>
              </p14:nvContentPartPr>
              <p14:xfrm>
                <a:off x="5110560" y="5502812"/>
                <a:ext cx="74520" cy="763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B57962D9-9E50-F045-F2AB-BDDCFB2B81F0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106240" y="5498492"/>
                  <a:ext cx="831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E8BF84AE-4CD9-B7AA-7BB5-E9398F94F2E8}"/>
                    </a:ext>
                  </a:extLst>
                </p14:cNvPr>
                <p14:cNvContentPartPr/>
                <p14:nvPr/>
              </p14:nvContentPartPr>
              <p14:xfrm>
                <a:off x="5320800" y="5316692"/>
                <a:ext cx="6480" cy="1069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E8BF84AE-4CD9-B7AA-7BB5-E9398F94F2E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316480" y="5312386"/>
                  <a:ext cx="15120" cy="11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9C01A253-F744-7819-3F96-D60FAD77D24E}"/>
                    </a:ext>
                  </a:extLst>
                </p14:cNvPr>
                <p14:cNvContentPartPr/>
                <p14:nvPr/>
              </p14:nvContentPartPr>
              <p14:xfrm>
                <a:off x="5266440" y="5460692"/>
                <a:ext cx="108360" cy="3456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9C01A253-F744-7819-3F96-D60FAD77D24E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262120" y="5456372"/>
                  <a:ext cx="1170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EC95C382-C825-E3BA-37D7-6079C64C6649}"/>
                    </a:ext>
                  </a:extLst>
                </p14:cNvPr>
                <p14:cNvContentPartPr/>
                <p14:nvPr/>
              </p14:nvContentPartPr>
              <p14:xfrm>
                <a:off x="5295960" y="5521532"/>
                <a:ext cx="77760" cy="583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EC95C382-C825-E3BA-37D7-6079C64C6649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5291620" y="5517212"/>
                  <a:ext cx="86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7DF155FA-5700-7D83-B666-B76613459A9B}"/>
                    </a:ext>
                  </a:extLst>
                </p14:cNvPr>
                <p14:cNvContentPartPr/>
                <p14:nvPr/>
              </p14:nvContentPartPr>
              <p14:xfrm>
                <a:off x="5428800" y="5323172"/>
                <a:ext cx="84960" cy="2786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7DF155FA-5700-7D83-B666-B76613459A9B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424480" y="5318852"/>
                  <a:ext cx="936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77A5F1BF-B2B8-4D19-9CEA-0D3B93C36909}"/>
                    </a:ext>
                  </a:extLst>
                </p14:cNvPr>
                <p14:cNvContentPartPr/>
                <p14:nvPr/>
              </p14:nvContentPartPr>
              <p14:xfrm>
                <a:off x="4452120" y="5684612"/>
                <a:ext cx="171360" cy="11232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77A5F1BF-B2B8-4D19-9CEA-0D3B93C3690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447791" y="5680292"/>
                  <a:ext cx="180018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E5236A44-FB45-714D-541A-D1C3E83F973D}"/>
                    </a:ext>
                  </a:extLst>
                </p14:cNvPr>
                <p14:cNvContentPartPr/>
                <p14:nvPr/>
              </p14:nvContentPartPr>
              <p14:xfrm>
                <a:off x="4723560" y="5778212"/>
                <a:ext cx="79920" cy="7992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E5236A44-FB45-714D-541A-D1C3E83F973D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719220" y="5773892"/>
                  <a:ext cx="88599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67C67419-F106-FEDF-C530-2D32B15637CC}"/>
                    </a:ext>
                  </a:extLst>
                </p14:cNvPr>
                <p14:cNvContentPartPr/>
                <p14:nvPr/>
              </p14:nvContentPartPr>
              <p14:xfrm>
                <a:off x="4917240" y="5692172"/>
                <a:ext cx="41400" cy="14580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67C67419-F106-FEDF-C530-2D32B15637CC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912882" y="5687852"/>
                  <a:ext cx="50116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50951B96-3814-94EF-7115-3BD32FB7AAF6}"/>
                    </a:ext>
                  </a:extLst>
                </p14:cNvPr>
                <p14:cNvContentPartPr/>
                <p14:nvPr/>
              </p14:nvContentPartPr>
              <p14:xfrm>
                <a:off x="4973400" y="5769572"/>
                <a:ext cx="54720" cy="7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50951B96-3814-94EF-7115-3BD32FB7AAF6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969080" y="5765252"/>
                  <a:ext cx="63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C054275F-36E7-E75B-E80A-A1B78D5C33B7}"/>
                    </a:ext>
                  </a:extLst>
                </p14:cNvPr>
                <p14:cNvContentPartPr/>
                <p14:nvPr/>
              </p14:nvContentPartPr>
              <p14:xfrm>
                <a:off x="5040720" y="5682452"/>
                <a:ext cx="23400" cy="1065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C054275F-36E7-E75B-E80A-A1B78D5C33B7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036332" y="5678117"/>
                  <a:ext cx="32175" cy="1152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4F1122C-07C6-C6DD-3CEF-BE004FBA1300}"/>
                    </a:ext>
                  </a:extLst>
                </p14:cNvPr>
                <p14:cNvContentPartPr/>
                <p14:nvPr/>
              </p14:nvContentPartPr>
              <p14:xfrm>
                <a:off x="5063760" y="5725652"/>
                <a:ext cx="85320" cy="1267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4F1122C-07C6-C6DD-3CEF-BE004FBA1300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059458" y="5721332"/>
                  <a:ext cx="93924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A0EB2E96-1EFB-5D17-7BBA-53436B0DA92B}"/>
                    </a:ext>
                  </a:extLst>
                </p14:cNvPr>
                <p14:cNvContentPartPr/>
                <p14:nvPr/>
              </p14:nvContentPartPr>
              <p14:xfrm>
                <a:off x="5149440" y="5795852"/>
                <a:ext cx="59760" cy="691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A0EB2E96-1EFB-5D17-7BBA-53436B0DA92B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145120" y="5791509"/>
                  <a:ext cx="68400" cy="77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CB7478E8-BB99-C709-18AC-38DB3EAF4BBF}"/>
                    </a:ext>
                  </a:extLst>
                </p14:cNvPr>
                <p14:cNvContentPartPr/>
                <p14:nvPr/>
              </p14:nvContentPartPr>
              <p14:xfrm>
                <a:off x="5328720" y="5691092"/>
                <a:ext cx="34560" cy="979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CB7478E8-BB99-C709-18AC-38DB3EAF4BBF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324355" y="5686772"/>
                  <a:ext cx="43291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2D1E5F27-8FE8-7BA7-2B50-F06B2CC2F533}"/>
                    </a:ext>
                  </a:extLst>
                </p14:cNvPr>
                <p14:cNvContentPartPr/>
                <p14:nvPr/>
              </p14:nvContentPartPr>
              <p14:xfrm>
                <a:off x="5372640" y="5746532"/>
                <a:ext cx="81360" cy="1044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2D1E5F27-8FE8-7BA7-2B50-F06B2CC2F53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368339" y="5742212"/>
                  <a:ext cx="89962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D8C0AB1C-3267-6F4F-88B5-4AEBD2D8F15D}"/>
                    </a:ext>
                  </a:extLst>
                </p14:cNvPr>
                <p14:cNvContentPartPr/>
                <p14:nvPr/>
              </p14:nvContentPartPr>
              <p14:xfrm>
                <a:off x="5469120" y="5790092"/>
                <a:ext cx="145080" cy="9972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D8C0AB1C-3267-6F4F-88B5-4AEBD2D8F15D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464800" y="5785756"/>
                  <a:ext cx="153720" cy="1083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7955A6AC-4F9F-8395-A04C-365F4702DEF9}"/>
                    </a:ext>
                  </a:extLst>
                </p14:cNvPr>
                <p14:cNvContentPartPr/>
                <p14:nvPr/>
              </p14:nvContentPartPr>
              <p14:xfrm>
                <a:off x="5618880" y="5615852"/>
                <a:ext cx="128160" cy="3268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7955A6AC-4F9F-8395-A04C-365F4702DEF9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5614560" y="5611537"/>
                  <a:ext cx="136800" cy="3355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50B6442-5C6F-DB15-4259-8C31BFA7D549}"/>
                    </a:ext>
                  </a:extLst>
                </p14:cNvPr>
                <p14:cNvContentPartPr/>
                <p14:nvPr/>
              </p14:nvContentPartPr>
              <p14:xfrm>
                <a:off x="5489640" y="5106452"/>
                <a:ext cx="58680" cy="4932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50B6442-5C6F-DB15-4259-8C31BFA7D549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5485320" y="5102132"/>
                  <a:ext cx="673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01B7E07C-5E05-BA88-8520-F78FF43C0F22}"/>
                    </a:ext>
                  </a:extLst>
                </p14:cNvPr>
                <p14:cNvContentPartPr/>
                <p14:nvPr/>
              </p14:nvContentPartPr>
              <p14:xfrm>
                <a:off x="5673600" y="5046332"/>
                <a:ext cx="372960" cy="619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01B7E07C-5E05-BA88-8520-F78FF43C0F22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5669280" y="5042012"/>
                  <a:ext cx="381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3CCFF83-9A9C-1E85-B2C3-6877466B7C31}"/>
                    </a:ext>
                  </a:extLst>
                </p14:cNvPr>
                <p14:cNvContentPartPr/>
                <p14:nvPr/>
              </p14:nvContentPartPr>
              <p14:xfrm>
                <a:off x="6321960" y="5063252"/>
                <a:ext cx="26640" cy="1332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3CCFF83-9A9C-1E85-B2C3-6877466B7C31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317640" y="5058932"/>
                  <a:ext cx="352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75BE1C66-1D6D-4E52-2BDA-62A9DE014CA7}"/>
                    </a:ext>
                  </a:extLst>
                </p14:cNvPr>
                <p14:cNvContentPartPr/>
                <p14:nvPr/>
              </p14:nvContentPartPr>
              <p14:xfrm>
                <a:off x="6730920" y="4989452"/>
                <a:ext cx="199080" cy="230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75BE1C66-1D6D-4E52-2BDA-62A9DE014CA7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726592" y="4985132"/>
                  <a:ext cx="207736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CECAA0D5-4E5C-6FE0-EC90-5B5A9E782459}"/>
                    </a:ext>
                  </a:extLst>
                </p14:cNvPr>
                <p14:cNvContentPartPr/>
                <p14:nvPr/>
              </p14:nvContentPartPr>
              <p14:xfrm>
                <a:off x="6721920" y="5044172"/>
                <a:ext cx="268200" cy="4176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CECAA0D5-4E5C-6FE0-EC90-5B5A9E782459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717600" y="5039814"/>
                  <a:ext cx="276840" cy="504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3170B0B3-46B4-99DE-567C-568AD1CB1DA0}"/>
                    </a:ext>
                  </a:extLst>
                </p14:cNvPr>
                <p14:cNvContentPartPr/>
                <p14:nvPr/>
              </p14:nvContentPartPr>
              <p14:xfrm>
                <a:off x="7397280" y="4765532"/>
                <a:ext cx="34200" cy="11736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3170B0B3-46B4-99DE-567C-568AD1CB1DA0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392960" y="4761212"/>
                  <a:ext cx="42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A83EB1D5-27E5-000F-A969-E8E53664B7C0}"/>
                    </a:ext>
                  </a:extLst>
                </p14:cNvPr>
                <p14:cNvContentPartPr/>
                <p14:nvPr/>
              </p14:nvContentPartPr>
              <p14:xfrm>
                <a:off x="7273800" y="4951652"/>
                <a:ext cx="262080" cy="525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A83EB1D5-27E5-000F-A969-E8E53664B7C0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269486" y="4947332"/>
                  <a:ext cx="270708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CBCA130A-D592-6D43-8416-E0070775CC78}"/>
                    </a:ext>
                  </a:extLst>
                </p14:cNvPr>
                <p14:cNvContentPartPr/>
                <p14:nvPr/>
              </p14:nvContentPartPr>
              <p14:xfrm>
                <a:off x="7332480" y="5042732"/>
                <a:ext cx="182520" cy="1558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CBCA130A-D592-6D43-8416-E0070775CC78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328151" y="5038412"/>
                  <a:ext cx="191177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142E63B-9E30-8764-A3CD-E2471C1C99C9}"/>
                    </a:ext>
                  </a:extLst>
                </p14:cNvPr>
                <p14:cNvContentPartPr/>
                <p14:nvPr/>
              </p14:nvContentPartPr>
              <p14:xfrm>
                <a:off x="7459560" y="5088812"/>
                <a:ext cx="131400" cy="1105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142E63B-9E30-8764-A3CD-E2471C1C99C9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455240" y="5084492"/>
                  <a:ext cx="1400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64242C99-BA81-25AB-5539-84AA984E7598}"/>
                    </a:ext>
                  </a:extLst>
                </p14:cNvPr>
                <p14:cNvContentPartPr/>
                <p14:nvPr/>
              </p14:nvContentPartPr>
              <p14:xfrm>
                <a:off x="7769520" y="4853372"/>
                <a:ext cx="13320" cy="17460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64242C99-BA81-25AB-5539-84AA984E759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765314" y="4849052"/>
                  <a:ext cx="21733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A6282EFB-7C6F-67B9-94D7-AE4BA69BACB6}"/>
                    </a:ext>
                  </a:extLst>
                </p14:cNvPr>
                <p14:cNvContentPartPr/>
                <p14:nvPr/>
              </p14:nvContentPartPr>
              <p14:xfrm>
                <a:off x="7911000" y="4751852"/>
                <a:ext cx="2520" cy="1141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A6282EFB-7C6F-67B9-94D7-AE4BA69BACB6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7906680" y="4747532"/>
                  <a:ext cx="11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A822D01A-8F9B-B38E-60B4-11AC76FAD0C5}"/>
                    </a:ext>
                  </a:extLst>
                </p14:cNvPr>
                <p14:cNvContentPartPr/>
                <p14:nvPr/>
              </p14:nvContentPartPr>
              <p14:xfrm>
                <a:off x="7817040" y="4941212"/>
                <a:ext cx="186840" cy="4248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A822D01A-8F9B-B38E-60B4-11AC76FAD0C5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7812728" y="4936892"/>
                  <a:ext cx="195463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E8B465B4-6496-6F0B-0BA4-41A47D08E276}"/>
                    </a:ext>
                  </a:extLst>
                </p14:cNvPr>
                <p14:cNvContentPartPr/>
                <p14:nvPr/>
              </p14:nvContentPartPr>
              <p14:xfrm>
                <a:off x="7867440" y="4999892"/>
                <a:ext cx="94680" cy="1224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E8B465B4-6496-6F0B-0BA4-41A47D08E276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7863120" y="4995585"/>
                  <a:ext cx="103320" cy="1310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63D51B1-10BC-0D4B-9232-BBC201E44489}"/>
                    </a:ext>
                  </a:extLst>
                </p14:cNvPr>
                <p14:cNvContentPartPr/>
                <p14:nvPr/>
              </p14:nvContentPartPr>
              <p14:xfrm>
                <a:off x="8135640" y="4958492"/>
                <a:ext cx="9000" cy="6912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63D51B1-10BC-0D4B-9232-BBC201E44489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8131140" y="4954172"/>
                  <a:ext cx="180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875D3EEB-092C-A57C-46F6-3978CFD5B099}"/>
                    </a:ext>
                  </a:extLst>
                </p14:cNvPr>
                <p14:cNvContentPartPr/>
                <p14:nvPr/>
              </p14:nvContentPartPr>
              <p14:xfrm>
                <a:off x="8280360" y="4739972"/>
                <a:ext cx="16920" cy="946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875D3EEB-092C-A57C-46F6-3978CFD5B099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8276040" y="4735652"/>
                  <a:ext cx="25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C4A8A67-8F98-21BB-9DD5-D2604012ED4B}"/>
                    </a:ext>
                  </a:extLst>
                </p14:cNvPr>
                <p14:cNvContentPartPr/>
                <p14:nvPr/>
              </p14:nvContentPartPr>
              <p14:xfrm>
                <a:off x="8234640" y="4873532"/>
                <a:ext cx="126720" cy="331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C4A8A67-8F98-21BB-9DD5-D2604012ED4B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8230320" y="4869165"/>
                  <a:ext cx="135360" cy="418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38ACC23D-4FB3-C1B5-EB31-6855465170A0}"/>
                    </a:ext>
                  </a:extLst>
                </p14:cNvPr>
                <p14:cNvContentPartPr/>
                <p14:nvPr/>
              </p14:nvContentPartPr>
              <p14:xfrm>
                <a:off x="8256240" y="4997732"/>
                <a:ext cx="180360" cy="13788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38ACC23D-4FB3-C1B5-EB31-6855465170A0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251920" y="4993412"/>
                  <a:ext cx="189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6C14F83B-E864-6621-A8D7-809EE3B76F10}"/>
                    </a:ext>
                  </a:extLst>
                </p14:cNvPr>
                <p14:cNvContentPartPr/>
                <p14:nvPr/>
              </p14:nvContentPartPr>
              <p14:xfrm>
                <a:off x="8533800" y="4822412"/>
                <a:ext cx="11520" cy="21240"/>
              </p14:xfrm>
            </p:contentPart>
          </mc:Choice>
          <mc:Fallback xmlns=""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6C14F83B-E864-6621-A8D7-809EE3B76F10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8529480" y="4818164"/>
                  <a:ext cx="20160" cy="297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895E1D66-BC4E-951A-F1EA-129D6A10E5B4}"/>
                    </a:ext>
                  </a:extLst>
                </p14:cNvPr>
                <p14:cNvContentPartPr/>
                <p14:nvPr/>
              </p14:nvContentPartPr>
              <p14:xfrm>
                <a:off x="8568360" y="4982612"/>
                <a:ext cx="10080" cy="14976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895E1D66-BC4E-951A-F1EA-129D6A10E5B4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8564040" y="4978282"/>
                  <a:ext cx="18720" cy="1584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C10B67D0-7E74-8543-B0AA-4362618A8E87}"/>
                    </a:ext>
                  </a:extLst>
                </p14:cNvPr>
                <p14:cNvContentPartPr/>
                <p14:nvPr/>
              </p14:nvContentPartPr>
              <p14:xfrm>
                <a:off x="7805880" y="5202572"/>
                <a:ext cx="553320" cy="1072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C10B67D0-7E74-8543-B0AA-4362618A8E87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7801560" y="5198252"/>
                  <a:ext cx="561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D5D8C5DC-CC89-3E87-36AA-B06AF1FF2D12}"/>
                    </a:ext>
                  </a:extLst>
                </p14:cNvPr>
                <p14:cNvContentPartPr/>
                <p14:nvPr/>
              </p14:nvContentPartPr>
              <p14:xfrm>
                <a:off x="7831080" y="5352332"/>
                <a:ext cx="25200" cy="1638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D5D8C5DC-CC89-3E87-36AA-B06AF1FF2D12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7826760" y="5348012"/>
                  <a:ext cx="338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7A54142B-1A34-C44B-1DCF-FAF0A0ABCA72}"/>
                    </a:ext>
                  </a:extLst>
                </p14:cNvPr>
                <p14:cNvContentPartPr/>
                <p14:nvPr/>
              </p14:nvContentPartPr>
              <p14:xfrm>
                <a:off x="7828920" y="5334692"/>
                <a:ext cx="137520" cy="12888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7A54142B-1A34-C44B-1DCF-FAF0A0ABCA72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7824600" y="5330384"/>
                  <a:ext cx="146160" cy="1374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41980744-2C42-D090-9AD9-8EC8382A5E89}"/>
                    </a:ext>
                  </a:extLst>
                </p14:cNvPr>
                <p14:cNvContentPartPr/>
                <p14:nvPr/>
              </p14:nvContentPartPr>
              <p14:xfrm>
                <a:off x="7919280" y="5492732"/>
                <a:ext cx="87480" cy="781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41980744-2C42-D090-9AD9-8EC8382A5E89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7914960" y="5488412"/>
                  <a:ext cx="96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5E47689C-540F-9A82-6559-BD059E3FB790}"/>
                    </a:ext>
                  </a:extLst>
                </p14:cNvPr>
                <p14:cNvContentPartPr/>
                <p14:nvPr/>
              </p14:nvContentPartPr>
              <p14:xfrm>
                <a:off x="7911360" y="5547092"/>
                <a:ext cx="118800" cy="259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5E47689C-540F-9A82-6559-BD059E3FB790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7907040" y="5542772"/>
                  <a:ext cx="127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ABD1EDC8-EBF7-67DF-4AB6-08D4F8043123}"/>
                    </a:ext>
                  </a:extLst>
                </p14:cNvPr>
                <p14:cNvContentPartPr/>
                <p14:nvPr/>
              </p14:nvContentPartPr>
              <p14:xfrm>
                <a:off x="8202600" y="5400932"/>
                <a:ext cx="121320" cy="1130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ABD1EDC8-EBF7-67DF-4AB6-08D4F8043123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8198293" y="5396598"/>
                  <a:ext cx="129934" cy="1217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0C039742-F59B-2202-022A-3FE5E53EB983}"/>
                    </a:ext>
                  </a:extLst>
                </p14:cNvPr>
                <p14:cNvContentPartPr/>
                <p14:nvPr/>
              </p14:nvContentPartPr>
              <p14:xfrm>
                <a:off x="8374680" y="5465732"/>
                <a:ext cx="90000" cy="9324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0C039742-F59B-2202-022A-3FE5E53EB983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8370360" y="5461412"/>
                  <a:ext cx="986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763AFC31-9463-82FB-351A-DC0A28C89000}"/>
                    </a:ext>
                  </a:extLst>
                </p14:cNvPr>
                <p14:cNvContentPartPr/>
                <p14:nvPr/>
              </p14:nvContentPartPr>
              <p14:xfrm>
                <a:off x="8376120" y="5516132"/>
                <a:ext cx="130680" cy="2772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763AFC31-9463-82FB-351A-DC0A28C89000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8371800" y="5511812"/>
                  <a:ext cx="139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B2CC154-1113-F027-445B-3A220AF65E4C}"/>
                    </a:ext>
                  </a:extLst>
                </p14:cNvPr>
                <p14:cNvContentPartPr/>
                <p14:nvPr/>
              </p14:nvContentPartPr>
              <p14:xfrm>
                <a:off x="926640" y="5765252"/>
                <a:ext cx="371880" cy="846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B2CC154-1113-F027-445B-3A220AF65E4C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922320" y="5760932"/>
                  <a:ext cx="3805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9367A91A-81CB-A46E-E213-86570D9ABF80}"/>
                    </a:ext>
                  </a:extLst>
                </p14:cNvPr>
                <p14:cNvContentPartPr/>
                <p14:nvPr/>
              </p14:nvContentPartPr>
              <p14:xfrm>
                <a:off x="937800" y="5952092"/>
                <a:ext cx="114840" cy="22104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9367A91A-81CB-A46E-E213-86570D9ABF80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933480" y="5947779"/>
                  <a:ext cx="123480" cy="2296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BB0E87EB-2DB8-DC79-4F70-957E640C2E3D}"/>
                    </a:ext>
                  </a:extLst>
                </p14:cNvPr>
                <p14:cNvContentPartPr/>
                <p14:nvPr/>
              </p14:nvContentPartPr>
              <p14:xfrm>
                <a:off x="912960" y="6100412"/>
                <a:ext cx="167040" cy="453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BB0E87EB-2DB8-DC79-4F70-957E640C2E3D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908640" y="6096092"/>
                  <a:ext cx="175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D2F33AD6-CABF-6A7C-25BC-CEB9052C8B81}"/>
                    </a:ext>
                  </a:extLst>
                </p14:cNvPr>
                <p14:cNvContentPartPr/>
                <p14:nvPr/>
              </p14:nvContentPartPr>
              <p14:xfrm>
                <a:off x="1564200" y="5831132"/>
                <a:ext cx="306720" cy="7452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D2F33AD6-CABF-6A7C-25BC-CEB9052C8B81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559880" y="5826812"/>
                  <a:ext cx="3153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D11B0F62-E10D-CB9C-DC05-FE6CD8710F3A}"/>
                    </a:ext>
                  </a:extLst>
                </p14:cNvPr>
                <p14:cNvContentPartPr/>
                <p14:nvPr/>
              </p14:nvContentPartPr>
              <p14:xfrm>
                <a:off x="1680120" y="6002852"/>
                <a:ext cx="198720" cy="22968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D11B0F62-E10D-CB9C-DC05-FE6CD8710F3A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675800" y="5998525"/>
                  <a:ext cx="207360" cy="2383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9C3E6275-4E8B-CF88-6D79-BF0C01D96F14}"/>
                    </a:ext>
                  </a:extLst>
                </p14:cNvPr>
                <p14:cNvContentPartPr/>
                <p14:nvPr/>
              </p14:nvContentPartPr>
              <p14:xfrm>
                <a:off x="8832240" y="4683452"/>
                <a:ext cx="36360" cy="1627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9C3E6275-4E8B-CF88-6D79-BF0C01D96F14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8827920" y="4679132"/>
                  <a:ext cx="450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3EEA0FEF-CE38-2B41-80C6-A959CEF0F841}"/>
                    </a:ext>
                  </a:extLst>
                </p14:cNvPr>
                <p14:cNvContentPartPr/>
                <p14:nvPr/>
              </p14:nvContentPartPr>
              <p14:xfrm>
                <a:off x="8716320" y="4922492"/>
                <a:ext cx="195480" cy="493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3EEA0FEF-CE38-2B41-80C6-A959CEF0F841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8712000" y="4918172"/>
                  <a:ext cx="2041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C8BDA2FE-C59C-3E48-A9AB-CECFA4E71AF5}"/>
                    </a:ext>
                  </a:extLst>
                </p14:cNvPr>
                <p14:cNvContentPartPr/>
                <p14:nvPr/>
              </p14:nvContentPartPr>
              <p14:xfrm>
                <a:off x="8757360" y="5021852"/>
                <a:ext cx="172080" cy="18396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C8BDA2FE-C59C-3E48-A9AB-CECFA4E71AF5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8753049" y="5017532"/>
                  <a:ext cx="180702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0B711C24-C90D-B4D0-F073-B325975754AE}"/>
                    </a:ext>
                  </a:extLst>
                </p14:cNvPr>
                <p14:cNvContentPartPr/>
                <p14:nvPr/>
              </p14:nvContentPartPr>
              <p14:xfrm>
                <a:off x="9165600" y="4960652"/>
                <a:ext cx="85320" cy="180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0B711C24-C90D-B4D0-F073-B325975754AE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9161298" y="4956332"/>
                  <a:ext cx="93924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65CDC34E-DD04-89EC-6385-3417BE7B11C7}"/>
                    </a:ext>
                  </a:extLst>
                </p14:cNvPr>
                <p14:cNvContentPartPr/>
                <p14:nvPr/>
              </p14:nvContentPartPr>
              <p14:xfrm>
                <a:off x="9346320" y="4728092"/>
                <a:ext cx="20520" cy="1756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65CDC34E-DD04-89EC-6385-3417BE7B11C7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9341923" y="4723772"/>
                  <a:ext cx="29314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4EC74228-D0FF-4970-8688-E09B2D9E5D9D}"/>
                    </a:ext>
                  </a:extLst>
                </p14:cNvPr>
                <p14:cNvContentPartPr/>
                <p14:nvPr/>
              </p14:nvContentPartPr>
              <p14:xfrm>
                <a:off x="9291240" y="4963892"/>
                <a:ext cx="130320" cy="2736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4EC74228-D0FF-4970-8688-E09B2D9E5D9D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9286920" y="4959572"/>
                  <a:ext cx="138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63645B18-17DC-0925-211C-7B861D429815}"/>
                    </a:ext>
                  </a:extLst>
                </p14:cNvPr>
                <p14:cNvContentPartPr/>
                <p14:nvPr/>
              </p14:nvContentPartPr>
              <p14:xfrm>
                <a:off x="9289800" y="5051732"/>
                <a:ext cx="203400" cy="10440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63645B18-17DC-0925-211C-7B861D42981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9285472" y="5047412"/>
                  <a:ext cx="212055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81B28F9E-CEC2-57BE-7549-2FB93FC9B117}"/>
                    </a:ext>
                  </a:extLst>
                </p14:cNvPr>
                <p14:cNvContentPartPr/>
                <p14:nvPr/>
              </p14:nvContentPartPr>
              <p14:xfrm>
                <a:off x="9560160" y="4819892"/>
                <a:ext cx="295560" cy="3405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81B28F9E-CEC2-57BE-7549-2FB93FC9B117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9555835" y="4815572"/>
                  <a:ext cx="304211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EEE80D33-BB77-A9A6-E7EF-8B5FD922A864}"/>
                    </a:ext>
                  </a:extLst>
                </p14:cNvPr>
                <p14:cNvContentPartPr/>
                <p14:nvPr/>
              </p14:nvContentPartPr>
              <p14:xfrm>
                <a:off x="9937800" y="4948772"/>
                <a:ext cx="119520" cy="2160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EEE80D33-BB77-A9A6-E7EF-8B5FD922A864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9933480" y="4944452"/>
                  <a:ext cx="1281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C67CFB4B-F816-1B78-C943-64C4BE466303}"/>
                    </a:ext>
                  </a:extLst>
                </p14:cNvPr>
                <p14:cNvContentPartPr/>
                <p14:nvPr/>
              </p14:nvContentPartPr>
              <p14:xfrm>
                <a:off x="9979200" y="4889012"/>
                <a:ext cx="19440" cy="1562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C67CFB4B-F816-1B78-C943-64C4BE466303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9974880" y="4884692"/>
                  <a:ext cx="280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9617469F-211D-9C72-32D1-1EAED6053F7C}"/>
                    </a:ext>
                  </a:extLst>
                </p14:cNvPr>
                <p14:cNvContentPartPr/>
                <p14:nvPr/>
              </p14:nvContentPartPr>
              <p14:xfrm>
                <a:off x="10206000" y="4689932"/>
                <a:ext cx="90360" cy="5202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9617469F-211D-9C72-32D1-1EAED6053F7C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201680" y="4685612"/>
                  <a:ext cx="9900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33DFA6C9-BA43-DDA0-F479-36ADFA7254D7}"/>
                    </a:ext>
                  </a:extLst>
                </p14:cNvPr>
                <p14:cNvContentPartPr/>
                <p14:nvPr/>
              </p14:nvContentPartPr>
              <p14:xfrm>
                <a:off x="10283040" y="4977932"/>
                <a:ext cx="90720" cy="129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33DFA6C9-BA43-DDA0-F479-36ADFA7254D7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0278720" y="4973612"/>
                  <a:ext cx="993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35F70BB2-ACAD-0A7E-EED8-AD94BC504CD0}"/>
                    </a:ext>
                  </a:extLst>
                </p14:cNvPr>
                <p14:cNvContentPartPr/>
                <p14:nvPr/>
              </p14:nvContentPartPr>
              <p14:xfrm>
                <a:off x="10599120" y="4635932"/>
                <a:ext cx="37080" cy="23292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35F70BB2-ACAD-0A7E-EED8-AD94BC504CD0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0594800" y="4631612"/>
                  <a:ext cx="457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4FA8F568-FD10-BB73-A875-692E3058871D}"/>
                    </a:ext>
                  </a:extLst>
                </p14:cNvPr>
                <p14:cNvContentPartPr/>
                <p14:nvPr/>
              </p14:nvContentPartPr>
              <p14:xfrm>
                <a:off x="10454400" y="4891172"/>
                <a:ext cx="324000" cy="4932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4FA8F568-FD10-BB73-A875-692E3058871D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0450080" y="4886852"/>
                  <a:ext cx="3326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5E190D13-A63D-B1AF-37D5-18D81FCC00F4}"/>
                    </a:ext>
                  </a:extLst>
                </p14:cNvPr>
                <p14:cNvContentPartPr/>
                <p14:nvPr/>
              </p14:nvContentPartPr>
              <p14:xfrm>
                <a:off x="10526400" y="4964972"/>
                <a:ext cx="241200" cy="29160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5E190D13-A63D-B1AF-37D5-18D81FCC00F4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0522080" y="4960647"/>
                  <a:ext cx="249840" cy="3002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C9EC72DA-D6F6-0067-9A54-6C4501BB56C0}"/>
                    </a:ext>
                  </a:extLst>
                </p14:cNvPr>
                <p14:cNvContentPartPr/>
                <p14:nvPr/>
              </p14:nvContentPartPr>
              <p14:xfrm>
                <a:off x="10653120" y="5101412"/>
                <a:ext cx="144720" cy="1220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C9EC72DA-D6F6-0067-9A54-6C4501BB56C0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0648789" y="5097092"/>
                  <a:ext cx="153382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BA886CCB-7A87-4DD8-44C2-108DAD845787}"/>
                    </a:ext>
                  </a:extLst>
                </p14:cNvPr>
                <p14:cNvContentPartPr/>
                <p14:nvPr/>
              </p14:nvContentPartPr>
              <p14:xfrm>
                <a:off x="10878120" y="4586252"/>
                <a:ext cx="117000" cy="69156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BA886CCB-7A87-4DD8-44C2-108DAD845787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0873800" y="4581932"/>
                  <a:ext cx="12564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F880962D-C67A-104D-B446-05AA3C68D6A4}"/>
                    </a:ext>
                  </a:extLst>
                </p14:cNvPr>
                <p14:cNvContentPartPr/>
                <p14:nvPr/>
              </p14:nvContentPartPr>
              <p14:xfrm>
                <a:off x="8949974" y="5723894"/>
                <a:ext cx="22680" cy="29448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F880962D-C67A-104D-B446-05AA3C68D6A4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8945654" y="5719579"/>
                  <a:ext cx="31320" cy="3031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FD2FA3BE-21AC-A59E-8B26-8FE6F80B1023}"/>
                    </a:ext>
                  </a:extLst>
                </p14:cNvPr>
                <p14:cNvContentPartPr/>
                <p14:nvPr/>
              </p14:nvContentPartPr>
              <p14:xfrm>
                <a:off x="9153014" y="5670614"/>
                <a:ext cx="11520" cy="1062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FD2FA3BE-21AC-A59E-8B26-8FE6F80B1023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9148555" y="5666294"/>
                  <a:ext cx="20439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8CBF39D9-69F5-9C31-15A9-D3F8C08ACA02}"/>
                    </a:ext>
                  </a:extLst>
                </p14:cNvPr>
                <p14:cNvContentPartPr/>
                <p14:nvPr/>
              </p14:nvContentPartPr>
              <p14:xfrm>
                <a:off x="9051854" y="5800574"/>
                <a:ext cx="227160" cy="529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8CBF39D9-69F5-9C31-15A9-D3F8C08ACA02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9047534" y="5796254"/>
                  <a:ext cx="235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2EAA0271-6EE2-A742-9D25-213CDC82BBFF}"/>
                    </a:ext>
                  </a:extLst>
                </p14:cNvPr>
                <p14:cNvContentPartPr/>
                <p14:nvPr/>
              </p14:nvContentPartPr>
              <p14:xfrm>
                <a:off x="9100094" y="5894174"/>
                <a:ext cx="135720" cy="1299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2EAA0271-6EE2-A742-9D25-213CDC82BBFF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9095774" y="5889854"/>
                  <a:ext cx="144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0AEB7100-8A14-451D-40E1-CCACB7E10F3B}"/>
                    </a:ext>
                  </a:extLst>
                </p14:cNvPr>
                <p14:cNvContentPartPr/>
                <p14:nvPr/>
              </p14:nvContentPartPr>
              <p14:xfrm>
                <a:off x="9405734" y="5857454"/>
                <a:ext cx="15120" cy="6372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0AEB7100-8A14-451D-40E1-CCACB7E10F3B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9401514" y="5853158"/>
                  <a:ext cx="23559" cy="723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292A696F-DB3E-4115-BE93-35054179B4A9}"/>
                    </a:ext>
                  </a:extLst>
                </p14:cNvPr>
                <p14:cNvContentPartPr/>
                <p14:nvPr/>
              </p14:nvContentPartPr>
              <p14:xfrm>
                <a:off x="9502214" y="5781134"/>
                <a:ext cx="99000" cy="2160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292A696F-DB3E-4115-BE93-35054179B4A9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9497894" y="5776741"/>
                  <a:ext cx="107640" cy="30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5CC0D6B2-9222-E438-49C3-F44CC86781CC}"/>
                    </a:ext>
                  </a:extLst>
                </p14:cNvPr>
                <p14:cNvContentPartPr/>
                <p14:nvPr/>
              </p14:nvContentPartPr>
              <p14:xfrm>
                <a:off x="9692654" y="5580614"/>
                <a:ext cx="12960" cy="14364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5CC0D6B2-9222-E438-49C3-F44CC86781CC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9688211" y="5576294"/>
                  <a:ext cx="21847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EFF3B805-D2DE-0121-B6B8-4594F378DDB2}"/>
                    </a:ext>
                  </a:extLst>
                </p14:cNvPr>
                <p14:cNvContentPartPr/>
                <p14:nvPr/>
              </p14:nvContentPartPr>
              <p14:xfrm>
                <a:off x="9625334" y="5796254"/>
                <a:ext cx="154080" cy="255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EFF3B805-D2DE-0121-B6B8-4594F378DDB2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9621014" y="5791934"/>
                  <a:ext cx="1627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3A983E9F-06BD-4AAA-4B3E-2466AC1CFDC4}"/>
                    </a:ext>
                  </a:extLst>
                </p14:cNvPr>
                <p14:cNvContentPartPr/>
                <p14:nvPr/>
              </p14:nvContentPartPr>
              <p14:xfrm>
                <a:off x="9679334" y="5888414"/>
                <a:ext cx="84960" cy="8460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3A983E9F-06BD-4AAA-4B3E-2466AC1CFDC4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9675014" y="5884094"/>
                  <a:ext cx="936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FEB5500F-5F5D-DB78-84C4-93E4D309C5E8}"/>
                    </a:ext>
                  </a:extLst>
                </p14:cNvPr>
                <p14:cNvContentPartPr/>
                <p14:nvPr/>
              </p14:nvContentPartPr>
              <p14:xfrm>
                <a:off x="9905774" y="5747294"/>
                <a:ext cx="26640" cy="1872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FEB5500F-5F5D-DB78-84C4-93E4D309C5E8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9901395" y="5742974"/>
                  <a:ext cx="35398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AFDB5A02-9640-F043-50C7-87C3573CEFFC}"/>
                    </a:ext>
                  </a:extLst>
                </p14:cNvPr>
                <p14:cNvContentPartPr/>
                <p14:nvPr/>
              </p14:nvContentPartPr>
              <p14:xfrm>
                <a:off x="9930974" y="5818214"/>
                <a:ext cx="38160" cy="23184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AFDB5A02-9640-F043-50C7-87C3573CEFFC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9926654" y="5813894"/>
                  <a:ext cx="468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5F19B8E3-87C9-257B-E422-1C8BD8A191CF}"/>
                    </a:ext>
                  </a:extLst>
                </p14:cNvPr>
                <p14:cNvContentPartPr/>
                <p14:nvPr/>
              </p14:nvContentPartPr>
              <p14:xfrm>
                <a:off x="10186934" y="5528774"/>
                <a:ext cx="9720" cy="14832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5F19B8E3-87C9-257B-E422-1C8BD8A191CF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10182614" y="5524454"/>
                  <a:ext cx="183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EA75D71F-9956-CEE4-869A-24C5BAB081EC}"/>
                    </a:ext>
                  </a:extLst>
                </p14:cNvPr>
                <p14:cNvContentPartPr/>
                <p14:nvPr/>
              </p14:nvContentPartPr>
              <p14:xfrm>
                <a:off x="10068134" y="5711294"/>
                <a:ext cx="197280" cy="417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EA75D71F-9956-CEE4-869A-24C5BAB081EC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10063814" y="5706974"/>
                  <a:ext cx="2059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0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D3689D50-B9D7-D92C-EACA-5EFFC1F39036}"/>
                    </a:ext>
                  </a:extLst>
                </p14:cNvPr>
                <p14:cNvContentPartPr/>
                <p14:nvPr/>
              </p14:nvContentPartPr>
              <p14:xfrm>
                <a:off x="10105574" y="5791574"/>
                <a:ext cx="145800" cy="15624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D3689D50-B9D7-D92C-EACA-5EFFC1F39036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10101254" y="5787254"/>
                  <a:ext cx="154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1342A74C-5935-73ED-B66B-B46483E035A6}"/>
                    </a:ext>
                  </a:extLst>
                </p14:cNvPr>
                <p14:cNvContentPartPr/>
                <p14:nvPr/>
              </p14:nvContentPartPr>
              <p14:xfrm>
                <a:off x="10402214" y="5779334"/>
                <a:ext cx="8280" cy="3852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1342A74C-5935-73ED-B66B-B46483E035A6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10398074" y="5775054"/>
                  <a:ext cx="16560" cy="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5AA77394-CB70-AA18-306B-5C2B1BAA6F3E}"/>
                    </a:ext>
                  </a:extLst>
                </p14:cNvPr>
                <p14:cNvContentPartPr/>
                <p14:nvPr/>
              </p14:nvContentPartPr>
              <p14:xfrm>
                <a:off x="10564934" y="5557214"/>
                <a:ext cx="12600" cy="12420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5AA77394-CB70-AA18-306B-5C2B1BAA6F3E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0560614" y="5552894"/>
                  <a:ext cx="21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99A31C2B-7C08-C412-53EF-C27880CA8928}"/>
                    </a:ext>
                  </a:extLst>
                </p14:cNvPr>
                <p14:cNvContentPartPr/>
                <p14:nvPr/>
              </p14:nvContentPartPr>
              <p14:xfrm>
                <a:off x="10480334" y="5729654"/>
                <a:ext cx="133560" cy="2016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99A31C2B-7C08-C412-53EF-C27880CA8928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0476026" y="5725255"/>
                  <a:ext cx="142177" cy="289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772750B9-27DB-20B1-CAB8-FDC41774E154}"/>
                    </a:ext>
                  </a:extLst>
                </p14:cNvPr>
                <p14:cNvContentPartPr/>
                <p14:nvPr/>
              </p14:nvContentPartPr>
              <p14:xfrm>
                <a:off x="10528574" y="5808494"/>
                <a:ext cx="93960" cy="1242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772750B9-27DB-20B1-CAB8-FDC41774E154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10524254" y="5804174"/>
                  <a:ext cx="10260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C84C5257-0746-D42D-E2D3-0B8602BF36A7}"/>
                    </a:ext>
                  </a:extLst>
                </p14:cNvPr>
                <p14:cNvContentPartPr/>
                <p14:nvPr/>
              </p14:nvContentPartPr>
              <p14:xfrm>
                <a:off x="10697774" y="5580254"/>
                <a:ext cx="433800" cy="33624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C84C5257-0746-D42D-E2D3-0B8602BF36A7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10693454" y="5575934"/>
                  <a:ext cx="4424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78E95387-2C2A-23BA-C8A7-87E54517FD06}"/>
                    </a:ext>
                  </a:extLst>
                </p14:cNvPr>
                <p14:cNvContentPartPr/>
                <p14:nvPr/>
              </p14:nvContentPartPr>
              <p14:xfrm>
                <a:off x="9073094" y="6169214"/>
                <a:ext cx="17640" cy="9144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78E95387-2C2A-23BA-C8A7-87E54517FD06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9068860" y="6164894"/>
                  <a:ext cx="26107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881FF138-0866-367F-445B-E85C322FBF2A}"/>
                    </a:ext>
                  </a:extLst>
                </p14:cNvPr>
                <p14:cNvContentPartPr/>
                <p14:nvPr/>
              </p14:nvContentPartPr>
              <p14:xfrm>
                <a:off x="9054374" y="6166334"/>
                <a:ext cx="122400" cy="1224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881FF138-0866-367F-445B-E85C322FBF2A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9050067" y="6162014"/>
                  <a:ext cx="131015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88F1B03A-23D2-F372-744C-640CA62BC1F2}"/>
                    </a:ext>
                  </a:extLst>
                </p14:cNvPr>
                <p14:cNvContentPartPr/>
                <p14:nvPr/>
              </p14:nvContentPartPr>
              <p14:xfrm>
                <a:off x="9050054" y="6222494"/>
                <a:ext cx="82800" cy="1152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88F1B03A-23D2-F372-744C-640CA62BC1F2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9045734" y="6218174"/>
                  <a:ext cx="914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11C7FA98-EE21-65C0-7C1E-5C4617FC4461}"/>
                    </a:ext>
                  </a:extLst>
                </p14:cNvPr>
                <p14:cNvContentPartPr/>
                <p14:nvPr/>
              </p14:nvContentPartPr>
              <p14:xfrm>
                <a:off x="9138614" y="6268934"/>
                <a:ext cx="50400" cy="6876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11C7FA98-EE21-65C0-7C1E-5C4617FC4461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9134294" y="6264614"/>
                  <a:ext cx="590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2866E906-E675-EECE-B0D2-35BA6185D552}"/>
                    </a:ext>
                  </a:extLst>
                </p14:cNvPr>
                <p14:cNvContentPartPr/>
                <p14:nvPr/>
              </p14:nvContentPartPr>
              <p14:xfrm>
                <a:off x="9145454" y="6308174"/>
                <a:ext cx="44640" cy="187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2866E906-E675-EECE-B0D2-35BA6185D552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9141099" y="6303769"/>
                  <a:ext cx="53350" cy="275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0727FAD6-9744-20B9-C5A4-61FB68F74E50}"/>
                    </a:ext>
                  </a:extLst>
                </p14:cNvPr>
                <p14:cNvContentPartPr/>
                <p14:nvPr/>
              </p14:nvContentPartPr>
              <p14:xfrm>
                <a:off x="9573494" y="6210974"/>
                <a:ext cx="109080" cy="8100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0727FAD6-9744-20B9-C5A4-61FB68F74E50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9569174" y="6206635"/>
                  <a:ext cx="117720" cy="89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B651A185-A10C-7C66-B826-1810FD09909A}"/>
                    </a:ext>
                  </a:extLst>
                </p14:cNvPr>
                <p14:cNvContentPartPr/>
                <p14:nvPr/>
              </p14:nvContentPartPr>
              <p14:xfrm>
                <a:off x="9715334" y="6288734"/>
                <a:ext cx="46440" cy="6876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B651A185-A10C-7C66-B826-1810FD09909A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9711014" y="6284436"/>
                  <a:ext cx="55080" cy="773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CACC8A36-08D4-62A9-132B-F2541056CA74}"/>
                    </a:ext>
                  </a:extLst>
                </p14:cNvPr>
                <p14:cNvContentPartPr/>
                <p14:nvPr/>
              </p14:nvContentPartPr>
              <p14:xfrm>
                <a:off x="9701654" y="6299174"/>
                <a:ext cx="90360" cy="3600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CACC8A36-08D4-62A9-132B-F2541056CA74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9697334" y="6294897"/>
                  <a:ext cx="99000" cy="445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7B047229-0B27-5DA9-A7E5-9C53F93921F0}"/>
                    </a:ext>
                  </a:extLst>
                </p14:cNvPr>
                <p14:cNvContentPartPr/>
                <p14:nvPr/>
              </p14:nvContentPartPr>
              <p14:xfrm>
                <a:off x="10137614" y="6079574"/>
                <a:ext cx="18360" cy="13824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7B047229-0B27-5DA9-A7E5-9C53F93921F0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10133377" y="6075265"/>
                  <a:ext cx="26834" cy="146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FA7701CF-F986-BE27-17E4-9FA5DE83CD44}"/>
                    </a:ext>
                  </a:extLst>
                </p14:cNvPr>
                <p14:cNvContentPartPr/>
                <p14:nvPr/>
              </p14:nvContentPartPr>
              <p14:xfrm>
                <a:off x="10127894" y="6077414"/>
                <a:ext cx="105840" cy="8676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FA7701CF-F986-BE27-17E4-9FA5DE83CD44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10123574" y="6073094"/>
                  <a:ext cx="114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BD4D3EBD-6D5C-019F-DF01-6AC6830BB0F6}"/>
                    </a:ext>
                  </a:extLst>
                </p14:cNvPr>
                <p14:cNvContentPartPr/>
                <p14:nvPr/>
              </p14:nvContentPartPr>
              <p14:xfrm>
                <a:off x="10221134" y="6199814"/>
                <a:ext cx="92880" cy="7812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BD4D3EBD-6D5C-019F-DF01-6AC6830BB0F6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10216814" y="6195494"/>
                  <a:ext cx="1015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D1544C59-BEB0-55A6-5A95-2D837321BC16}"/>
                    </a:ext>
                  </a:extLst>
                </p14:cNvPr>
                <p14:cNvContentPartPr/>
                <p14:nvPr/>
              </p14:nvContentPartPr>
              <p14:xfrm>
                <a:off x="10479614" y="6145454"/>
                <a:ext cx="103320" cy="5940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D1544C59-BEB0-55A6-5A95-2D837321BC16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10475294" y="6141134"/>
                  <a:ext cx="11196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D50A1532-AE50-ECC7-EB28-1F8238A4C74F}"/>
                    </a:ext>
                  </a:extLst>
                </p14:cNvPr>
                <p14:cNvContentPartPr/>
                <p14:nvPr/>
              </p14:nvContentPartPr>
              <p14:xfrm>
                <a:off x="10618934" y="6180374"/>
                <a:ext cx="85680" cy="7308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D50A1532-AE50-ECC7-EB28-1F8238A4C74F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10614632" y="6176054"/>
                  <a:ext cx="94284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C2CD8C71-8F99-3272-1073-4F8BF24C931A}"/>
                    </a:ext>
                  </a:extLst>
                </p14:cNvPr>
                <p14:cNvContentPartPr/>
                <p14:nvPr/>
              </p14:nvContentPartPr>
              <p14:xfrm>
                <a:off x="9291254" y="5403854"/>
                <a:ext cx="97920" cy="19728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C2CD8C71-8F99-3272-1073-4F8BF24C931A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9286934" y="5399534"/>
                  <a:ext cx="1065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0719F81C-9940-598E-CB2C-553A2651E965}"/>
                    </a:ext>
                  </a:extLst>
                </p14:cNvPr>
                <p14:cNvContentPartPr/>
                <p14:nvPr/>
              </p14:nvContentPartPr>
              <p14:xfrm>
                <a:off x="10204214" y="5351294"/>
                <a:ext cx="134280" cy="8280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0719F81C-9940-598E-CB2C-553A2651E965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10199894" y="5346974"/>
                  <a:ext cx="1429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3CCE3DDA-268A-357A-0D6B-99760421562D}"/>
                    </a:ext>
                  </a:extLst>
                </p14:cNvPr>
                <p14:cNvContentPartPr/>
                <p14:nvPr/>
              </p14:nvContentPartPr>
              <p14:xfrm>
                <a:off x="6238080" y="4105800"/>
                <a:ext cx="942480" cy="68508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3CCE3DDA-268A-357A-0D6B-99760421562D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6233762" y="4101480"/>
                  <a:ext cx="951117" cy="69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B48BF91-A8E8-0FFA-202A-83C3AD49CCA0}"/>
                    </a:ext>
                  </a:extLst>
                </p14:cNvPr>
                <p14:cNvContentPartPr/>
                <p14:nvPr/>
              </p14:nvContentPartPr>
              <p14:xfrm>
                <a:off x="7993800" y="3939480"/>
                <a:ext cx="2463480" cy="59724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B48BF91-A8E8-0FFA-202A-83C3AD49CCA0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7989481" y="3935160"/>
                  <a:ext cx="2472119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18FAD023-A9FA-53F8-EAAE-E4AA91FA863D}"/>
                    </a:ext>
                  </a:extLst>
                </p14:cNvPr>
                <p14:cNvContentPartPr/>
                <p14:nvPr/>
              </p14:nvContentPartPr>
              <p14:xfrm>
                <a:off x="3850200" y="4273200"/>
                <a:ext cx="1374840" cy="11988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18FAD023-A9FA-53F8-EAAE-E4AA91FA863D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3845880" y="4268880"/>
                  <a:ext cx="1383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107CCA79-E653-A3A6-DBEA-93E57D1A2731}"/>
                    </a:ext>
                  </a:extLst>
                </p14:cNvPr>
                <p14:cNvContentPartPr/>
                <p14:nvPr/>
              </p14:nvContentPartPr>
              <p14:xfrm>
                <a:off x="5870520" y="4104000"/>
                <a:ext cx="1219320" cy="11412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107CCA79-E653-A3A6-DBEA-93E57D1A2731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5866200" y="4099680"/>
                  <a:ext cx="1227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3711D263-FC51-C793-B71E-C770F1B10556}"/>
                    </a:ext>
                  </a:extLst>
                </p14:cNvPr>
                <p14:cNvContentPartPr/>
                <p14:nvPr/>
              </p14:nvContentPartPr>
              <p14:xfrm>
                <a:off x="8878884" y="3396550"/>
                <a:ext cx="38520" cy="3535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3711D263-FC51-C793-B71E-C770F1B10556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8874564" y="3392230"/>
                  <a:ext cx="471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F7F76F47-283E-F077-E46A-15C35469B3D1}"/>
                    </a:ext>
                  </a:extLst>
                </p14:cNvPr>
                <p14:cNvContentPartPr/>
                <p14:nvPr/>
              </p14:nvContentPartPr>
              <p14:xfrm>
                <a:off x="9086244" y="3432910"/>
                <a:ext cx="38880" cy="26352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F7F76F47-283E-F077-E46A-15C35469B3D1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9081964" y="3428596"/>
                  <a:ext cx="47441" cy="272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A976C4DA-E713-D57B-0436-3991CE1133A6}"/>
                    </a:ext>
                  </a:extLst>
                </p14:cNvPr>
                <p14:cNvContentPartPr/>
                <p14:nvPr/>
              </p14:nvContentPartPr>
              <p14:xfrm>
                <a:off x="9056724" y="3385390"/>
                <a:ext cx="216360" cy="547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A976C4DA-E713-D57B-0436-3991CE1133A6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9052404" y="3381070"/>
                  <a:ext cx="2250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96B5241-B06E-BAB0-A73B-2A64061E795E}"/>
                    </a:ext>
                  </a:extLst>
                </p14:cNvPr>
                <p14:cNvContentPartPr/>
                <p14:nvPr/>
              </p14:nvContentPartPr>
              <p14:xfrm>
                <a:off x="9063564" y="3539830"/>
                <a:ext cx="161280" cy="561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96B5241-B06E-BAB0-A73B-2A64061E795E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9059244" y="3535510"/>
                  <a:ext cx="1699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BF044E0C-1901-4732-C03E-1C0D15394208}"/>
                    </a:ext>
                  </a:extLst>
                </p14:cNvPr>
                <p14:cNvContentPartPr/>
                <p14:nvPr/>
              </p14:nvContentPartPr>
              <p14:xfrm>
                <a:off x="9286044" y="3630550"/>
                <a:ext cx="128520" cy="1324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BF044E0C-1901-4732-C03E-1C0D15394208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9281724" y="3626230"/>
                  <a:ext cx="1371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D75237C-51FB-AD43-AC1D-D43A3594D868}"/>
                    </a:ext>
                  </a:extLst>
                </p14:cNvPr>
                <p14:cNvContentPartPr/>
                <p14:nvPr/>
              </p14:nvContentPartPr>
              <p14:xfrm>
                <a:off x="9286764" y="3669790"/>
                <a:ext cx="108360" cy="5004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D75237C-51FB-AD43-AC1D-D43A3594D868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9282444" y="3665470"/>
                  <a:ext cx="117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7A3D86E-A347-5EBC-5E5D-4A2F738297CB}"/>
                    </a:ext>
                  </a:extLst>
                </p14:cNvPr>
                <p14:cNvContentPartPr/>
                <p14:nvPr/>
              </p14:nvContentPartPr>
              <p14:xfrm>
                <a:off x="9557844" y="3741790"/>
                <a:ext cx="16560" cy="381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7A3D86E-A347-5EBC-5E5D-4A2F738297CB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9553524" y="3737470"/>
                  <a:ext cx="25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4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5DEFDAC8-FF57-0CCC-AC33-584C248AF643}"/>
                    </a:ext>
                  </a:extLst>
                </p14:cNvPr>
                <p14:cNvContentPartPr/>
                <p14:nvPr/>
              </p14:nvContentPartPr>
              <p14:xfrm>
                <a:off x="9652884" y="3506710"/>
                <a:ext cx="236520" cy="1494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5DEFDAC8-FF57-0CCC-AC33-584C248AF643}"/>
                    </a:ext>
                  </a:extLst>
                </p:cNvPr>
                <p:cNvPicPr/>
                <p:nvPr/>
              </p:nvPicPr>
              <p:blipFill>
                <a:blip r:embed="rId735"/>
                <a:stretch>
                  <a:fillRect/>
                </a:stretch>
              </p:blipFill>
              <p:spPr>
                <a:xfrm>
                  <a:off x="9648564" y="3502390"/>
                  <a:ext cx="2451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1C307817-960A-C06D-54CF-55969B052344}"/>
                    </a:ext>
                  </a:extLst>
                </p14:cNvPr>
                <p14:cNvContentPartPr/>
                <p14:nvPr/>
              </p14:nvContentPartPr>
              <p14:xfrm>
                <a:off x="9981924" y="3598870"/>
                <a:ext cx="95400" cy="14760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1C307817-960A-C06D-54CF-55969B052344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9977604" y="3594550"/>
                  <a:ext cx="10404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DDBC0C8-C714-E647-814E-6BA9055EDDBD}"/>
                    </a:ext>
                  </a:extLst>
                </p14:cNvPr>
                <p14:cNvContentPartPr/>
                <p14:nvPr/>
              </p14:nvContentPartPr>
              <p14:xfrm>
                <a:off x="9979764" y="3650710"/>
                <a:ext cx="130320" cy="345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DDBC0C8-C714-E647-814E-6BA9055EDDBD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9975444" y="3646390"/>
                  <a:ext cx="138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412C0A1D-BA67-1CC7-A7E2-7472371DC0EF}"/>
                    </a:ext>
                  </a:extLst>
                </p14:cNvPr>
                <p14:cNvContentPartPr/>
                <p14:nvPr/>
              </p14:nvContentPartPr>
              <p14:xfrm>
                <a:off x="10264164" y="3404830"/>
                <a:ext cx="10800" cy="2088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412C0A1D-BA67-1CC7-A7E2-7472371DC0EF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10259844" y="3400510"/>
                  <a:ext cx="19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3613BC2-C051-B353-D52F-3D617A61CC06}"/>
                    </a:ext>
                  </a:extLst>
                </p14:cNvPr>
                <p14:cNvContentPartPr/>
                <p14:nvPr/>
              </p14:nvContentPartPr>
              <p14:xfrm>
                <a:off x="10339044" y="3506350"/>
                <a:ext cx="38520" cy="1951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3613BC2-C051-B353-D52F-3D617A61CC06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10334724" y="3502030"/>
                  <a:ext cx="471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7FCBBC5-D3D3-FF0C-9CC9-B337CDB5BE30}"/>
                    </a:ext>
                  </a:extLst>
                </p14:cNvPr>
                <p14:cNvContentPartPr/>
                <p14:nvPr/>
              </p14:nvContentPartPr>
              <p14:xfrm>
                <a:off x="10526964" y="3305470"/>
                <a:ext cx="28440" cy="2199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7FCBBC5-D3D3-FF0C-9CC9-B337CDB5BE30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10522644" y="3301150"/>
                  <a:ext cx="370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C7C49DB-D1A8-1CC3-E1B2-D9EA5366D2D2}"/>
                    </a:ext>
                  </a:extLst>
                </p14:cNvPr>
                <p14:cNvContentPartPr/>
                <p14:nvPr/>
              </p14:nvContentPartPr>
              <p14:xfrm>
                <a:off x="10497084" y="3259750"/>
                <a:ext cx="249120" cy="907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C7C49DB-D1A8-1CC3-E1B2-D9EA5366D2D2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10492764" y="3255430"/>
                  <a:ext cx="2577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CBA5C6BA-2042-9CEF-219C-D21ED58DCAE9}"/>
                    </a:ext>
                  </a:extLst>
                </p14:cNvPr>
                <p14:cNvContentPartPr/>
                <p14:nvPr/>
              </p14:nvContentPartPr>
              <p14:xfrm>
                <a:off x="10520844" y="3401230"/>
                <a:ext cx="168480" cy="259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CBA5C6BA-2042-9CEF-219C-D21ED58DCAE9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10516524" y="3396910"/>
                  <a:ext cx="1771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5A5A7575-C380-01FD-3177-4523916B3C72}"/>
                    </a:ext>
                  </a:extLst>
                </p14:cNvPr>
                <p14:cNvContentPartPr/>
                <p14:nvPr/>
              </p14:nvContentPartPr>
              <p14:xfrm>
                <a:off x="10705524" y="3500590"/>
                <a:ext cx="158760" cy="16920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5A5A7575-C380-01FD-3177-4523916B3C72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10701204" y="3496261"/>
                  <a:ext cx="167400" cy="1778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214F121-3147-D97E-0DB0-6CE3473BEABB}"/>
                    </a:ext>
                  </a:extLst>
                </p14:cNvPr>
                <p14:cNvContentPartPr/>
                <p14:nvPr/>
              </p14:nvContentPartPr>
              <p14:xfrm>
                <a:off x="11036724" y="3551710"/>
                <a:ext cx="6840" cy="619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214F121-3147-D97E-0DB0-6CE3473BEABB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11032404" y="3547390"/>
                  <a:ext cx="15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934864F-182D-99B6-454F-AD9BE7739C95}"/>
                    </a:ext>
                  </a:extLst>
                </p14:cNvPr>
                <p14:cNvContentPartPr/>
                <p14:nvPr/>
              </p14:nvContentPartPr>
              <p14:xfrm>
                <a:off x="11205924" y="3341830"/>
                <a:ext cx="217080" cy="1864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934864F-182D-99B6-454F-AD9BE7739C95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11201604" y="3337510"/>
                  <a:ext cx="225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C41376D-5C61-3DD4-BC26-02E12C0A0448}"/>
                    </a:ext>
                  </a:extLst>
                </p14:cNvPr>
                <p14:cNvContentPartPr/>
                <p14:nvPr/>
              </p14:nvContentPartPr>
              <p14:xfrm>
                <a:off x="11496444" y="3453790"/>
                <a:ext cx="131400" cy="155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C41376D-5C61-3DD4-BC26-02E12C0A0448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11492124" y="3449470"/>
                  <a:ext cx="140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3B8592F-D5C4-6495-27FB-385061861918}"/>
                    </a:ext>
                  </a:extLst>
                </p14:cNvPr>
                <p14:cNvContentPartPr/>
                <p14:nvPr/>
              </p14:nvContentPartPr>
              <p14:xfrm>
                <a:off x="11660604" y="3246790"/>
                <a:ext cx="270000" cy="261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3B8592F-D5C4-6495-27FB-385061861918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11656284" y="3242476"/>
                  <a:ext cx="278640" cy="269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0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916D2F9D-484F-C5AD-ACAF-A837EC20D45F}"/>
                    </a:ext>
                  </a:extLst>
                </p14:cNvPr>
                <p14:cNvContentPartPr/>
                <p14:nvPr/>
              </p14:nvContentPartPr>
              <p14:xfrm>
                <a:off x="9122845" y="3801536"/>
                <a:ext cx="930240" cy="15300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916D2F9D-484F-C5AD-ACAF-A837EC20D45F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9118525" y="3797226"/>
                  <a:ext cx="938880" cy="161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59524C99-DB58-768D-11D1-B890B54C43DF}"/>
                    </a:ext>
                  </a:extLst>
                </p14:cNvPr>
                <p14:cNvContentPartPr/>
                <p14:nvPr/>
              </p14:nvContentPartPr>
              <p14:xfrm>
                <a:off x="10625845" y="3689576"/>
                <a:ext cx="932040" cy="15840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59524C99-DB58-768D-11D1-B890B54C43DF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10621525" y="3685256"/>
                  <a:ext cx="9406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AA9A4446-BAC5-DCE7-D1A1-214B5A99BCAB}"/>
                    </a:ext>
                  </a:extLst>
                </p14:cNvPr>
                <p14:cNvContentPartPr/>
                <p14:nvPr/>
              </p14:nvContentPartPr>
              <p14:xfrm>
                <a:off x="3859285" y="2261816"/>
                <a:ext cx="92160" cy="8316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AA9A4446-BAC5-DCE7-D1A1-214B5A99BCAB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3854965" y="2257496"/>
                  <a:ext cx="100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83B04B13-386D-BDE5-15B3-FD6FDCEC0CD5}"/>
                    </a:ext>
                  </a:extLst>
                </p14:cNvPr>
                <p14:cNvContentPartPr/>
                <p14:nvPr/>
              </p14:nvContentPartPr>
              <p14:xfrm>
                <a:off x="3769645" y="2184416"/>
                <a:ext cx="545400" cy="750240"/>
              </p14:xfrm>
            </p:contentPart>
          </mc:Choice>
          <mc:Fallback xmlns=""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83B04B13-386D-BDE5-15B3-FD6FDCEC0CD5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3765325" y="2180096"/>
                  <a:ext cx="554040" cy="758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4403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25C6E9B-58FD-C46E-5B35-C5CBA05819FC}"/>
                  </a:ext>
                </a:extLst>
              </p14:cNvPr>
              <p14:cNvContentPartPr/>
              <p14:nvPr/>
            </p14:nvContentPartPr>
            <p14:xfrm>
              <a:off x="4035346" y="1756292"/>
              <a:ext cx="70920" cy="10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25C6E9B-58FD-C46E-5B35-C5CBA05819F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99706" y="1720652"/>
                <a:ext cx="142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AE01EB-D8FE-A2F4-2C5C-37548F94DB6B}"/>
                  </a:ext>
                </a:extLst>
              </p14:cNvPr>
              <p14:cNvContentPartPr/>
              <p14:nvPr/>
            </p14:nvContentPartPr>
            <p14:xfrm>
              <a:off x="4076746" y="2559452"/>
              <a:ext cx="78120" cy="152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AE01EB-D8FE-A2F4-2C5C-37548F94DB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40746" y="2523812"/>
                <a:ext cx="14976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1C95633-2532-C525-106E-29AB9172B929}"/>
                  </a:ext>
                </a:extLst>
              </p14:cNvPr>
              <p14:cNvContentPartPr/>
              <p14:nvPr/>
            </p14:nvContentPartPr>
            <p14:xfrm>
              <a:off x="5523586" y="1667372"/>
              <a:ext cx="82800" cy="132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1C95633-2532-C525-106E-29AB9172B92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7586" y="1631732"/>
                <a:ext cx="15444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A1AF85C-775A-6D16-4347-07690FBD001F}"/>
                  </a:ext>
                </a:extLst>
              </p14:cNvPr>
              <p14:cNvContentPartPr/>
              <p14:nvPr/>
            </p14:nvContentPartPr>
            <p14:xfrm>
              <a:off x="5499826" y="2541452"/>
              <a:ext cx="86400" cy="120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A1AF85C-775A-6D16-4347-07690FBD00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63826" y="2505452"/>
                <a:ext cx="1580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ABB8A4-6F7D-F861-0881-04196ABE5C0E}"/>
                  </a:ext>
                </a:extLst>
              </p14:cNvPr>
              <p14:cNvContentPartPr/>
              <p14:nvPr/>
            </p14:nvContentPartPr>
            <p14:xfrm>
              <a:off x="6763066" y="1665572"/>
              <a:ext cx="69120" cy="102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ABB8A4-6F7D-F861-0881-04196ABE5C0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27066" y="1629932"/>
                <a:ext cx="14076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05954B4-B9F9-23CD-CC8F-F22CFFD94614}"/>
                  </a:ext>
                </a:extLst>
              </p14:cNvPr>
              <p14:cNvContentPartPr/>
              <p14:nvPr/>
            </p14:nvContentPartPr>
            <p14:xfrm>
              <a:off x="6716986" y="2485652"/>
              <a:ext cx="112680" cy="142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05954B4-B9F9-23CD-CC8F-F22CFFD946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680986" y="2449652"/>
                <a:ext cx="1843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F4CC1B-2006-FCD9-89C3-EBD708C029A3}"/>
                  </a:ext>
                </a:extLst>
              </p14:cNvPr>
              <p14:cNvContentPartPr/>
              <p14:nvPr/>
            </p14:nvContentPartPr>
            <p14:xfrm>
              <a:off x="4058026" y="1943492"/>
              <a:ext cx="15120" cy="499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F4CC1B-2006-FCD9-89C3-EBD708C029A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022026" y="1907492"/>
                <a:ext cx="86760" cy="57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E29BD5-F976-D572-2973-B5CCF481358E}"/>
                  </a:ext>
                </a:extLst>
              </p14:cNvPr>
              <p14:cNvContentPartPr/>
              <p14:nvPr/>
            </p14:nvContentPartPr>
            <p14:xfrm>
              <a:off x="5528626" y="1886972"/>
              <a:ext cx="41760" cy="564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E29BD5-F976-D572-2973-B5CCF481358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92626" y="1850972"/>
                <a:ext cx="113400" cy="63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79CA593-946D-2183-20E9-184B7E9E3FFF}"/>
                  </a:ext>
                </a:extLst>
              </p14:cNvPr>
              <p14:cNvContentPartPr/>
              <p14:nvPr/>
            </p14:nvContentPartPr>
            <p14:xfrm>
              <a:off x="6783226" y="1862852"/>
              <a:ext cx="33480" cy="607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79CA593-946D-2183-20E9-184B7E9E3F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47226" y="1827212"/>
                <a:ext cx="10512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CC540A9-5368-070E-F417-21CB9410FB7F}"/>
                  </a:ext>
                </a:extLst>
              </p14:cNvPr>
              <p14:cNvContentPartPr/>
              <p14:nvPr/>
            </p14:nvContentPartPr>
            <p14:xfrm>
              <a:off x="3904306" y="1325012"/>
              <a:ext cx="203040" cy="214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CC540A9-5368-070E-F417-21CB9410FB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68666" y="1289012"/>
                <a:ext cx="27468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1A47AEE-A344-411E-1D8D-FEAB69CDA412}"/>
                  </a:ext>
                </a:extLst>
              </p14:cNvPr>
              <p14:cNvContentPartPr/>
              <p14:nvPr/>
            </p14:nvContentPartPr>
            <p14:xfrm>
              <a:off x="4001506" y="2815052"/>
              <a:ext cx="149040" cy="217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1A47AEE-A344-411E-1D8D-FEAB69CDA41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65866" y="2779412"/>
                <a:ext cx="2206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1C464162-0ED5-D0B1-D408-701D5C941370}"/>
                  </a:ext>
                </a:extLst>
              </p14:cNvPr>
              <p14:cNvContentPartPr/>
              <p14:nvPr/>
            </p14:nvContentPartPr>
            <p14:xfrm>
              <a:off x="5467786" y="1273172"/>
              <a:ext cx="137880" cy="217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1C464162-0ED5-D0B1-D408-701D5C94137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31786" y="1237532"/>
                <a:ext cx="20952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0DC7211-5EBA-76D9-4778-FBE6919EC7B1}"/>
                  </a:ext>
                </a:extLst>
              </p14:cNvPr>
              <p14:cNvContentPartPr/>
              <p14:nvPr/>
            </p14:nvContentPartPr>
            <p14:xfrm>
              <a:off x="5492266" y="2793092"/>
              <a:ext cx="100080" cy="236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0DC7211-5EBA-76D9-4778-FBE6919EC7B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456266" y="2757452"/>
                <a:ext cx="171720" cy="30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A2032DD6-C0BB-3410-4F03-52A012239238}"/>
              </a:ext>
            </a:extLst>
          </p:cNvPr>
          <p:cNvGrpSpPr/>
          <p:nvPr/>
        </p:nvGrpSpPr>
        <p:grpSpPr>
          <a:xfrm>
            <a:off x="6672706" y="1256252"/>
            <a:ext cx="192600" cy="239760"/>
            <a:chOff x="5334072" y="1256252"/>
            <a:chExt cx="19260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5AAB0D6-B971-FE2E-161D-D741094EA9D5}"/>
                    </a:ext>
                  </a:extLst>
                </p14:cNvPr>
                <p14:cNvContentPartPr/>
                <p14:nvPr/>
              </p14:nvContentPartPr>
              <p14:xfrm>
                <a:off x="5368272" y="1256252"/>
                <a:ext cx="158400" cy="21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5AAB0D6-B971-FE2E-161D-D741094EA9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32272" y="1220252"/>
                  <a:ext cx="230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DD16DB-9BC9-76FF-0251-7B213ECE116D}"/>
                    </a:ext>
                  </a:extLst>
                </p14:cNvPr>
                <p14:cNvContentPartPr/>
                <p14:nvPr/>
              </p14:nvContentPartPr>
              <p14:xfrm>
                <a:off x="5334072" y="1314932"/>
                <a:ext cx="156240" cy="181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DD16DB-9BC9-76FF-0251-7B213ECE116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98432" y="1279292"/>
                  <a:ext cx="227880" cy="25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944CD17-C96F-A661-F9D2-27C4EDA4F1CF}"/>
                  </a:ext>
                </a:extLst>
              </p14:cNvPr>
              <p14:cNvContentPartPr/>
              <p14:nvPr/>
            </p14:nvContentPartPr>
            <p14:xfrm>
              <a:off x="6733186" y="2810732"/>
              <a:ext cx="160200" cy="2520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944CD17-C96F-A661-F9D2-27C4EDA4F1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697186" y="2774732"/>
                <a:ext cx="23184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D576C51B-3946-B3BA-D386-8B2C7EFF26C9}"/>
                  </a:ext>
                </a:extLst>
              </p14:cNvPr>
              <p14:cNvContentPartPr/>
              <p14:nvPr/>
            </p14:nvContentPartPr>
            <p14:xfrm>
              <a:off x="4186546" y="1721732"/>
              <a:ext cx="1251720" cy="831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D576C51B-3946-B3BA-D386-8B2C7EFF26C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150546" y="1685732"/>
                <a:ext cx="132336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FBA03DC2-E8C7-2A0B-5078-E2E09855DCC5}"/>
                  </a:ext>
                </a:extLst>
              </p14:cNvPr>
              <p14:cNvContentPartPr/>
              <p14:nvPr/>
            </p14:nvContentPartPr>
            <p14:xfrm>
              <a:off x="4248826" y="2606612"/>
              <a:ext cx="1134000" cy="23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FBA03DC2-E8C7-2A0B-5078-E2E09855DCC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212826" y="2570612"/>
                <a:ext cx="120564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0F6BD022-9E04-91DC-FC48-DCBC985C0869}"/>
                  </a:ext>
                </a:extLst>
              </p14:cNvPr>
              <p14:cNvContentPartPr/>
              <p14:nvPr/>
            </p14:nvContentPartPr>
            <p14:xfrm>
              <a:off x="5669386" y="1697252"/>
              <a:ext cx="942120" cy="363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0F6BD022-9E04-91DC-FC48-DCBC985C0869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633386" y="1661252"/>
                <a:ext cx="1013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29FA92D-F594-939E-D81E-0DA9A88C7AC1}"/>
                  </a:ext>
                </a:extLst>
              </p14:cNvPr>
              <p14:cNvContentPartPr/>
              <p14:nvPr/>
            </p14:nvContentPartPr>
            <p14:xfrm>
              <a:off x="5724826" y="2577452"/>
              <a:ext cx="889200" cy="43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29FA92D-F594-939E-D81E-0DA9A88C7AC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689186" y="2541812"/>
                <a:ext cx="96084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8AB86BE-E31E-0752-F485-631615DFA295}"/>
              </a:ext>
            </a:extLst>
          </p:cNvPr>
          <p:cNvGrpSpPr/>
          <p:nvPr/>
        </p:nvGrpSpPr>
        <p:grpSpPr>
          <a:xfrm>
            <a:off x="7078786" y="1718852"/>
            <a:ext cx="4474440" cy="632880"/>
            <a:chOff x="5740152" y="1718852"/>
            <a:chExt cx="4474440" cy="63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AD70546-868E-0FF7-86DE-EE44B87F1C8D}"/>
                    </a:ext>
                  </a:extLst>
                </p14:cNvPr>
                <p14:cNvContentPartPr/>
                <p14:nvPr/>
              </p14:nvContentPartPr>
              <p14:xfrm>
                <a:off x="5740512" y="1961132"/>
                <a:ext cx="151920" cy="187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AD70546-868E-0FF7-86DE-EE44B87F1C8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04872" y="1925492"/>
                  <a:ext cx="223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6878070-1B5D-2B27-C873-56B06821884C}"/>
                    </a:ext>
                  </a:extLst>
                </p14:cNvPr>
                <p14:cNvContentPartPr/>
                <p14:nvPr/>
              </p14:nvContentPartPr>
              <p14:xfrm>
                <a:off x="5740152" y="2001812"/>
                <a:ext cx="118080" cy="285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6878070-1B5D-2B27-C873-56B06821884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04152" y="1965812"/>
                  <a:ext cx="1897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6E10BE5-7D69-F1FF-59D9-78F3A5991684}"/>
                    </a:ext>
                  </a:extLst>
                </p14:cNvPr>
                <p14:cNvContentPartPr/>
                <p14:nvPr/>
              </p14:nvContentPartPr>
              <p14:xfrm>
                <a:off x="5979552" y="2233292"/>
                <a:ext cx="78120" cy="115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6E10BE5-7D69-F1FF-59D9-78F3A59916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43552" y="2197292"/>
                  <a:ext cx="149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FFC6997-8F2F-F47F-FF03-5EE30C0B1E02}"/>
                    </a:ext>
                  </a:extLst>
                </p14:cNvPr>
                <p14:cNvContentPartPr/>
                <p14:nvPr/>
              </p14:nvContentPartPr>
              <p14:xfrm>
                <a:off x="5986752" y="2142212"/>
                <a:ext cx="10080" cy="6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FFC6997-8F2F-F47F-FF03-5EE30C0B1E0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951112" y="2106572"/>
                  <a:ext cx="817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27ED3CA-EBA4-A287-1750-A63FE4841AB4}"/>
                    </a:ext>
                  </a:extLst>
                </p14:cNvPr>
                <p14:cNvContentPartPr/>
                <p14:nvPr/>
              </p14:nvContentPartPr>
              <p14:xfrm>
                <a:off x="6112392" y="2194052"/>
                <a:ext cx="167040" cy="147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27ED3CA-EBA4-A287-1750-A63FE4841A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76392" y="2158412"/>
                  <a:ext cx="238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4B3CF50-60B3-5FAD-6A24-A58B581A306A}"/>
                    </a:ext>
                  </a:extLst>
                </p14:cNvPr>
                <p14:cNvContentPartPr/>
                <p14:nvPr/>
              </p14:nvContentPartPr>
              <p14:xfrm>
                <a:off x="6363312" y="2068412"/>
                <a:ext cx="10800" cy="252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4B3CF50-60B3-5FAD-6A24-A58B581A306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327312" y="2032772"/>
                  <a:ext cx="8244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D5925EF-1EED-B55C-45D6-43EC0906A207}"/>
                    </a:ext>
                  </a:extLst>
                </p14:cNvPr>
                <p14:cNvContentPartPr/>
                <p14:nvPr/>
              </p14:nvContentPartPr>
              <p14:xfrm>
                <a:off x="6310032" y="2172812"/>
                <a:ext cx="122400" cy="4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D5925EF-1EED-B55C-45D6-43EC0906A20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274032" y="2136812"/>
                  <a:ext cx="1940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F15164A-F935-53DF-A2B1-1E5C2D12CEE5}"/>
                    </a:ext>
                  </a:extLst>
                </p14:cNvPr>
                <p14:cNvContentPartPr/>
                <p14:nvPr/>
              </p14:nvContentPartPr>
              <p14:xfrm>
                <a:off x="6519192" y="2145812"/>
                <a:ext cx="121680" cy="195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F15164A-F935-53DF-A2B1-1E5C2D12CEE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83192" y="2109812"/>
                  <a:ext cx="1933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70C0D24-CC95-6563-5B24-5ECF9715B342}"/>
                    </a:ext>
                  </a:extLst>
                </p14:cNvPr>
                <p14:cNvContentPartPr/>
                <p14:nvPr/>
              </p14:nvContentPartPr>
              <p14:xfrm>
                <a:off x="6712152" y="2176412"/>
                <a:ext cx="215640" cy="175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70C0D24-CC95-6563-5B24-5ECF9715B34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76512" y="2140412"/>
                  <a:ext cx="287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6B9CBEC-084E-00D8-8E7F-2FE7888688D0}"/>
                    </a:ext>
                  </a:extLst>
                </p14:cNvPr>
                <p14:cNvContentPartPr/>
                <p14:nvPr/>
              </p14:nvContentPartPr>
              <p14:xfrm>
                <a:off x="7058472" y="1917212"/>
                <a:ext cx="174960" cy="82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6B9CBEC-084E-00D8-8E7F-2FE7888688D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22472" y="1881572"/>
                  <a:ext cx="2466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104A4AF-DE26-E76D-D9B5-BE2076510915}"/>
                    </a:ext>
                  </a:extLst>
                </p14:cNvPr>
                <p14:cNvContentPartPr/>
                <p14:nvPr/>
              </p14:nvContentPartPr>
              <p14:xfrm>
                <a:off x="7077912" y="2024852"/>
                <a:ext cx="153360" cy="79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104A4AF-DE26-E76D-D9B5-BE207651091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42272" y="1988852"/>
                  <a:ext cx="225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66B0A93-D01A-3D14-CCE6-092C951E5C8A}"/>
                    </a:ext>
                  </a:extLst>
                </p14:cNvPr>
                <p14:cNvContentPartPr/>
                <p14:nvPr/>
              </p14:nvContentPartPr>
              <p14:xfrm>
                <a:off x="7419192" y="1787612"/>
                <a:ext cx="189000" cy="23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66B0A93-D01A-3D14-CCE6-092C951E5C8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83192" y="1751972"/>
                  <a:ext cx="260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2097054-1DF6-5F0F-36B7-6F1D92D9F915}"/>
                    </a:ext>
                  </a:extLst>
                </p14:cNvPr>
                <p14:cNvContentPartPr/>
                <p14:nvPr/>
              </p14:nvContentPartPr>
              <p14:xfrm>
                <a:off x="7476072" y="1848452"/>
                <a:ext cx="118440" cy="3420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2097054-1DF6-5F0F-36B7-6F1D92D9F9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40432" y="1812812"/>
                  <a:ext cx="190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5F2363F-94E3-52FA-3D84-77607628D340}"/>
                    </a:ext>
                  </a:extLst>
                </p14:cNvPr>
                <p14:cNvContentPartPr/>
                <p14:nvPr/>
              </p14:nvContentPartPr>
              <p14:xfrm>
                <a:off x="7724112" y="2109812"/>
                <a:ext cx="6120" cy="211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5F2363F-94E3-52FA-3D84-77607628D34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88472" y="2073812"/>
                  <a:ext cx="777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9592366-F187-EB5A-FD80-B06B78107A63}"/>
                    </a:ext>
                  </a:extLst>
                </p14:cNvPr>
                <p14:cNvContentPartPr/>
                <p14:nvPr/>
              </p14:nvContentPartPr>
              <p14:xfrm>
                <a:off x="7838952" y="2119532"/>
                <a:ext cx="166680" cy="1857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9592366-F187-EB5A-FD80-B06B78107A6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03312" y="2083532"/>
                  <a:ext cx="238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6D52C00-90D7-0E1F-C4FC-459BEE5EF778}"/>
                    </a:ext>
                  </a:extLst>
                </p14:cNvPr>
                <p14:cNvContentPartPr/>
                <p14:nvPr/>
              </p14:nvContentPartPr>
              <p14:xfrm>
                <a:off x="8108952" y="1880492"/>
                <a:ext cx="163080" cy="28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6D52C00-90D7-0E1F-C4FC-459BEE5EF77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073312" y="1844852"/>
                  <a:ext cx="2347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204B21F-6534-638E-A576-8776FC1804CF}"/>
                    </a:ext>
                  </a:extLst>
                </p14:cNvPr>
                <p14:cNvContentPartPr/>
                <p14:nvPr/>
              </p14:nvContentPartPr>
              <p14:xfrm>
                <a:off x="8116872" y="2000372"/>
                <a:ext cx="158040" cy="68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204B21F-6534-638E-A576-8776FC1804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081232" y="1964732"/>
                  <a:ext cx="2296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F803D4D-874F-401A-072C-300229CCA091}"/>
                    </a:ext>
                  </a:extLst>
                </p14:cNvPr>
                <p14:cNvContentPartPr/>
                <p14:nvPr/>
              </p14:nvContentPartPr>
              <p14:xfrm>
                <a:off x="8439792" y="1751972"/>
                <a:ext cx="128520" cy="5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F803D4D-874F-401A-072C-300229CCA0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403792" y="1716332"/>
                  <a:ext cx="200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1DEE756-C36E-BF57-9722-30FB3CB72463}"/>
                    </a:ext>
                  </a:extLst>
                </p14:cNvPr>
                <p14:cNvContentPartPr/>
                <p14:nvPr/>
              </p14:nvContentPartPr>
              <p14:xfrm>
                <a:off x="8463192" y="1783652"/>
                <a:ext cx="126720" cy="3996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1DEE756-C36E-BF57-9722-30FB3CB7246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27192" y="1748012"/>
                  <a:ext cx="1983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B0D38C6-4AC4-4FE6-A904-32C4031A9A6A}"/>
                    </a:ext>
                  </a:extLst>
                </p14:cNvPr>
                <p14:cNvContentPartPr/>
                <p14:nvPr/>
              </p14:nvContentPartPr>
              <p14:xfrm>
                <a:off x="8726712" y="2063372"/>
                <a:ext cx="118440" cy="250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B0D38C6-4AC4-4FE6-A904-32C4031A9A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90712" y="2027732"/>
                  <a:ext cx="190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DB75532-CE3A-E73F-B5C2-BD089915D001}"/>
                    </a:ext>
                  </a:extLst>
                </p14:cNvPr>
                <p14:cNvContentPartPr/>
                <p14:nvPr/>
              </p14:nvContentPartPr>
              <p14:xfrm>
                <a:off x="8943792" y="2060132"/>
                <a:ext cx="111600" cy="2552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DB75532-CE3A-E73F-B5C2-BD089915D00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907792" y="2024132"/>
                  <a:ext cx="18324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C38553C-FD81-DFA4-EBB6-9142D8DC79A8}"/>
                    </a:ext>
                  </a:extLst>
                </p14:cNvPr>
                <p14:cNvContentPartPr/>
                <p14:nvPr/>
              </p14:nvContentPartPr>
              <p14:xfrm>
                <a:off x="9260592" y="1858532"/>
                <a:ext cx="118440" cy="57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C38553C-FD81-DFA4-EBB6-9142D8DC79A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24592" y="1822532"/>
                  <a:ext cx="190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581FC3C-1668-E430-31AE-0E67E95C5DD1}"/>
                    </a:ext>
                  </a:extLst>
                </p14:cNvPr>
                <p14:cNvContentPartPr/>
                <p14:nvPr/>
              </p14:nvContentPartPr>
              <p14:xfrm>
                <a:off x="9220632" y="1998932"/>
                <a:ext cx="173160" cy="9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581FC3C-1668-E430-31AE-0E67E95C5DD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84632" y="1963292"/>
                  <a:ext cx="244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40A8CC2-8A41-2A03-28AE-200FD824142E}"/>
                    </a:ext>
                  </a:extLst>
                </p14:cNvPr>
                <p14:cNvContentPartPr/>
                <p14:nvPr/>
              </p14:nvContentPartPr>
              <p14:xfrm>
                <a:off x="9576672" y="1718852"/>
                <a:ext cx="147600" cy="172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40A8CC2-8A41-2A03-28AE-200FD824142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41032" y="1683212"/>
                  <a:ext cx="21924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091A045-C875-C206-89A3-EE3F6F7E454D}"/>
                    </a:ext>
                  </a:extLst>
                </p14:cNvPr>
                <p14:cNvContentPartPr/>
                <p14:nvPr/>
              </p14:nvContentPartPr>
              <p14:xfrm>
                <a:off x="9568752" y="1756292"/>
                <a:ext cx="154440" cy="3722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091A045-C875-C206-89A3-EE3F6F7E454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32752" y="1720292"/>
                  <a:ext cx="2260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9FD8C51-1D25-3C4F-2EB2-C6926ADEEFD9}"/>
                    </a:ext>
                  </a:extLst>
                </p14:cNvPr>
                <p14:cNvContentPartPr/>
                <p14:nvPr/>
              </p14:nvContentPartPr>
              <p14:xfrm>
                <a:off x="9840192" y="2044292"/>
                <a:ext cx="124560" cy="104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9FD8C51-1D25-3C4F-2EB2-C6926ADEEFD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04552" y="2008292"/>
                  <a:ext cx="1962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E68CD87-4B0C-94E4-D51C-AF414BC39BBA}"/>
                    </a:ext>
                  </a:extLst>
                </p14:cNvPr>
                <p14:cNvContentPartPr/>
                <p14:nvPr/>
              </p14:nvContentPartPr>
              <p14:xfrm>
                <a:off x="9820752" y="2073812"/>
                <a:ext cx="116640" cy="2131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E68CD87-4B0C-94E4-D51C-AF414BC39BB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784752" y="2037812"/>
                  <a:ext cx="1882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E853B55-89E8-44FD-640F-F53924B12BF1}"/>
                    </a:ext>
                  </a:extLst>
                </p14:cNvPr>
                <p14:cNvContentPartPr/>
                <p14:nvPr/>
              </p14:nvContentPartPr>
              <p14:xfrm>
                <a:off x="10032792" y="2066972"/>
                <a:ext cx="181800" cy="253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E853B55-89E8-44FD-640F-F53924B12BF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96792" y="2031332"/>
                  <a:ext cx="253440" cy="325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9" name="Picture 208">
            <a:extLst>
              <a:ext uri="{FF2B5EF4-FFF2-40B4-BE49-F238E27FC236}">
                <a16:creationId xmlns:a16="http://schemas.microsoft.com/office/drawing/2014/main" id="{B8CBB25C-E9FC-3BFB-E35D-2BFCE3DE3D76}"/>
              </a:ext>
            </a:extLst>
          </p:cNvPr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439265" y="683312"/>
            <a:ext cx="2979558" cy="3566084"/>
          </a:xfrm>
          <a:prstGeom prst="rect">
            <a:avLst/>
          </a:prstGeom>
        </p:spPr>
      </p:pic>
      <p:grpSp>
        <p:nvGrpSpPr>
          <p:cNvPr id="216" name="Group 215">
            <a:extLst>
              <a:ext uri="{FF2B5EF4-FFF2-40B4-BE49-F238E27FC236}">
                <a16:creationId xmlns:a16="http://schemas.microsoft.com/office/drawing/2014/main" id="{3EA64CBA-8626-6E8E-C2E3-0C97EC381A87}"/>
              </a:ext>
            </a:extLst>
          </p:cNvPr>
          <p:cNvGrpSpPr/>
          <p:nvPr/>
        </p:nvGrpSpPr>
        <p:grpSpPr>
          <a:xfrm>
            <a:off x="4092432" y="329972"/>
            <a:ext cx="4952314" cy="636120"/>
            <a:chOff x="4092432" y="329972"/>
            <a:chExt cx="4952314" cy="63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2CABC1B-7F96-DD83-F012-A8CD2032E1D1}"/>
                    </a:ext>
                  </a:extLst>
                </p14:cNvPr>
                <p14:cNvContentPartPr/>
                <p14:nvPr/>
              </p14:nvContentPartPr>
              <p14:xfrm>
                <a:off x="4880266" y="643892"/>
                <a:ext cx="152280" cy="10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2CABC1B-7F96-DD83-F012-A8CD2032E1D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844626" y="608252"/>
                  <a:ext cx="223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0012339-A163-4E71-FF3F-0F827A85F989}"/>
                    </a:ext>
                  </a:extLst>
                </p14:cNvPr>
                <p14:cNvContentPartPr/>
                <p14:nvPr/>
              </p14:nvContentPartPr>
              <p14:xfrm>
                <a:off x="4898986" y="706172"/>
                <a:ext cx="183240" cy="46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0012339-A163-4E71-FF3F-0F827A85F98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863346" y="670532"/>
                  <a:ext cx="2548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9E65046-6DAB-8142-D891-18EBAF623632}"/>
                    </a:ext>
                  </a:extLst>
                </p14:cNvPr>
                <p14:cNvContentPartPr/>
                <p14:nvPr/>
              </p14:nvContentPartPr>
              <p14:xfrm>
                <a:off x="5246386" y="414212"/>
                <a:ext cx="205200" cy="248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9E65046-6DAB-8142-D891-18EBAF623632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210746" y="378212"/>
                  <a:ext cx="2768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4370DEF-AFB0-F01E-FEFB-F0D9E6067A72}"/>
                    </a:ext>
                  </a:extLst>
                </p14:cNvPr>
                <p14:cNvContentPartPr/>
                <p14:nvPr/>
              </p14:nvContentPartPr>
              <p14:xfrm>
                <a:off x="5271946" y="451652"/>
                <a:ext cx="147600" cy="3715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4370DEF-AFB0-F01E-FEFB-F0D9E6067A7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235946" y="415652"/>
                  <a:ext cx="21924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C108C33-8CE3-C06D-A1F9-C1D0D831C26F}"/>
                    </a:ext>
                  </a:extLst>
                </p14:cNvPr>
                <p14:cNvContentPartPr/>
                <p14:nvPr/>
              </p14:nvContentPartPr>
              <p14:xfrm>
                <a:off x="5539786" y="747572"/>
                <a:ext cx="19440" cy="1990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C108C33-8CE3-C06D-A1F9-C1D0D831C26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504146" y="711572"/>
                  <a:ext cx="910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092D7B0-B4A7-5109-4F44-F647ADBD4F2B}"/>
                    </a:ext>
                  </a:extLst>
                </p14:cNvPr>
                <p14:cNvContentPartPr/>
                <p14:nvPr/>
              </p14:nvContentPartPr>
              <p14:xfrm>
                <a:off x="5653186" y="737492"/>
                <a:ext cx="128880" cy="2278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092D7B0-B4A7-5109-4F44-F647ADBD4F2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617546" y="701492"/>
                  <a:ext cx="2005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F009ECB-E789-D271-6755-A3732D4BC8D2}"/>
                    </a:ext>
                  </a:extLst>
                </p14:cNvPr>
                <p14:cNvContentPartPr/>
                <p14:nvPr/>
              </p14:nvContentPartPr>
              <p14:xfrm>
                <a:off x="5817346" y="515732"/>
                <a:ext cx="256320" cy="29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F009ECB-E789-D271-6755-A3732D4BC8D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781346" y="479732"/>
                  <a:ext cx="3279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B844F84-AC51-77B7-628C-5D468269A57E}"/>
                    </a:ext>
                  </a:extLst>
                </p14:cNvPr>
                <p14:cNvContentPartPr/>
                <p14:nvPr/>
              </p14:nvContentPartPr>
              <p14:xfrm>
                <a:off x="5854786" y="651812"/>
                <a:ext cx="199440" cy="8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B844F84-AC51-77B7-628C-5D468269A57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819146" y="616172"/>
                  <a:ext cx="271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A6D5434-E461-0FB9-AA51-032675FA2C66}"/>
                    </a:ext>
                  </a:extLst>
                </p14:cNvPr>
                <p14:cNvContentPartPr/>
                <p14:nvPr/>
              </p14:nvContentPartPr>
              <p14:xfrm>
                <a:off x="6162946" y="330692"/>
                <a:ext cx="191520" cy="25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A6D5434-E461-0FB9-AA51-032675FA2C6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127306" y="294692"/>
                  <a:ext cx="2631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C46A3C2-B4C9-16E8-08F0-E44B0F104C08}"/>
                    </a:ext>
                  </a:extLst>
                </p14:cNvPr>
                <p14:cNvContentPartPr/>
                <p14:nvPr/>
              </p14:nvContentPartPr>
              <p14:xfrm>
                <a:off x="6196426" y="380372"/>
                <a:ext cx="139320" cy="397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C46A3C2-B4C9-16E8-08F0-E44B0F104C0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160426" y="344372"/>
                  <a:ext cx="21096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B1D063F-5522-02F0-8701-2AFBB3E3A75F}"/>
                    </a:ext>
                  </a:extLst>
                </p14:cNvPr>
                <p14:cNvContentPartPr/>
                <p14:nvPr/>
              </p14:nvContentPartPr>
              <p14:xfrm>
                <a:off x="6386506" y="715532"/>
                <a:ext cx="169920" cy="190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B1D063F-5522-02F0-8701-2AFBB3E3A75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350506" y="679532"/>
                  <a:ext cx="2415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5E1E603-2C63-9CE5-07F4-D84DA87AFD29}"/>
                    </a:ext>
                  </a:extLst>
                </p14:cNvPr>
                <p14:cNvContentPartPr/>
                <p14:nvPr/>
              </p14:nvContentPartPr>
              <p14:xfrm>
                <a:off x="6622306" y="695732"/>
                <a:ext cx="161280" cy="226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5E1E603-2C63-9CE5-07F4-D84DA87AFD29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586666" y="660092"/>
                  <a:ext cx="2329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31B21CC-3A68-61AF-AD27-2E8C9D687173}"/>
                    </a:ext>
                  </a:extLst>
                </p14:cNvPr>
                <p14:cNvContentPartPr/>
                <p14:nvPr/>
              </p14:nvContentPartPr>
              <p14:xfrm>
                <a:off x="6860986" y="445892"/>
                <a:ext cx="196920" cy="270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31B21CC-3A68-61AF-AD27-2E8C9D68717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825346" y="409892"/>
                  <a:ext cx="2685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93F1E0F-F793-DDA8-E4E7-F45FA09DB88D}"/>
                    </a:ext>
                  </a:extLst>
                </p14:cNvPr>
                <p14:cNvContentPartPr/>
                <p14:nvPr/>
              </p14:nvContentPartPr>
              <p14:xfrm>
                <a:off x="6888706" y="592412"/>
                <a:ext cx="191520" cy="237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93F1E0F-F793-DDA8-E4E7-F45FA09DB88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853066" y="556412"/>
                  <a:ext cx="2631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4350ADA-19ED-25D5-5F71-EAA69F62B548}"/>
                    </a:ext>
                  </a:extLst>
                </p14:cNvPr>
                <p14:cNvContentPartPr/>
                <p14:nvPr/>
              </p14:nvContentPartPr>
              <p14:xfrm>
                <a:off x="7288666" y="329972"/>
                <a:ext cx="168480" cy="20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54350ADA-19ED-25D5-5F71-EAA69F62B54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253026" y="293972"/>
                  <a:ext cx="2401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0F7CE83-657B-A2F8-91E3-84118311C8BC}"/>
                    </a:ext>
                  </a:extLst>
                </p14:cNvPr>
                <p14:cNvContentPartPr/>
                <p14:nvPr/>
              </p14:nvContentPartPr>
              <p14:xfrm>
                <a:off x="7312786" y="397292"/>
                <a:ext cx="123840" cy="348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0F7CE83-657B-A2F8-91E3-84118311C8B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77146" y="361652"/>
                  <a:ext cx="1954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7F9EC9A7-CB86-F757-4539-CDC3578C1388}"/>
                    </a:ext>
                  </a:extLst>
                </p14:cNvPr>
                <p14:cNvContentPartPr/>
                <p14:nvPr/>
              </p14:nvContentPartPr>
              <p14:xfrm>
                <a:off x="7540306" y="649292"/>
                <a:ext cx="121320" cy="277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7F9EC9A7-CB86-F757-4539-CDC3578C138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504306" y="613652"/>
                  <a:ext cx="1929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222DEC1-F07C-06E0-1D3C-A391FDB2A394}"/>
                    </a:ext>
                  </a:extLst>
                </p14:cNvPr>
                <p14:cNvContentPartPr/>
                <p14:nvPr/>
              </p14:nvContentPartPr>
              <p14:xfrm>
                <a:off x="7747666" y="675932"/>
                <a:ext cx="100800" cy="147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222DEC1-F07C-06E0-1D3C-A391FDB2A39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712026" y="640292"/>
                  <a:ext cx="172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AF6446F-D633-FC1C-B3B5-1E81EB82A9BB}"/>
                    </a:ext>
                  </a:extLst>
                </p14:cNvPr>
                <p14:cNvContentPartPr/>
                <p14:nvPr/>
              </p14:nvContentPartPr>
              <p14:xfrm>
                <a:off x="7748386" y="714092"/>
                <a:ext cx="168480" cy="234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AF6446F-D633-FC1C-B3B5-1E81EB82A9B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712386" y="678452"/>
                  <a:ext cx="2401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287AE72-D5C3-5C46-B3F0-5F978D830E6D}"/>
                    </a:ext>
                  </a:extLst>
                </p14:cNvPr>
                <p14:cNvContentPartPr/>
                <p14:nvPr/>
              </p14:nvContentPartPr>
              <p14:xfrm>
                <a:off x="8018386" y="468212"/>
                <a:ext cx="176040" cy="309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287AE72-D5C3-5C46-B3F0-5F978D830E6D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982386" y="432212"/>
                  <a:ext cx="2476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E426468-01C5-3C74-58E3-2F7618356A55}"/>
                    </a:ext>
                  </a:extLst>
                </p14:cNvPr>
                <p14:cNvContentPartPr/>
                <p14:nvPr/>
              </p14:nvContentPartPr>
              <p14:xfrm>
                <a:off x="7985986" y="630212"/>
                <a:ext cx="197280" cy="165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E426468-01C5-3C74-58E3-2F7618356A5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49986" y="594212"/>
                  <a:ext cx="2689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5AB3C6A-3008-E4CD-8471-43763A3CEF7E}"/>
                    </a:ext>
                  </a:extLst>
                </p14:cNvPr>
                <p14:cNvContentPartPr/>
                <p14:nvPr/>
              </p14:nvContentPartPr>
              <p14:xfrm>
                <a:off x="8379106" y="362732"/>
                <a:ext cx="180720" cy="23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5AB3C6A-3008-E4CD-8471-43763A3CEF7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343106" y="326732"/>
                  <a:ext cx="2523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739563B-4908-FF6A-8365-F281426F98D3}"/>
                    </a:ext>
                  </a:extLst>
                </p14:cNvPr>
                <p14:cNvContentPartPr/>
                <p14:nvPr/>
              </p14:nvContentPartPr>
              <p14:xfrm>
                <a:off x="8379466" y="418892"/>
                <a:ext cx="151920" cy="367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739563B-4908-FF6A-8365-F281426F98D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343466" y="383252"/>
                  <a:ext cx="22356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A2462BC8-0A7A-A586-997C-473848F18313}"/>
                    </a:ext>
                  </a:extLst>
                </p14:cNvPr>
                <p14:cNvContentPartPr/>
                <p14:nvPr/>
              </p14:nvContentPartPr>
              <p14:xfrm>
                <a:off x="8648026" y="676652"/>
                <a:ext cx="131040" cy="258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A2462BC8-0A7A-A586-997C-473848F1831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12386" y="641012"/>
                  <a:ext cx="2026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75E4814-3580-EB7C-884D-2C2F148884E7}"/>
                    </a:ext>
                  </a:extLst>
                </p14:cNvPr>
                <p14:cNvContentPartPr/>
                <p14:nvPr/>
              </p14:nvContentPartPr>
              <p14:xfrm>
                <a:off x="8898586" y="705092"/>
                <a:ext cx="146160" cy="2199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75E4814-3580-EB7C-884D-2C2F148884E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862946" y="669092"/>
                  <a:ext cx="2178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8A489C60-FE4A-E69E-2256-E02E57518289}"/>
                    </a:ext>
                  </a:extLst>
                </p14:cNvPr>
                <p14:cNvContentPartPr/>
                <p14:nvPr/>
              </p14:nvContentPartPr>
              <p14:xfrm>
                <a:off x="4092432" y="494492"/>
                <a:ext cx="216360" cy="432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8A489C60-FE4A-E69E-2256-E02E57518289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4056432" y="458852"/>
                  <a:ext cx="28800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045C3A8-24AC-1F51-76EB-1E816471AE89}"/>
                    </a:ext>
                  </a:extLst>
                </p14:cNvPr>
                <p14:cNvContentPartPr/>
                <p14:nvPr/>
              </p14:nvContentPartPr>
              <p14:xfrm>
                <a:off x="4093872" y="539492"/>
                <a:ext cx="137880" cy="3297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045C3A8-24AC-1F51-76EB-1E816471AE8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4057872" y="503492"/>
                  <a:ext cx="2095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673DFE6-8F62-F265-A9BD-9F34FE723780}"/>
                    </a:ext>
                  </a:extLst>
                </p14:cNvPr>
                <p14:cNvContentPartPr/>
                <p14:nvPr/>
              </p14:nvContentPartPr>
              <p14:xfrm>
                <a:off x="4348752" y="786092"/>
                <a:ext cx="125640" cy="15840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673DFE6-8F62-F265-A9BD-9F34FE72378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312752" y="750452"/>
                  <a:ext cx="1972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1B20A17-5BCC-9384-1E20-B4EFA33A6BED}"/>
                    </a:ext>
                  </a:extLst>
                </p14:cNvPr>
                <p14:cNvContentPartPr/>
                <p14:nvPr/>
              </p14:nvContentPartPr>
              <p14:xfrm>
                <a:off x="4498872" y="807692"/>
                <a:ext cx="46800" cy="119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1B20A17-5BCC-9384-1E20-B4EFA33A6BE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462872" y="772052"/>
                  <a:ext cx="1184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6AB1633-66F6-37D2-B143-3781F93F1B63}"/>
                    </a:ext>
                  </a:extLst>
                </p14:cNvPr>
                <p14:cNvContentPartPr/>
                <p14:nvPr/>
              </p14:nvContentPartPr>
              <p14:xfrm>
                <a:off x="4502112" y="704012"/>
                <a:ext cx="9720" cy="17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6AB1633-66F6-37D2-B143-3781F93F1B63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466472" y="668012"/>
                  <a:ext cx="81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E93DE43-A84B-55EE-7188-4407AFE0B6C9}"/>
                    </a:ext>
                  </a:extLst>
                </p14:cNvPr>
                <p14:cNvContentPartPr/>
                <p14:nvPr/>
              </p14:nvContentPartPr>
              <p14:xfrm>
                <a:off x="4629552" y="746852"/>
                <a:ext cx="87840" cy="219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E93DE43-A84B-55EE-7188-4407AFE0B6C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593552" y="711212"/>
                  <a:ext cx="159480" cy="29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1CF1B8E9-B8D2-C287-51C8-44B7B6239BBB}"/>
              </a:ext>
            </a:extLst>
          </p:cNvPr>
          <p:cNvGrpSpPr/>
          <p:nvPr/>
        </p:nvGrpSpPr>
        <p:grpSpPr>
          <a:xfrm>
            <a:off x="4001712" y="1791572"/>
            <a:ext cx="5210434" cy="2842560"/>
            <a:chOff x="4001712" y="1791572"/>
            <a:chExt cx="5210434" cy="28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5D532C2-A413-95B8-5FB8-D0EA11BA23D5}"/>
                    </a:ext>
                  </a:extLst>
                </p14:cNvPr>
                <p14:cNvContentPartPr/>
                <p14:nvPr/>
              </p14:nvContentPartPr>
              <p14:xfrm>
                <a:off x="4193746" y="1795532"/>
                <a:ext cx="1328400" cy="731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5D532C2-A413-95B8-5FB8-D0EA11BA23D5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157746" y="1759892"/>
                  <a:ext cx="1400040" cy="80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265C90C-5668-26FF-7DAA-8F100B9F7FA0}"/>
                    </a:ext>
                  </a:extLst>
                </p14:cNvPr>
                <p14:cNvContentPartPr/>
                <p14:nvPr/>
              </p14:nvContentPartPr>
              <p14:xfrm>
                <a:off x="4141186" y="1847732"/>
                <a:ext cx="1349280" cy="690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265C90C-5668-26FF-7DAA-8F100B9F7FA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105546" y="1812092"/>
                  <a:ext cx="1420920" cy="76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F3B9085-631E-99B4-C1F6-7847B0F49FF8}"/>
                    </a:ext>
                  </a:extLst>
                </p14:cNvPr>
                <p14:cNvContentPartPr/>
                <p14:nvPr/>
              </p14:nvContentPartPr>
              <p14:xfrm>
                <a:off x="5609626" y="1791572"/>
                <a:ext cx="1108440" cy="6994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F3B9085-631E-99B4-C1F6-7847B0F49FF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573986" y="1755932"/>
                  <a:ext cx="1180080" cy="77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F85628E-DA29-6B12-E187-6D23703151D3}"/>
                    </a:ext>
                  </a:extLst>
                </p14:cNvPr>
                <p14:cNvContentPartPr/>
                <p14:nvPr/>
              </p14:nvContentPartPr>
              <p14:xfrm>
                <a:off x="5692066" y="1844132"/>
                <a:ext cx="1014840" cy="688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F85628E-DA29-6B12-E187-6D23703151D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656426" y="1808132"/>
                  <a:ext cx="108648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AC3C8C5-E652-5070-C1A4-305529DAF257}"/>
                    </a:ext>
                  </a:extLst>
                </p14:cNvPr>
                <p14:cNvContentPartPr/>
                <p14:nvPr/>
              </p14:nvContentPartPr>
              <p14:xfrm>
                <a:off x="4598386" y="2438492"/>
                <a:ext cx="127440" cy="1488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AC3C8C5-E652-5070-C1A4-305529DAF257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592266" y="2432372"/>
                  <a:ext cx="139680" cy="15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5C81EAB-6136-CF2C-2470-DF05BB5C09C2}"/>
                    </a:ext>
                  </a:extLst>
                </p14:cNvPr>
                <p14:cNvContentPartPr/>
                <p14:nvPr/>
              </p14:nvContentPartPr>
              <p14:xfrm>
                <a:off x="4588306" y="2077772"/>
                <a:ext cx="248760" cy="1839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5C81EAB-6136-CF2C-2470-DF05BB5C09C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4582186" y="2071652"/>
                  <a:ext cx="261000" cy="18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5445759-3D93-DD25-A7B7-37D63EA84E59}"/>
                    </a:ext>
                  </a:extLst>
                </p14:cNvPr>
                <p14:cNvContentPartPr/>
                <p14:nvPr/>
              </p14:nvContentPartPr>
              <p14:xfrm>
                <a:off x="5025706" y="4191332"/>
                <a:ext cx="166680" cy="9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5445759-3D93-DD25-A7B7-37D63EA84E59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4990066" y="4155332"/>
                  <a:ext cx="2383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1524560-4074-CCAC-E4CE-5E721F541DB9}"/>
                    </a:ext>
                  </a:extLst>
                </p14:cNvPr>
                <p14:cNvContentPartPr/>
                <p14:nvPr/>
              </p14:nvContentPartPr>
              <p14:xfrm>
                <a:off x="5048026" y="4277012"/>
                <a:ext cx="135000" cy="16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1524560-4074-CCAC-E4CE-5E721F541DB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012026" y="4241012"/>
                  <a:ext cx="2066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4273EE4-738E-1038-806D-A207B709042E}"/>
                    </a:ext>
                  </a:extLst>
                </p14:cNvPr>
                <p14:cNvContentPartPr/>
                <p14:nvPr/>
              </p14:nvContentPartPr>
              <p14:xfrm>
                <a:off x="5354746" y="4062452"/>
                <a:ext cx="168120" cy="19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4273EE4-738E-1038-806D-A207B709042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19106" y="4026452"/>
                  <a:ext cx="2397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B5A35CA-CA78-E48D-750A-8AC9D4864237}"/>
                    </a:ext>
                  </a:extLst>
                </p14:cNvPr>
                <p14:cNvContentPartPr/>
                <p14:nvPr/>
              </p14:nvContentPartPr>
              <p14:xfrm>
                <a:off x="5402986" y="4119332"/>
                <a:ext cx="135720" cy="339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5A35CA-CA78-E48D-750A-8AC9D486423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366986" y="4083692"/>
                  <a:ext cx="20736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9881564-D5D8-9F8F-0204-DCBA13B2E4A2}"/>
                    </a:ext>
                  </a:extLst>
                </p14:cNvPr>
                <p14:cNvContentPartPr/>
                <p14:nvPr/>
              </p14:nvContentPartPr>
              <p14:xfrm>
                <a:off x="5623306" y="4367372"/>
                <a:ext cx="225720" cy="2610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9881564-D5D8-9F8F-0204-DCBA13B2E4A2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587666" y="4331732"/>
                  <a:ext cx="2973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6C02A9D-46B8-7991-D36F-C087A2D274CA}"/>
                    </a:ext>
                  </a:extLst>
                </p14:cNvPr>
                <p14:cNvContentPartPr/>
                <p14:nvPr/>
              </p14:nvContentPartPr>
              <p14:xfrm>
                <a:off x="5910946" y="4389692"/>
                <a:ext cx="135000" cy="1922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6C02A9D-46B8-7991-D36F-C087A2D274C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874946" y="4353692"/>
                  <a:ext cx="206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61F401-3C42-9B30-6EE4-BBFED7647D53}"/>
                    </a:ext>
                  </a:extLst>
                </p14:cNvPr>
                <p14:cNvContentPartPr/>
                <p14:nvPr/>
              </p14:nvContentPartPr>
              <p14:xfrm>
                <a:off x="6219826" y="4172612"/>
                <a:ext cx="182880" cy="16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61F401-3C42-9B30-6EE4-BBFED7647D53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6184186" y="4136612"/>
                  <a:ext cx="254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8C71FBD-45E2-E57B-3E6B-9E0F020EEBD3}"/>
                    </a:ext>
                  </a:extLst>
                </p14:cNvPr>
                <p14:cNvContentPartPr/>
                <p14:nvPr/>
              </p14:nvContentPartPr>
              <p14:xfrm>
                <a:off x="6215866" y="4308332"/>
                <a:ext cx="201960" cy="16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8C71FBD-45E2-E57B-3E6B-9E0F020EEBD3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6179866" y="4272692"/>
                  <a:ext cx="2736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044EDF3-AD46-9DC7-1EB7-DCBFAE60A248}"/>
                    </a:ext>
                  </a:extLst>
                </p14:cNvPr>
                <p14:cNvContentPartPr/>
                <p14:nvPr/>
              </p14:nvContentPartPr>
              <p14:xfrm>
                <a:off x="6563986" y="4048772"/>
                <a:ext cx="254880" cy="33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044EDF3-AD46-9DC7-1EB7-DCBFAE60A24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6528346" y="4012772"/>
                  <a:ext cx="3265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DAA3CB3-D026-B53A-1F95-10312C5F8358}"/>
                    </a:ext>
                  </a:extLst>
                </p14:cNvPr>
                <p14:cNvContentPartPr/>
                <p14:nvPr/>
              </p14:nvContentPartPr>
              <p14:xfrm>
                <a:off x="6614386" y="4113932"/>
                <a:ext cx="203040" cy="393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DAA3CB3-D026-B53A-1F95-10312C5F835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578746" y="4078292"/>
                  <a:ext cx="2746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E3FCFE6-635D-0CEE-4131-4350C26D8366}"/>
                    </a:ext>
                  </a:extLst>
                </p14:cNvPr>
                <p14:cNvContentPartPr/>
                <p14:nvPr/>
              </p14:nvContentPartPr>
              <p14:xfrm>
                <a:off x="6889426" y="4395452"/>
                <a:ext cx="143640" cy="149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E3FCFE6-635D-0CEE-4131-4350C26D8366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853786" y="4359452"/>
                  <a:ext cx="215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9E1E46D-80AD-047D-1140-D0B4ACEBAA4C}"/>
                    </a:ext>
                  </a:extLst>
                </p14:cNvPr>
                <p14:cNvContentPartPr/>
                <p14:nvPr/>
              </p14:nvContentPartPr>
              <p14:xfrm>
                <a:off x="7097506" y="4365212"/>
                <a:ext cx="135720" cy="1958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9E1E46D-80AD-047D-1140-D0B4ACEBAA4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7061506" y="4329212"/>
                  <a:ext cx="2073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EBA6901-31BC-981E-A6F8-50EEA41E112A}"/>
                    </a:ext>
                  </a:extLst>
                </p14:cNvPr>
                <p14:cNvContentPartPr/>
                <p14:nvPr/>
              </p14:nvContentPartPr>
              <p14:xfrm>
                <a:off x="7331866" y="4183412"/>
                <a:ext cx="169200" cy="11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EBA6901-31BC-981E-A6F8-50EEA41E112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296226" y="4147772"/>
                  <a:ext cx="2408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77656CF-4E57-DCC2-C947-7BA9A2F9AA45}"/>
                    </a:ext>
                  </a:extLst>
                </p14:cNvPr>
                <p14:cNvContentPartPr/>
                <p14:nvPr/>
              </p14:nvContentPartPr>
              <p14:xfrm>
                <a:off x="7346266" y="4275212"/>
                <a:ext cx="161280" cy="129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77656CF-4E57-DCC2-C947-7BA9A2F9AA4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310626" y="4239212"/>
                  <a:ext cx="2329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4D658AE-310C-B00D-2972-FCFD00B83D09}"/>
                    </a:ext>
                  </a:extLst>
                </p14:cNvPr>
                <p14:cNvContentPartPr/>
                <p14:nvPr/>
              </p14:nvContentPartPr>
              <p14:xfrm>
                <a:off x="7665226" y="4050932"/>
                <a:ext cx="224280" cy="30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4D658AE-310C-B00D-2972-FCFD00B83D0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629586" y="4015292"/>
                  <a:ext cx="2959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BDE0A4E-2760-F198-E647-099588EBE0B4}"/>
                    </a:ext>
                  </a:extLst>
                </p14:cNvPr>
                <p14:cNvContentPartPr/>
                <p14:nvPr/>
              </p14:nvContentPartPr>
              <p14:xfrm>
                <a:off x="7682866" y="4125812"/>
                <a:ext cx="172440" cy="380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BDE0A4E-2760-F198-E647-099588EBE0B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647226" y="4090172"/>
                  <a:ext cx="2440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1C266D3-9DC4-FD22-E1B1-EE6A12488341}"/>
                    </a:ext>
                  </a:extLst>
                </p14:cNvPr>
                <p14:cNvContentPartPr/>
                <p14:nvPr/>
              </p14:nvContentPartPr>
              <p14:xfrm>
                <a:off x="7929826" y="4400132"/>
                <a:ext cx="147600" cy="2340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1C266D3-9DC4-FD22-E1B1-EE6A1248834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893826" y="4364132"/>
                  <a:ext cx="21924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DB5FC11-E627-2A3F-042F-36C1A6E5C94C}"/>
                    </a:ext>
                  </a:extLst>
                </p14:cNvPr>
                <p14:cNvContentPartPr/>
                <p14:nvPr/>
              </p14:nvContentPartPr>
              <p14:xfrm>
                <a:off x="8178226" y="4383932"/>
                <a:ext cx="115920" cy="215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DB5FC11-E627-2A3F-042F-36C1A6E5C94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142226" y="4347932"/>
                  <a:ext cx="18756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B3D10537-0877-66D5-BC68-F14960EF85BD}"/>
                    </a:ext>
                  </a:extLst>
                </p14:cNvPr>
                <p14:cNvContentPartPr/>
                <p14:nvPr/>
              </p14:nvContentPartPr>
              <p14:xfrm>
                <a:off x="8433826" y="4176932"/>
                <a:ext cx="184680" cy="18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3D10537-0877-66D5-BC68-F14960EF85B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397826" y="4140932"/>
                  <a:ext cx="25632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02A5D1A-F593-0435-E45A-328C1298D72B}"/>
                    </a:ext>
                  </a:extLst>
                </p14:cNvPr>
                <p14:cNvContentPartPr/>
                <p14:nvPr/>
              </p14:nvContentPartPr>
              <p14:xfrm>
                <a:off x="8452186" y="4291772"/>
                <a:ext cx="221040" cy="165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02A5D1A-F593-0435-E45A-328C1298D72B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416186" y="4255772"/>
                  <a:ext cx="2926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5F57D30-C477-86DA-0468-152D16810287}"/>
                    </a:ext>
                  </a:extLst>
                </p14:cNvPr>
                <p14:cNvContentPartPr/>
                <p14:nvPr/>
              </p14:nvContentPartPr>
              <p14:xfrm>
                <a:off x="8783386" y="4047692"/>
                <a:ext cx="253080" cy="15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5F57D30-C477-86DA-0468-152D1681028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747386" y="4012052"/>
                  <a:ext cx="3247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12A2F98-AE4D-779C-70CD-2CC79A9C4105}"/>
                    </a:ext>
                  </a:extLst>
                </p14:cNvPr>
                <p14:cNvContentPartPr/>
                <p14:nvPr/>
              </p14:nvContentPartPr>
              <p14:xfrm>
                <a:off x="8879146" y="4123292"/>
                <a:ext cx="109080" cy="391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12A2F98-AE4D-779C-70CD-2CC79A9C4105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843146" y="4087652"/>
                  <a:ext cx="18072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FEC5598-2097-73DB-B9AE-C7BB2E026FEC}"/>
                    </a:ext>
                  </a:extLst>
                </p14:cNvPr>
                <p14:cNvContentPartPr/>
                <p14:nvPr/>
              </p14:nvContentPartPr>
              <p14:xfrm>
                <a:off x="9084346" y="4409492"/>
                <a:ext cx="127800" cy="194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FEC5598-2097-73DB-B9AE-C7BB2E026FE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048706" y="4373492"/>
                  <a:ext cx="1994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CFB3ECA-AF88-874D-66CA-57533BFFF034}"/>
                    </a:ext>
                  </a:extLst>
                </p14:cNvPr>
                <p14:cNvContentPartPr/>
                <p14:nvPr/>
              </p14:nvContentPartPr>
              <p14:xfrm>
                <a:off x="4001712" y="4099532"/>
                <a:ext cx="182160" cy="244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CFB3ECA-AF88-874D-66CA-57533BFFF034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965712" y="4063892"/>
                  <a:ext cx="25380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E8B087D-1E8E-8F70-0CB6-ADA79F495C1B}"/>
                    </a:ext>
                  </a:extLst>
                </p14:cNvPr>
                <p14:cNvContentPartPr/>
                <p14:nvPr/>
              </p14:nvContentPartPr>
              <p14:xfrm>
                <a:off x="4012872" y="4152812"/>
                <a:ext cx="123840" cy="2656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7E8B087D-1E8E-8F70-0CB6-ADA79F495C1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3977232" y="4116812"/>
                  <a:ext cx="1954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8D45791-D1CD-2E08-0B4B-79FD4D15BAF3}"/>
                    </a:ext>
                  </a:extLst>
                </p14:cNvPr>
                <p14:cNvContentPartPr/>
                <p14:nvPr/>
              </p14:nvContentPartPr>
              <p14:xfrm>
                <a:off x="4234992" y="4327412"/>
                <a:ext cx="107280" cy="1825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8D45791-D1CD-2E08-0B4B-79FD4D15BAF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199352" y="4291772"/>
                  <a:ext cx="1789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27A42EB-A70B-28EF-85E6-058869F13E87}"/>
                    </a:ext>
                  </a:extLst>
                </p14:cNvPr>
                <p14:cNvContentPartPr/>
                <p14:nvPr/>
              </p14:nvContentPartPr>
              <p14:xfrm>
                <a:off x="4175592" y="4428932"/>
                <a:ext cx="149400" cy="298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27A42EB-A70B-28EF-85E6-058869F13E8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139592" y="4393292"/>
                  <a:ext cx="2210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B9C8751-8DDC-FD6B-3CD3-8AD78B8C7EED}"/>
                    </a:ext>
                  </a:extLst>
                </p14:cNvPr>
                <p14:cNvContentPartPr/>
                <p14:nvPr/>
              </p14:nvContentPartPr>
              <p14:xfrm>
                <a:off x="4411752" y="4311932"/>
                <a:ext cx="142920" cy="1634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B9C8751-8DDC-FD6B-3CD3-8AD78B8C7EE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375752" y="4275932"/>
                  <a:ext cx="2145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6218202-322F-6505-A311-0EEA6943246C}"/>
                    </a:ext>
                  </a:extLst>
                </p14:cNvPr>
                <p14:cNvContentPartPr/>
                <p14:nvPr/>
              </p14:nvContentPartPr>
              <p14:xfrm>
                <a:off x="4619112" y="4389332"/>
                <a:ext cx="129600" cy="1245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6218202-322F-6505-A311-0EEA6943246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583112" y="4353692"/>
                  <a:ext cx="2012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4B785CB-C881-63AF-7E0B-A0524BF7BFD1}"/>
                    </a:ext>
                  </a:extLst>
                </p14:cNvPr>
                <p14:cNvContentPartPr/>
                <p14:nvPr/>
              </p14:nvContentPartPr>
              <p14:xfrm>
                <a:off x="4784352" y="4408772"/>
                <a:ext cx="132840" cy="10584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4B785CB-C881-63AF-7E0B-A0524BF7BFD1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748352" y="4372772"/>
                  <a:ext cx="2044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B11EF3D-E313-91DE-74AF-894CAB2F69E1}"/>
                    </a:ext>
                  </a:extLst>
                </p14:cNvPr>
                <p14:cNvContentPartPr/>
                <p14:nvPr/>
              </p14:nvContentPartPr>
              <p14:xfrm>
                <a:off x="4979112" y="4425332"/>
                <a:ext cx="54720" cy="1011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B11EF3D-E313-91DE-74AF-894CAB2F69E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943472" y="4389692"/>
                  <a:ext cx="126360" cy="172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0556F8C3-39FE-0768-8A97-10D4990CE558}"/>
              </a:ext>
            </a:extLst>
          </p:cNvPr>
          <p:cNvSpPr txBox="1"/>
          <p:nvPr/>
        </p:nvSpPr>
        <p:spPr>
          <a:xfrm>
            <a:off x="499948" y="5243107"/>
            <a:ext cx="11192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“Idealized” spin-chain consisting of 3 CH</a:t>
            </a:r>
            <a:r>
              <a:rPr lang="en-GB" baseline="-25000" dirty="0"/>
              <a:t>2</a:t>
            </a:r>
            <a:r>
              <a:rPr lang="en-GB" dirty="0"/>
              <a:t> groups.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There are only 3 independent J-couplings instead of 9 (2 coupling between long-range (e.g. 1-6) are omitted).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 that there is a translational symmetry along the chain.</a:t>
            </a:r>
            <a:endParaRPr lang="en-GB" baseline="-25000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9BC4A1F1-C344-BBE9-8926-AA1ECE1C98FB}"/>
              </a:ext>
            </a:extLst>
          </p:cNvPr>
          <p:cNvGrpSpPr/>
          <p:nvPr/>
        </p:nvGrpSpPr>
        <p:grpSpPr>
          <a:xfrm>
            <a:off x="9319764" y="4405933"/>
            <a:ext cx="184680" cy="255240"/>
            <a:chOff x="9319764" y="4405933"/>
            <a:chExt cx="184680" cy="25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9979AAE-41A8-C1D9-5F7F-598359E43A4D}"/>
                    </a:ext>
                  </a:extLst>
                </p14:cNvPr>
                <p14:cNvContentPartPr/>
                <p14:nvPr/>
              </p14:nvContentPartPr>
              <p14:xfrm>
                <a:off x="9319764" y="4405933"/>
                <a:ext cx="117720" cy="320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9979AAE-41A8-C1D9-5F7F-598359E43A4D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283764" y="4369933"/>
                  <a:ext cx="18936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D0FAEDE-7847-DB8D-0E6F-E70CE7C06032}"/>
                    </a:ext>
                  </a:extLst>
                </p14:cNvPr>
                <p14:cNvContentPartPr/>
                <p14:nvPr/>
              </p14:nvContentPartPr>
              <p14:xfrm>
                <a:off x="9344604" y="4453093"/>
                <a:ext cx="159840" cy="2080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D0FAEDE-7847-DB8D-0E6F-E70CE7C06032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308964" y="4417453"/>
                  <a:ext cx="231480" cy="27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63097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E82E17-1BF4-7028-2DC6-4B88A60A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475" y="122011"/>
            <a:ext cx="8542148" cy="302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4E078-1F8D-804A-5438-AC9ED3CE6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117" y="3354243"/>
            <a:ext cx="8768864" cy="33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43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E01C7E-D45D-2E50-47CB-F8BD299B5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765" y="511588"/>
            <a:ext cx="9934470" cy="569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3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D48492-F85A-8267-FA25-2D27BE332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38" y="338541"/>
            <a:ext cx="6940062" cy="5859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22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Widescreen</PresentationFormat>
  <Paragraphs>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Sheberstov, Kirill</dc:creator>
  <cp:lastModifiedBy>kirill sheberstov</cp:lastModifiedBy>
  <cp:revision>5</cp:revision>
  <dcterms:created xsi:type="dcterms:W3CDTF">2024-05-30T13:57:57Z</dcterms:created>
  <dcterms:modified xsi:type="dcterms:W3CDTF">2024-06-25T08:00:27Z</dcterms:modified>
</cp:coreProperties>
</file>