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sldx" ContentType="application/vnd.openxmlformats-officedocument.presentationml.slid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2F48-1A55-4EAC-9B0E-AD6C4F4DF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8BA16-0F4E-4884-A672-AFD98F1D9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361A-A3BA-437E-B3CD-5D89B0E2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2266-C5A9-470C-9942-1FAE5136E60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D1BA-16A4-40AA-AC97-CC8DA0C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640E-75E6-4A58-85D0-31CB6AF3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D3E3-A264-4EE6-8450-2BAA3E76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1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EA29-4BD1-4961-A42F-08A6DF0D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30D3-8C4C-46B3-BF38-81609F1E1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CF830-5D33-4C15-844B-FE652AEE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2266-C5A9-470C-9942-1FAE5136E60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67F66-08C9-434E-B6F5-9EBDE133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9048-2C6D-4821-81F1-DD20549B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D3E3-A264-4EE6-8450-2BAA3E76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7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C5F8-35BA-4DEA-9DA7-6436E8579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582EF-DF04-462E-AD91-5C2AC96CA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7E87D-30B1-44C4-A44C-700ECE1E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2266-C5A9-470C-9942-1FAE5136E60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3D874-4981-4DD5-A753-4E91938A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468A-5872-460B-8B04-58756BEB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D3E3-A264-4EE6-8450-2BAA3E76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0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AC8B-BBE2-4977-B64A-26982BF4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EC7D-6932-41B0-9BF5-C72832F4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3FC8D-A71F-432C-8067-4E83E413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2266-C5A9-470C-9942-1FAE5136E60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7BCE0-22C7-4D3A-9176-585BE8C8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ECFA-9C48-4B03-9CF7-24276C73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D3E3-A264-4EE6-8450-2BAA3E76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2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715E-A24D-4EDD-956D-CBBE1F89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6AB93-A714-4316-9FF5-37E5392E6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11E0-BA69-4118-A36A-D186B33F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2266-C5A9-470C-9942-1FAE5136E60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A40C-7DB9-4FA6-A7DE-BA2E04F5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6C67-B5FE-4BBC-864A-F2D95143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D3E3-A264-4EE6-8450-2BAA3E76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6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B69E-9412-4F35-8830-B870E672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6E0E-388D-4AB3-8CD5-2C9946C2F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98FF0-5FE5-4A89-9EF5-E832CF55B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EF712-2646-4A5F-A826-252F2393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2266-C5A9-470C-9942-1FAE5136E60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9E020-85AD-4F68-AC3A-17BC79FE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58E2-FBA6-46F1-9F98-7371DAB6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D3E3-A264-4EE6-8450-2BAA3E76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2CC7-5A72-49D0-9AE9-230F0627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2D05D-E32A-48F8-8BD8-06E16C0B2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EB411-6C9F-4E47-9528-113295A27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DA70E-25C9-4E27-A8A5-631C0CFF3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FE41B-27E3-4F38-9D40-4A3C7887A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32DE8-2614-4115-B044-8F74CBD8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2266-C5A9-470C-9942-1FAE5136E60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7C5CC-E1CC-4975-863A-2829F116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B3688-4148-4AE1-9C8E-ED90565D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D3E3-A264-4EE6-8450-2BAA3E76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FE49-678F-499A-9916-F2AFED71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B261F-7417-4EA3-8E03-E4873D53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2266-C5A9-470C-9942-1FAE5136E60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7A593-EC98-4193-83E6-F5F66791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23BDF-D584-42F0-9E7B-24E3CF39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D3E3-A264-4EE6-8450-2BAA3E76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B0642-9520-4266-994F-D2F7D133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2266-C5A9-470C-9942-1FAE5136E60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A3E6A-4586-474F-B374-0FB4DEC2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46FAF-4A5E-4007-881B-E9DA4C31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D3E3-A264-4EE6-8450-2BAA3E76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0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A43D-F1EE-4AD1-81D3-3799AD56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D5B7-994E-49AE-8BCF-F76844712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8360-4AB0-4C76-ABC1-F90985BD1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359A1-DECF-4F3D-9E5B-F852921B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2266-C5A9-470C-9942-1FAE5136E60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5215C-2958-4EE4-AE35-35858552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80CE1-D17A-432C-B79D-73075C24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D3E3-A264-4EE6-8450-2BAA3E76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5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D912-CD52-44AB-A0C7-879F95E0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99024-A475-45C8-B1B1-0A466FAEA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385B9-12B7-43B4-A4B5-A8F246F97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92C81-CEA9-454B-81C0-A1CCB8FE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2266-C5A9-470C-9942-1FAE5136E60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3E1C5-2672-4B32-AD68-15C6AF0E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BF680-0D95-4992-B1F4-BBA8CFDB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D3E3-A264-4EE6-8450-2BAA3E76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DEF69-A290-45CA-AAFF-9F012EDA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E703A-3789-459D-9C22-6A0DE69A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3841E-AEC9-4EB1-8ACD-88E1C0365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2266-C5A9-470C-9942-1FAE5136E60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8E972-57CB-4F76-83E4-F856958E5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8CF06-09F3-4E56-8080-5DC7D6D6C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D3E3-A264-4EE6-8450-2BAA3E76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2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adomesa.edu/covid-19/masking.html" TargetMode="External"/><Relationship Id="rId2" Type="http://schemas.openxmlformats.org/officeDocument/2006/relationships/hyperlink" Target="http://www.coloradomesa.edu/covid-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7AFF-D6BA-4785-A77A-A5539E72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2730"/>
            <a:ext cx="9144000" cy="6154982"/>
          </a:xfrm>
        </p:spPr>
        <p:txBody>
          <a:bodyPr anchor="ctr">
            <a:normAutofit/>
          </a:bodyPr>
          <a:lstStyle/>
          <a:p>
            <a:r>
              <a:rPr lang="en-US" b="1" dirty="0"/>
              <a:t>CSCI241-001-45637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Computer Architecture and Assembly Language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/>
              <a:t>(Spring 2022)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EBC7-794F-4701-93AD-81E34744174B}"/>
              </a:ext>
            </a:extLst>
          </p:cNvPr>
          <p:cNvSpPr txBox="1">
            <a:spLocks/>
          </p:cNvSpPr>
          <p:nvPr/>
        </p:nvSpPr>
        <p:spPr>
          <a:xfrm>
            <a:off x="838200" y="2721685"/>
            <a:ext cx="10515600" cy="2474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292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20B1FA6-0086-4D02-9E9F-448D5E114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740829"/>
              </p:ext>
            </p:extLst>
          </p:nvPr>
        </p:nvGraphicFramePr>
        <p:xfrm>
          <a:off x="268357" y="149364"/>
          <a:ext cx="11817626" cy="6647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Slide" r:id="rId3" imgW="6096015" imgH="3429236" progId="PowerPoint.Slide.12">
                  <p:embed/>
                </p:oleObj>
              </mc:Choice>
              <mc:Fallback>
                <p:oleObj name="Slide" r:id="rId3" imgW="6096015" imgH="3429236" progId="PowerPoint.Slid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357" y="149364"/>
                        <a:ext cx="11817626" cy="6647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793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455B-38CF-4F5E-A84B-AFC37C4B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03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Covid-19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2699-0911-4601-BFED-35C877B58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110" y="1108038"/>
            <a:ext cx="11220628" cy="5574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Review CMU Covid-19 information at </a:t>
            </a:r>
            <a:r>
              <a:rPr lang="en-US" dirty="0">
                <a:hlinkClick r:id="rId2"/>
              </a:rPr>
              <a:t>www.coloradomesa.edu/covid-19</a:t>
            </a:r>
            <a:r>
              <a:rPr lang="en-US" dirty="0"/>
              <a:t> and follow the guidelines.  Mask Guidelines can be found at </a:t>
            </a:r>
            <a:r>
              <a:rPr lang="en-US" dirty="0">
                <a:hlinkClick r:id="rId3"/>
              </a:rPr>
              <a:t>https://www.coloradomesa.edu/covid-19/masking.html</a:t>
            </a:r>
            <a:r>
              <a:rPr lang="en-US" dirty="0"/>
              <a:t>.</a:t>
            </a:r>
          </a:p>
          <a:p>
            <a:r>
              <a:rPr lang="en-US" dirty="0"/>
              <a:t>CMU administration recently (Jan 20) updated the mask guidelines to make wearing masks while attending class mandatory during the first two weeks of the Spring 2022 semester (Jan 24 – Feb 4).  After that, the guidelines will be updated again, so check the website periodically.</a:t>
            </a:r>
          </a:p>
          <a:p>
            <a:r>
              <a:rPr lang="en-US" dirty="0"/>
              <a:t>You’re expected to provide your own masks, but I have a limited supply for a limited amount of time.</a:t>
            </a:r>
          </a:p>
          <a:p>
            <a:r>
              <a:rPr lang="en-US" dirty="0"/>
              <a:t>Disinfectant wipes are available so you may optionally disinfect your hands and workspace.</a:t>
            </a:r>
          </a:p>
          <a:p>
            <a:r>
              <a:rPr lang="en-US" dirty="0"/>
              <a:t>Be considerate of others and don’t attend class if you are exhibiting symptoms of </a:t>
            </a:r>
            <a:r>
              <a:rPr lang="en-US" i="1" dirty="0"/>
              <a:t>any</a:t>
            </a:r>
            <a:r>
              <a:rPr lang="en-US" dirty="0"/>
              <a:t> communicable illness.</a:t>
            </a:r>
          </a:p>
        </p:txBody>
      </p:sp>
    </p:spTree>
    <p:extLst>
      <p:ext uri="{BB962C8B-B14F-4D97-AF65-F5344CB8AC3E}">
        <p14:creationId xmlns:p14="http://schemas.microsoft.com/office/powerpoint/2010/main" val="345240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5534-0555-42F8-989B-6628D4BB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Coincidence?</a:t>
            </a:r>
          </a:p>
        </p:txBody>
      </p:sp>
      <p:pic>
        <p:nvPicPr>
          <p:cNvPr id="1028" name="Picture 4" descr="Coronavirus">
            <a:extLst>
              <a:ext uri="{FF2B5EF4-FFF2-40B4-BE49-F238E27FC236}">
                <a16:creationId xmlns:a16="http://schemas.microsoft.com/office/drawing/2014/main" id="{C8A86F10-F604-4833-8C58-5F6669590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0069"/>
            <a:ext cx="4526535" cy="254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a Mines in Amphibious Operations | RealClearDefense">
            <a:extLst>
              <a:ext uri="{FF2B5EF4-FFF2-40B4-BE49-F238E27FC236}">
                <a16:creationId xmlns:a16="http://schemas.microsoft.com/office/drawing/2014/main" id="{7F72282E-A2FD-4249-9476-2A4DCBF3A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829" y="1553048"/>
            <a:ext cx="5678971" cy="319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0F379-B4E9-46F7-A9C3-29AC219128F3}"/>
              </a:ext>
            </a:extLst>
          </p:cNvPr>
          <p:cNvSpPr txBox="1"/>
          <p:nvPr/>
        </p:nvSpPr>
        <p:spPr>
          <a:xfrm>
            <a:off x="7599912" y="5171909"/>
            <a:ext cx="1828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Sea Mine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C34A9-622D-4C0A-99F2-AEB4FEC794F3}"/>
              </a:ext>
            </a:extLst>
          </p:cNvPr>
          <p:cNvSpPr txBox="1"/>
          <p:nvPr/>
        </p:nvSpPr>
        <p:spPr>
          <a:xfrm>
            <a:off x="1882267" y="517191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Coronavirus</a:t>
            </a:r>
          </a:p>
        </p:txBody>
      </p:sp>
    </p:spTree>
    <p:extLst>
      <p:ext uri="{BB962C8B-B14F-4D97-AF65-F5344CB8AC3E}">
        <p14:creationId xmlns:p14="http://schemas.microsoft.com/office/powerpoint/2010/main" val="380577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698F59-E3AE-4B7E-9956-638F3DABF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9" y="100584"/>
            <a:ext cx="5381625" cy="671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7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5A54-BD1A-42C2-A2CE-C6CF6517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24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D2L (Desire2Learn)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4AC9-A428-43EC-962B-F75FFA1C6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1" y="1502894"/>
            <a:ext cx="11274014" cy="5145331"/>
          </a:xfrm>
        </p:spPr>
        <p:txBody>
          <a:bodyPr/>
          <a:lstStyle/>
          <a:p>
            <a:r>
              <a:rPr lang="en-US" dirty="0"/>
              <a:t>CMU’s online LMS (Learning Management System) (</a:t>
            </a:r>
            <a:r>
              <a:rPr lang="en-US" dirty="0" err="1"/>
              <a:t>a.k.a</a:t>
            </a:r>
            <a:r>
              <a:rPr lang="en-US" dirty="0"/>
              <a:t>, Brightspace)</a:t>
            </a:r>
          </a:p>
          <a:p>
            <a:r>
              <a:rPr lang="en-US" dirty="0"/>
              <a:t>Gateway to all aspects of this course.</a:t>
            </a:r>
          </a:p>
          <a:p>
            <a:r>
              <a:rPr lang="en-US" dirty="0"/>
              <a:t>You’ll be using D2L multiple times every day.</a:t>
            </a:r>
          </a:p>
          <a:p>
            <a:r>
              <a:rPr lang="en-US" dirty="0"/>
              <a:t>Important course announcements will appear on D2L, often in addition to CMU email (which you should check multiple times a day).  You can install the Outlook app on your phone and get notifications whenever you receive a CMU email.  (I highly recommend doing this.)</a:t>
            </a:r>
          </a:p>
        </p:txBody>
      </p:sp>
    </p:spTree>
    <p:extLst>
      <p:ext uri="{BB962C8B-B14F-4D97-AF65-F5344CB8AC3E}">
        <p14:creationId xmlns:p14="http://schemas.microsoft.com/office/powerpoint/2010/main" val="343457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249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Microsoft PowerPoint Slide</vt:lpstr>
      <vt:lpstr>CSCI241-001-45637 Computer Architecture and Assembly Language (Spring 2022)</vt:lpstr>
      <vt:lpstr>PowerPoint Presentation</vt:lpstr>
      <vt:lpstr>Covid-19 Information</vt:lpstr>
      <vt:lpstr>Coincidence?</vt:lpstr>
      <vt:lpstr>PowerPoint Presentation</vt:lpstr>
      <vt:lpstr>D2L (Desire2Learn)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CSCI130-001-22425 Introduction to Engineering Computer Science</dc:title>
  <dc:creator>Wayne</dc:creator>
  <cp:lastModifiedBy>Wall, Wayne</cp:lastModifiedBy>
  <cp:revision>28</cp:revision>
  <dcterms:created xsi:type="dcterms:W3CDTF">2020-08-16T01:40:57Z</dcterms:created>
  <dcterms:modified xsi:type="dcterms:W3CDTF">2022-01-24T16:22:10Z</dcterms:modified>
</cp:coreProperties>
</file>