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1DA3-B6E1-43EF-BCD2-D9F30E935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535FB-B8FE-438F-8E67-CFCA4349A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6C53-EC6C-4D47-B8C4-9FE63287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9B6B-28C2-4F6C-930D-B581C435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0EBD-B905-4ED1-B23E-0256AF8D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13E9-2DC0-45AB-820B-531938E0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0F4A3-C5AD-454E-BA8B-1BC61D69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A35B-EABB-4902-A298-777CDF2D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0419-0B04-46DC-B3CB-356AF076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C033-DF3D-4AEF-B0AF-0B7FCC31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4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794A1-AD94-4B76-8E51-174447278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7FE90-EAE5-4284-B60C-77463A6ED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1537-BF40-4BE7-BE40-2DEB3C6E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77004-01F3-4375-8E51-3ADE1E09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7EB5-B3B9-457E-A3E3-0AE3937F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E2F5-B767-448F-8AF7-35924E72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FC7B-C592-4C0C-9874-48D922FB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81A1-753C-4DB3-AFFE-1C4633FB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2E45-C97F-48D1-B1D9-D7AB2B95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1602-E60F-4C88-8A52-E7F46D90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2E16-0000-4B0D-88D7-202AE793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5866A-02B9-4BB9-B1E5-4744F873E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F9BD-7383-4CD6-9A03-1E7686C7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EFF-DDA9-4951-9ECD-E6937402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B897-4821-4657-9B2B-E1D6664B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4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C7A5-4F64-49AE-9746-BC2C985A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6C30-8647-410F-A942-9C23EDDC8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55FD7-2586-4096-BFDD-DD99ECA1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9CB1-2D8A-42D5-91CA-C95512DE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DD8C-304A-4DB3-97D1-689139DD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85502-1B85-47CC-8B69-28B8A937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E587-B753-4740-9ECA-95ED4D0F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DF889-FBEE-450F-8C04-2C855306E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1235A-2135-419E-9E02-4646B4BC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9604F-396E-4828-A264-E2AE6A83C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EA40A-DF7A-4AAA-B991-FA04397F3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C53F2-8B37-43B3-8190-E8678144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1A15-7908-4B0F-88AA-264153F8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27D4B-A5EC-4805-A24A-7EDAF01B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37E3-DDA1-49A0-A1CA-64C61277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5506E-64F3-4AEA-BE33-097A618F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E2752-071F-4BB5-BA85-B80E040E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E859C-CE45-4CC4-A23B-5091C2DC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9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33D27-98B4-4BAA-9130-7FB3B903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D9303-E736-4FE5-8AA4-3808DFDA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F39A9-168A-4819-ACD2-438B715C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4519-E04A-4909-BFDC-67939364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A50B-7CF2-4ACB-8414-FCE2D431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33068-8D80-4656-A0EA-033B726A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0C3D-2FD7-452D-8A0F-BCF9FBE6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3658D-40FD-43C3-BCAD-487ECFD5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FEF1E-5603-4211-9F32-1F155999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143B-5AC9-46AA-B2A8-F62D48EF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2188E-31A2-4137-8BE3-C0B5F95C1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6792B-691A-4419-AC69-BD93FBAAB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F5AA4-08ED-4CF3-8ECE-8BA3BE4D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99EF6-EF5B-46A2-8258-5B793606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00AB6-79B3-493B-B3EB-6F109735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2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5D74D-AD60-43F6-85E8-7417815F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90556-2973-4D8B-9D2E-AA467B54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DC00F-534D-4F12-846D-6423B8027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125D-8BE0-4AA0-93F1-FD5648B6973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A23C1-E2D1-4252-ABD0-22445BAE2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9A54-0274-44C4-AE6F-033258363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29CA-FF10-4397-81A4-60E07DC9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9DE3-C16D-48E1-AA7D-80198F10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9451"/>
            <a:ext cx="9144000" cy="6182686"/>
          </a:xfrm>
        </p:spPr>
        <p:txBody>
          <a:bodyPr anchor="ctr"/>
          <a:lstStyle/>
          <a:p>
            <a:r>
              <a:rPr lang="en-US" dirty="0"/>
              <a:t>Magnet Falling Through Copper Pipe</a:t>
            </a:r>
          </a:p>
        </p:txBody>
      </p:sp>
    </p:spTree>
    <p:extLst>
      <p:ext uri="{BB962C8B-B14F-4D97-AF65-F5344CB8AC3E}">
        <p14:creationId xmlns:p14="http://schemas.microsoft.com/office/powerpoint/2010/main" val="119785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EB9-6A45-4CE2-94CC-F9B5882C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pPr algn="ctr"/>
            <a:r>
              <a:rPr lang="en-US" dirty="0"/>
              <a:t>Copper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E581-6A16-4DE3-A071-1B06F011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905"/>
            <a:ext cx="10515600" cy="53857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Copper is NOT magnetic.</a:t>
            </a:r>
          </a:p>
          <a:p>
            <a:r>
              <a:rPr lang="en-US" dirty="0"/>
              <a:t>Copper (unlike iron or steel) will NOT be attracted to a magnet.</a:t>
            </a:r>
          </a:p>
          <a:p>
            <a:r>
              <a:rPr lang="en-US" dirty="0"/>
              <a:t>Copper is a very good conductor of electricity.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Experiment: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Materials: </a:t>
            </a:r>
            <a:r>
              <a:rPr lang="en-US" dirty="0"/>
              <a:t>Copper pipe, permanent magnet, steel ball of same mass as magnet.  Location: Near surface of the earth.</a:t>
            </a:r>
          </a:p>
          <a:p>
            <a:r>
              <a:rPr lang="en-US" dirty="0"/>
              <a:t>Release steel ball at top of pipe.  It quickly falls to the ground with usual acceleration due to gravity.</a:t>
            </a:r>
          </a:p>
          <a:p>
            <a:r>
              <a:rPr lang="en-US" dirty="0"/>
              <a:t>Release magnet at top of pipe.  It falls to the ground much more slowly than the steel ball did.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0779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126076-F2DB-47D2-952F-435BA9BE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12" y="524398"/>
            <a:ext cx="6793465" cy="60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y of magnet fall through conducting pipes using a data logger |  SpringerLink">
            <a:extLst>
              <a:ext uri="{FF2B5EF4-FFF2-40B4-BE49-F238E27FC236}">
                <a16:creationId xmlns:a16="http://schemas.microsoft.com/office/drawing/2014/main" id="{9390D830-67D0-4B60-AF03-2088A220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228600"/>
            <a:ext cx="33813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27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Magnet Falling Through Copper Pipe</vt:lpstr>
      <vt:lpstr>Copper Pipe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 Falling Through Copper Pipe</dc:title>
  <dc:creator>Wall, Wayne</dc:creator>
  <cp:lastModifiedBy>Wall, Wayne</cp:lastModifiedBy>
  <cp:revision>4</cp:revision>
  <dcterms:created xsi:type="dcterms:W3CDTF">2022-02-11T13:30:41Z</dcterms:created>
  <dcterms:modified xsi:type="dcterms:W3CDTF">2022-02-11T13:53:19Z</dcterms:modified>
</cp:coreProperties>
</file>