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1" d="100"/>
          <a:sy n="111" d="100"/>
        </p:scale>
        <p:origin x="1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CA76-5386-43E2-A975-2C2EF246A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9DC2EE-F399-4D7B-B10E-85728E784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8B7BEF-D67A-4E4E-84E5-B7509F26A1AF}"/>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5" name="Footer Placeholder 4">
            <a:extLst>
              <a:ext uri="{FF2B5EF4-FFF2-40B4-BE49-F238E27FC236}">
                <a16:creationId xmlns:a16="http://schemas.microsoft.com/office/drawing/2014/main" id="{C8CFFC1F-D5C2-4F7C-9E2F-529945464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4DDC5-7AD3-4D8B-8D68-A69D13A062B2}"/>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230438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93E3-B6DD-4186-9413-83149D8A91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A1D2C3-518E-46AB-979D-F6FA8B848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23236-7885-47C9-8FDC-352B4DB8B22D}"/>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5" name="Footer Placeholder 4">
            <a:extLst>
              <a:ext uri="{FF2B5EF4-FFF2-40B4-BE49-F238E27FC236}">
                <a16:creationId xmlns:a16="http://schemas.microsoft.com/office/drawing/2014/main" id="{F1DDA48F-3A80-4DEA-9723-2511DA8FB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CE887-C7C0-4D2C-BA2B-07FFADF70C0F}"/>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357361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31B1B-ED16-420E-96AF-8FC718E44A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2A0B27-FD02-4F1D-B892-890F87ECD8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F59FE-CF2C-433B-9332-22BFC78ED068}"/>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5" name="Footer Placeholder 4">
            <a:extLst>
              <a:ext uri="{FF2B5EF4-FFF2-40B4-BE49-F238E27FC236}">
                <a16:creationId xmlns:a16="http://schemas.microsoft.com/office/drawing/2014/main" id="{0F1B3FB4-FA52-486F-93F9-6853FC009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93DCC-58BB-4808-B001-DB4A7FBBD73C}"/>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229226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66AB-8AB0-4640-B225-B05BC98390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C2D4F-CC8E-4D84-8E67-5A911A208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815E2-82DA-4106-A387-D68CDEFEF87E}"/>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5" name="Footer Placeholder 4">
            <a:extLst>
              <a:ext uri="{FF2B5EF4-FFF2-40B4-BE49-F238E27FC236}">
                <a16:creationId xmlns:a16="http://schemas.microsoft.com/office/drawing/2014/main" id="{AA0835C7-0426-4095-B1DF-4BA8C5286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17AFF-5343-4BBE-87FF-0AFC1F76BF50}"/>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98311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6A3A-EF23-48C6-A633-6B445BD646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22315-5C4F-4BFA-A78A-23491679A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8EBBAD-386B-4272-840E-177AB1A8D493}"/>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5" name="Footer Placeholder 4">
            <a:extLst>
              <a:ext uri="{FF2B5EF4-FFF2-40B4-BE49-F238E27FC236}">
                <a16:creationId xmlns:a16="http://schemas.microsoft.com/office/drawing/2014/main" id="{DB848786-E7B6-44EA-A10A-E22E5F4F8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68C16-D603-4188-B42F-B86C6FA13FDF}"/>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266356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BF2E-974D-411D-9587-43159D3902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FD41B-7C3C-47E2-82AC-C318DB389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4F1B2E-70A1-4CA7-9670-6D173EB39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E5A61-E888-4189-A338-750F2ED4199E}"/>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6" name="Footer Placeholder 5">
            <a:extLst>
              <a:ext uri="{FF2B5EF4-FFF2-40B4-BE49-F238E27FC236}">
                <a16:creationId xmlns:a16="http://schemas.microsoft.com/office/drawing/2014/main" id="{CF7B2A58-496B-4891-942C-A327C6D8E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40958-FAF7-4243-92F3-FF19D6924DFF}"/>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221603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F78B-45E5-486F-A0AC-0B6355E60B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D4768-ACBC-40DE-845A-34B50CE4E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91EF11-6288-4934-9D6F-F59A3F5609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6F2ECB-B74E-4017-91F8-260B5AA0D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A54AA4-1E80-4B2B-8556-CE6AE36321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C08709-4D7D-4548-80B9-4B3A41CEA92E}"/>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8" name="Footer Placeholder 7">
            <a:extLst>
              <a:ext uri="{FF2B5EF4-FFF2-40B4-BE49-F238E27FC236}">
                <a16:creationId xmlns:a16="http://schemas.microsoft.com/office/drawing/2014/main" id="{8FC1654A-E65B-4E0E-B0B9-BDD4963CD0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5E1EB2-9135-41D7-B78C-707F15DEBC5D}"/>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59469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8385-D2CB-4712-80A0-A0527AF790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792C98-4FB3-4019-95F5-D21DB5B48ACA}"/>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4" name="Footer Placeholder 3">
            <a:extLst>
              <a:ext uri="{FF2B5EF4-FFF2-40B4-BE49-F238E27FC236}">
                <a16:creationId xmlns:a16="http://schemas.microsoft.com/office/drawing/2014/main" id="{916A922A-FBD2-4340-BA50-17B16FA19D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E9B858-E2D0-4799-AAA3-B550942115C7}"/>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171443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FCCAC-341E-402F-975A-4DC6EB4059F1}"/>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3" name="Footer Placeholder 2">
            <a:extLst>
              <a:ext uri="{FF2B5EF4-FFF2-40B4-BE49-F238E27FC236}">
                <a16:creationId xmlns:a16="http://schemas.microsoft.com/office/drawing/2014/main" id="{8A3C998A-4D42-4D2E-ADC8-E677F4471A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A4F53A-84ED-4792-9FFB-6C07FD0BAB62}"/>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383445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3A62-EC11-4E63-9472-6D31A9FA4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C6E119-F567-461C-966F-DED9D409B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7F7FD2-3B17-4210-9C0C-996E75327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05658-8E25-4E6F-A743-1E55455EFBFD}"/>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6" name="Footer Placeholder 5">
            <a:extLst>
              <a:ext uri="{FF2B5EF4-FFF2-40B4-BE49-F238E27FC236}">
                <a16:creationId xmlns:a16="http://schemas.microsoft.com/office/drawing/2014/main" id="{D82B16B9-FCBC-4D39-B24F-E207F2797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44BF6-6490-4DBF-9CB0-80C39515EB34}"/>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242144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3FE5-10D1-4812-A288-0939F1CCD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BB6FA-0816-4541-90B2-37964B109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57105A-D15A-419C-9B90-00EF5BFC7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498D9-1079-47B6-96AC-05669DF54C08}"/>
              </a:ext>
            </a:extLst>
          </p:cNvPr>
          <p:cNvSpPr>
            <a:spLocks noGrp="1"/>
          </p:cNvSpPr>
          <p:nvPr>
            <p:ph type="dt" sz="half" idx="10"/>
          </p:nvPr>
        </p:nvSpPr>
        <p:spPr/>
        <p:txBody>
          <a:bodyPr/>
          <a:lstStyle/>
          <a:p>
            <a:fld id="{D6F48E84-02B3-4824-9A58-9A515C2F202D}" type="datetimeFigureOut">
              <a:rPr lang="en-US" smtClean="0"/>
              <a:t>9/17/2021</a:t>
            </a:fld>
            <a:endParaRPr lang="en-US"/>
          </a:p>
        </p:txBody>
      </p:sp>
      <p:sp>
        <p:nvSpPr>
          <p:cNvPr id="6" name="Footer Placeholder 5">
            <a:extLst>
              <a:ext uri="{FF2B5EF4-FFF2-40B4-BE49-F238E27FC236}">
                <a16:creationId xmlns:a16="http://schemas.microsoft.com/office/drawing/2014/main" id="{9000746C-6E85-48FD-A372-1D1F9481E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90758-065F-4D72-ADC1-2E72A806E5A9}"/>
              </a:ext>
            </a:extLst>
          </p:cNvPr>
          <p:cNvSpPr>
            <a:spLocks noGrp="1"/>
          </p:cNvSpPr>
          <p:nvPr>
            <p:ph type="sldNum" sz="quarter" idx="12"/>
          </p:nvPr>
        </p:nvSpPr>
        <p:spPr/>
        <p:txBody>
          <a:bodyPr/>
          <a:lstStyle/>
          <a:p>
            <a:fld id="{F4253FD2-F9D6-4F54-BD5F-C43508D2AB0C}" type="slidenum">
              <a:rPr lang="en-US" smtClean="0"/>
              <a:t>‹#›</a:t>
            </a:fld>
            <a:endParaRPr lang="en-US"/>
          </a:p>
        </p:txBody>
      </p:sp>
    </p:spTree>
    <p:extLst>
      <p:ext uri="{BB962C8B-B14F-4D97-AF65-F5344CB8AC3E}">
        <p14:creationId xmlns:p14="http://schemas.microsoft.com/office/powerpoint/2010/main" val="967336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AEA6D-A862-4E89-A454-BBB7BF51D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69578-F215-448B-9EC8-08AD14C36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0269F-CFE6-475B-9F65-2801615C8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48E84-02B3-4824-9A58-9A515C2F202D}" type="datetimeFigureOut">
              <a:rPr lang="en-US" smtClean="0"/>
              <a:t>9/17/2021</a:t>
            </a:fld>
            <a:endParaRPr lang="en-US"/>
          </a:p>
        </p:txBody>
      </p:sp>
      <p:sp>
        <p:nvSpPr>
          <p:cNvPr id="5" name="Footer Placeholder 4">
            <a:extLst>
              <a:ext uri="{FF2B5EF4-FFF2-40B4-BE49-F238E27FC236}">
                <a16:creationId xmlns:a16="http://schemas.microsoft.com/office/drawing/2014/main" id="{0109D3D6-FD74-4D44-A2FE-E284C3C0A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1BE6BC-FDAF-48DD-8440-5218098CB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53FD2-F9D6-4F54-BD5F-C43508D2AB0C}" type="slidenum">
              <a:rPr lang="en-US" smtClean="0"/>
              <a:t>‹#›</a:t>
            </a:fld>
            <a:endParaRPr lang="en-US"/>
          </a:p>
        </p:txBody>
      </p:sp>
    </p:spTree>
    <p:extLst>
      <p:ext uri="{BB962C8B-B14F-4D97-AF65-F5344CB8AC3E}">
        <p14:creationId xmlns:p14="http://schemas.microsoft.com/office/powerpoint/2010/main" val="344010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alstad.com/circuit/circuitj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A6C6-74C7-4696-A5B9-6A0932FDEEA7}"/>
              </a:ext>
            </a:extLst>
          </p:cNvPr>
          <p:cNvSpPr>
            <a:spLocks noGrp="1"/>
          </p:cNvSpPr>
          <p:nvPr>
            <p:ph type="ctrTitle"/>
          </p:nvPr>
        </p:nvSpPr>
        <p:spPr>
          <a:xfrm>
            <a:off x="1524000" y="481232"/>
            <a:ext cx="9144000" cy="6167762"/>
          </a:xfrm>
        </p:spPr>
        <p:txBody>
          <a:bodyPr anchor="ctr"/>
          <a:lstStyle/>
          <a:p>
            <a:r>
              <a:rPr lang="en-US" dirty="0"/>
              <a:t>Open Collector Gates</a:t>
            </a:r>
          </a:p>
        </p:txBody>
      </p:sp>
    </p:spTree>
    <p:extLst>
      <p:ext uri="{BB962C8B-B14F-4D97-AF65-F5344CB8AC3E}">
        <p14:creationId xmlns:p14="http://schemas.microsoft.com/office/powerpoint/2010/main" val="186118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2BD5-33E0-4A72-A326-D2E5E4D56DEB}"/>
              </a:ext>
            </a:extLst>
          </p:cNvPr>
          <p:cNvSpPr>
            <a:spLocks noGrp="1"/>
          </p:cNvSpPr>
          <p:nvPr>
            <p:ph type="title"/>
          </p:nvPr>
        </p:nvSpPr>
        <p:spPr>
          <a:xfrm>
            <a:off x="838200" y="365126"/>
            <a:ext cx="10515600" cy="787814"/>
          </a:xfrm>
        </p:spPr>
        <p:txBody>
          <a:bodyPr/>
          <a:lstStyle/>
          <a:p>
            <a:pPr algn="ctr"/>
            <a:r>
              <a:rPr lang="en-US" dirty="0"/>
              <a:t>Homework #3 (Logic Gates)</a:t>
            </a:r>
          </a:p>
        </p:txBody>
      </p:sp>
      <p:sp>
        <p:nvSpPr>
          <p:cNvPr id="3" name="Content Placeholder 2">
            <a:extLst>
              <a:ext uri="{FF2B5EF4-FFF2-40B4-BE49-F238E27FC236}">
                <a16:creationId xmlns:a16="http://schemas.microsoft.com/office/drawing/2014/main" id="{8380A0BC-FCDB-4C69-A4B6-A3968693EC3A}"/>
              </a:ext>
            </a:extLst>
          </p:cNvPr>
          <p:cNvSpPr>
            <a:spLocks noGrp="1"/>
          </p:cNvSpPr>
          <p:nvPr>
            <p:ph idx="1"/>
          </p:nvPr>
        </p:nvSpPr>
        <p:spPr>
          <a:xfrm>
            <a:off x="838200" y="1253331"/>
            <a:ext cx="10515600" cy="4351338"/>
          </a:xfrm>
        </p:spPr>
        <p:txBody>
          <a:bodyPr/>
          <a:lstStyle/>
          <a:p>
            <a:pPr marL="0" indent="0">
              <a:buNone/>
            </a:pPr>
            <a:r>
              <a:rPr lang="en-US" sz="2400" b="1" dirty="0"/>
              <a:t>Q: </a:t>
            </a:r>
            <a:r>
              <a:rPr lang="en-US" sz="2400" dirty="0"/>
              <a:t>Hello, I have nearly finished testing all my logic gates. However, my other gates worked fine on my voltmeter but, gate 74LS03 is unresponsive.  As I'm typing this email, I'm testing my 74LS02 again on my voltmeter and it is working correctly. Is there an explanation for why this may be happening to my 74LS03 gate?</a:t>
            </a:r>
          </a:p>
          <a:p>
            <a:pPr marL="0" indent="0">
              <a:buNone/>
            </a:pPr>
            <a:endParaRPr lang="en-US" sz="2400" dirty="0"/>
          </a:p>
          <a:p>
            <a:pPr marL="0" indent="0">
              <a:buNone/>
            </a:pPr>
            <a:r>
              <a:rPr lang="en-US" dirty="0"/>
              <a:t>A: </a:t>
            </a:r>
            <a:r>
              <a:rPr lang="en-US" sz="2400" dirty="0"/>
              <a:t>Congratulations, you've gotten far enough in your homework to find out that "open-collector" gates behave differently than other gates.  (That's one reason I put it last in the list of gates to test.) I will explain everything in class tomorrow, so don't worry about it.  You'll know exactly how to test the 74LS03 after tomorrow's lecture.</a:t>
            </a:r>
          </a:p>
          <a:p>
            <a:pPr marL="0" indent="0">
              <a:buNone/>
            </a:pPr>
            <a:endParaRPr lang="en-US" dirty="0"/>
          </a:p>
        </p:txBody>
      </p:sp>
    </p:spTree>
    <p:extLst>
      <p:ext uri="{BB962C8B-B14F-4D97-AF65-F5344CB8AC3E}">
        <p14:creationId xmlns:p14="http://schemas.microsoft.com/office/powerpoint/2010/main" val="349504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C44C-9B30-443E-A227-BD694A5BD80F}"/>
              </a:ext>
            </a:extLst>
          </p:cNvPr>
          <p:cNvSpPr>
            <a:spLocks noGrp="1"/>
          </p:cNvSpPr>
          <p:nvPr>
            <p:ph type="title"/>
          </p:nvPr>
        </p:nvSpPr>
        <p:spPr>
          <a:xfrm>
            <a:off x="838200" y="365125"/>
            <a:ext cx="10515600" cy="675399"/>
          </a:xfrm>
        </p:spPr>
        <p:txBody>
          <a:bodyPr>
            <a:normAutofit fontScale="90000"/>
          </a:bodyPr>
          <a:lstStyle/>
          <a:p>
            <a:pPr algn="ctr"/>
            <a:r>
              <a:rPr lang="en-US" dirty="0"/>
              <a:t>Simple Inverter Gate</a:t>
            </a:r>
          </a:p>
        </p:txBody>
      </p:sp>
      <p:pic>
        <p:nvPicPr>
          <p:cNvPr id="5" name="Picture 4">
            <a:extLst>
              <a:ext uri="{FF2B5EF4-FFF2-40B4-BE49-F238E27FC236}">
                <a16:creationId xmlns:a16="http://schemas.microsoft.com/office/drawing/2014/main" id="{BBB6B2A6-C1B0-4644-950C-71B06F70A6D2}"/>
              </a:ext>
            </a:extLst>
          </p:cNvPr>
          <p:cNvPicPr>
            <a:picLocks noChangeAspect="1"/>
          </p:cNvPicPr>
          <p:nvPr/>
        </p:nvPicPr>
        <p:blipFill>
          <a:blip r:embed="rId2"/>
          <a:stretch>
            <a:fillRect/>
          </a:stretch>
        </p:blipFill>
        <p:spPr>
          <a:xfrm>
            <a:off x="3557587" y="1439261"/>
            <a:ext cx="5076825" cy="4610100"/>
          </a:xfrm>
          <a:prstGeom prst="rect">
            <a:avLst/>
          </a:prstGeom>
        </p:spPr>
      </p:pic>
      <p:sp>
        <p:nvSpPr>
          <p:cNvPr id="3" name="TextBox 2">
            <a:extLst>
              <a:ext uri="{FF2B5EF4-FFF2-40B4-BE49-F238E27FC236}">
                <a16:creationId xmlns:a16="http://schemas.microsoft.com/office/drawing/2014/main" id="{AA308163-229D-4268-9158-0004BA7C0676}"/>
              </a:ext>
            </a:extLst>
          </p:cNvPr>
          <p:cNvSpPr txBox="1"/>
          <p:nvPr/>
        </p:nvSpPr>
        <p:spPr>
          <a:xfrm>
            <a:off x="4446445" y="6217265"/>
            <a:ext cx="3299108" cy="461665"/>
          </a:xfrm>
          <a:prstGeom prst="rect">
            <a:avLst/>
          </a:prstGeom>
          <a:noFill/>
        </p:spPr>
        <p:txBody>
          <a:bodyPr wrap="none" rtlCol="0">
            <a:spAutoFit/>
          </a:bodyPr>
          <a:lstStyle/>
          <a:p>
            <a:r>
              <a:rPr lang="en-US" sz="2400" dirty="0" err="1">
                <a:hlinkClick r:id="rId3"/>
              </a:rPr>
              <a:t>Falstad</a:t>
            </a:r>
            <a:r>
              <a:rPr lang="en-US" sz="2400" dirty="0">
                <a:hlinkClick r:id="rId3"/>
              </a:rPr>
              <a:t> Circuit Simulator</a:t>
            </a:r>
            <a:endParaRPr lang="en-US" sz="2400" dirty="0"/>
          </a:p>
        </p:txBody>
      </p:sp>
    </p:spTree>
    <p:extLst>
      <p:ext uri="{BB962C8B-B14F-4D97-AF65-F5344CB8AC3E}">
        <p14:creationId xmlns:p14="http://schemas.microsoft.com/office/powerpoint/2010/main" val="87104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A6C6-74C7-4696-A5B9-6A0932FDEEA7}"/>
              </a:ext>
            </a:extLst>
          </p:cNvPr>
          <p:cNvSpPr>
            <a:spLocks noGrp="1"/>
          </p:cNvSpPr>
          <p:nvPr>
            <p:ph type="ctrTitle"/>
          </p:nvPr>
        </p:nvSpPr>
        <p:spPr>
          <a:xfrm>
            <a:off x="1524000" y="481232"/>
            <a:ext cx="9144000" cy="1074299"/>
          </a:xfrm>
        </p:spPr>
        <p:txBody>
          <a:bodyPr anchor="ctr"/>
          <a:lstStyle/>
          <a:p>
            <a:r>
              <a:rPr lang="en-US" dirty="0"/>
              <a:t>Open Collector Output</a:t>
            </a:r>
          </a:p>
        </p:txBody>
      </p:sp>
      <p:pic>
        <p:nvPicPr>
          <p:cNvPr id="1028" name="Picture 4">
            <a:extLst>
              <a:ext uri="{FF2B5EF4-FFF2-40B4-BE49-F238E27FC236}">
                <a16:creationId xmlns:a16="http://schemas.microsoft.com/office/drawing/2014/main" id="{64171AE2-77D5-4D25-98C7-E8E18431E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35" y="2417378"/>
            <a:ext cx="5410315" cy="33475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Open Collector Output?">
            <a:extLst>
              <a:ext uri="{FF2B5EF4-FFF2-40B4-BE49-F238E27FC236}">
                <a16:creationId xmlns:a16="http://schemas.microsoft.com/office/drawing/2014/main" id="{13953E39-2DA5-4DD2-A205-C14B8CB1A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452" y="2248392"/>
            <a:ext cx="5140632" cy="3516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0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07D7-A587-4B9B-ADBC-3CA71B05874A}"/>
              </a:ext>
            </a:extLst>
          </p:cNvPr>
          <p:cNvSpPr>
            <a:spLocks noGrp="1"/>
          </p:cNvSpPr>
          <p:nvPr>
            <p:ph type="title"/>
          </p:nvPr>
        </p:nvSpPr>
        <p:spPr>
          <a:xfrm>
            <a:off x="838200" y="365126"/>
            <a:ext cx="10515600" cy="812034"/>
          </a:xfrm>
        </p:spPr>
        <p:txBody>
          <a:bodyPr/>
          <a:lstStyle/>
          <a:p>
            <a:pPr algn="ctr"/>
            <a:r>
              <a:rPr lang="en-US" dirty="0"/>
              <a:t>Open Collector Usage</a:t>
            </a:r>
          </a:p>
        </p:txBody>
      </p:sp>
      <p:pic>
        <p:nvPicPr>
          <p:cNvPr id="3074" name="Picture 2">
            <a:extLst>
              <a:ext uri="{FF2B5EF4-FFF2-40B4-BE49-F238E27FC236}">
                <a16:creationId xmlns:a16="http://schemas.microsoft.com/office/drawing/2014/main" id="{5999562C-2BDC-49B4-A61E-B10BFEBFB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02" y="2035722"/>
            <a:ext cx="3145035" cy="30885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DC0B54-F3AF-4C0B-B648-64F14E8AC140}"/>
              </a:ext>
            </a:extLst>
          </p:cNvPr>
          <p:cNvPicPr>
            <a:picLocks noChangeAspect="1"/>
          </p:cNvPicPr>
          <p:nvPr/>
        </p:nvPicPr>
        <p:blipFill>
          <a:blip r:embed="rId3"/>
          <a:stretch>
            <a:fillRect/>
          </a:stretch>
        </p:blipFill>
        <p:spPr>
          <a:xfrm>
            <a:off x="6873765" y="1599122"/>
            <a:ext cx="3305175" cy="4229100"/>
          </a:xfrm>
          <a:prstGeom prst="rect">
            <a:avLst/>
          </a:prstGeom>
        </p:spPr>
      </p:pic>
    </p:spTree>
    <p:extLst>
      <p:ext uri="{BB962C8B-B14F-4D97-AF65-F5344CB8AC3E}">
        <p14:creationId xmlns:p14="http://schemas.microsoft.com/office/powerpoint/2010/main" val="3994756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155</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Open Collector Gates</vt:lpstr>
      <vt:lpstr>Homework #3 (Logic Gates)</vt:lpstr>
      <vt:lpstr>Simple Inverter Gate</vt:lpstr>
      <vt:lpstr>Open Collector Output</vt:lpstr>
      <vt:lpstr>Open Collector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Collector Gates</dc:title>
  <dc:creator>Wayne</dc:creator>
  <cp:lastModifiedBy>Wall, Wayne</cp:lastModifiedBy>
  <cp:revision>9</cp:revision>
  <dcterms:created xsi:type="dcterms:W3CDTF">2021-03-03T01:54:04Z</dcterms:created>
  <dcterms:modified xsi:type="dcterms:W3CDTF">2021-09-17T12:40:56Z</dcterms:modified>
</cp:coreProperties>
</file>