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DE30-5BC9-4BEE-A4E8-1A8BC669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96AB6-6255-40BE-97B9-CC5B2B3FA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40A4-074B-4B19-8ED1-151F86D2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F1A-9F4A-4ED3-B967-E61F93E966E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72F6-BB3F-4AFE-A535-89066ACA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8C32A-EF53-4656-A21A-A7EB3350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D20A-DA83-4A6A-8818-5BB4430C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5924A-9A82-401A-A2D9-BF37DA698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B0370-59F3-4353-BEA9-686A760C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F1A-9F4A-4ED3-B967-E61F93E966E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814A-72EB-4CEC-AF1E-1E95A714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AC83-0C41-4716-ACA1-8315B816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8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BA0D7-B2A3-4FDE-882C-A64918055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AEFE4-65DA-41AA-B1DF-493E7613C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49D2-F1EB-4F2D-ADC4-B4432156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F1A-9F4A-4ED3-B967-E61F93E966E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4BD2-A29C-4183-BCAF-74BD23E5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4D2C2-8FDB-4513-BB86-D1705C35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2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4D87-9D53-4C62-A362-7BA82C52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0696-B55E-4262-8F71-6245A5990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B242E-9FC1-4A8D-B0B1-057AC2F3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F1A-9F4A-4ED3-B967-E61F93E966E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7A3FC-6720-437F-98CB-76CEB23A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4A065-4F1A-409E-8425-6401D82D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4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51C5-9B98-44AF-A6E3-31519DC4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81471-D2A0-4D26-9342-0A70D0D3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65BF8-A3D8-472C-A9E9-2BAD0899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F1A-9F4A-4ED3-B967-E61F93E966E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4CA3-A3FA-4DEC-B417-195C662A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4C84-14B6-45B1-B80F-734BDAAA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CDBA-DA98-4FB1-934A-4EB1F2CB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C85D-3E72-472F-8947-5B6057986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C6F3D-0000-4720-B7F8-AED5594F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08287-23C0-4014-9C6F-2C849D6E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F1A-9F4A-4ED3-B967-E61F93E966E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74C14-0116-4352-A325-9E47422A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6DB57-ADE3-477E-88DF-B4219CE9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8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DCB0-76A1-4045-83D2-3C2F5232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09253-47F1-41BB-80D6-6F335076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A62D4-8E44-477A-BA27-8A6D49A8C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30933-BA96-428B-9EBB-F65809BD6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EBF23-7733-411B-8221-F53F81572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F93FA-B851-441E-B2D0-AF390F84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F1A-9F4A-4ED3-B967-E61F93E966E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8C15E-1DD1-45B1-895A-2614B63D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00F1E-EFB1-4AFC-B1B8-C99C1B8A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8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D571-EF4D-4818-8972-DEE6EA55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DE564-2CEA-4EDB-A438-0FBDA507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F1A-9F4A-4ED3-B967-E61F93E966E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6276C-105A-4D8B-99B5-1A890D8A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CB0A5-B806-4431-BF0C-990E810F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2614E-CBA4-4C54-9978-6BBD5297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F1A-9F4A-4ED3-B967-E61F93E966E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E07AC-7B2C-4771-A4FC-1A36BF83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28E1D-5589-4258-A826-D24865DD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202F-8B89-429B-B138-AE3AE132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5BC10-D848-4795-A22F-8BC3A8E7E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2C68F-D787-4339-9915-517B607B2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90389-FFFE-4A62-9E5C-B650DD81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F1A-9F4A-4ED3-B967-E61F93E966E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DDFB9-7AB2-4EFB-8F48-AEAA1F7A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3BE35-3162-4E76-84A0-9768219B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5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294F-C7BF-49B3-AF96-602AF63F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04B6E-1D76-49E5-AAA2-77E7F64F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6FBD3-4A4E-401A-86A5-D8684C688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D0FBF-9AA8-4CED-A0E8-C9B4D6D8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CF1A-9F4A-4ED3-B967-E61F93E966E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70939-867E-4950-A919-6BE5BCB2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D2180-5DE9-40F0-B0AB-C60A02AE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A0A4C-8BC3-4AD5-A343-AD1D7377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5202A-670C-4F04-9B5B-F6DC7F7EC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61D4E-AFD4-4787-A53C-226DD5CBF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BCF1A-9F4A-4ED3-B967-E61F93E966E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C147-78AE-4243-A415-008F7AC42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F23A9-CEDF-42DB-973E-5B4CD3154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2C4AF-A387-4828-B683-EA802CDD2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1A96-E5AF-4179-AD09-050F380C7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7862"/>
            <a:ext cx="9144000" cy="6117021"/>
          </a:xfrm>
        </p:spPr>
        <p:txBody>
          <a:bodyPr anchor="ctr"/>
          <a:lstStyle/>
          <a:p>
            <a:r>
              <a:rPr lang="en-US" dirty="0"/>
              <a:t>Binary Addition</a:t>
            </a:r>
          </a:p>
        </p:txBody>
      </p:sp>
    </p:spTree>
    <p:extLst>
      <p:ext uri="{BB962C8B-B14F-4D97-AF65-F5344CB8AC3E}">
        <p14:creationId xmlns:p14="http://schemas.microsoft.com/office/powerpoint/2010/main" val="232537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binational Circuit - Adder Circuits - NotesforMSc">
            <a:extLst>
              <a:ext uri="{FF2B5EF4-FFF2-40B4-BE49-F238E27FC236}">
                <a16:creationId xmlns:a16="http://schemas.microsoft.com/office/drawing/2014/main" id="{C33FA53C-58FE-4382-9AD8-9BD6CF65A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02" y="328663"/>
            <a:ext cx="10721921" cy="617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2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16CE-D71C-4799-9C8D-2C9F7867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Half Adder</a:t>
            </a:r>
          </a:p>
        </p:txBody>
      </p:sp>
      <p:pic>
        <p:nvPicPr>
          <p:cNvPr id="2050" name="Picture 2" descr="Half adder circuit ,theory and working. Truth table , schematic realization">
            <a:extLst>
              <a:ext uri="{FF2B5EF4-FFF2-40B4-BE49-F238E27FC236}">
                <a16:creationId xmlns:a16="http://schemas.microsoft.com/office/drawing/2014/main" id="{0875AF83-158D-4909-93E6-BEEB53FD6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34" y="2060028"/>
            <a:ext cx="9876797" cy="395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95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2903-8C37-4829-8610-BB3C4FCC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/>
          <a:lstStyle/>
          <a:p>
            <a:pPr algn="ctr"/>
            <a:r>
              <a:rPr lang="en-US" dirty="0"/>
              <a:t>Full Adder Truth Table</a:t>
            </a:r>
          </a:p>
        </p:txBody>
      </p:sp>
      <p:pic>
        <p:nvPicPr>
          <p:cNvPr id="4098" name="Picture 2" descr="Difference between Half adder and full adder - GeeksforGeeks">
            <a:extLst>
              <a:ext uri="{FF2B5EF4-FFF2-40B4-BE49-F238E27FC236}">
                <a16:creationId xmlns:a16="http://schemas.microsoft.com/office/drawing/2014/main" id="{CD63D53A-B04A-43A0-94ED-5DD928E8B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662" y="1329514"/>
            <a:ext cx="6274675" cy="539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75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1E98-2C47-457C-B8FE-8524CE3A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Adder</a:t>
            </a:r>
          </a:p>
        </p:txBody>
      </p:sp>
      <p:pic>
        <p:nvPicPr>
          <p:cNvPr id="3074" name="Picture 2" descr="Practical Electronics/Adders - Wikibooks, open books for an open world">
            <a:extLst>
              <a:ext uri="{FF2B5EF4-FFF2-40B4-BE49-F238E27FC236}">
                <a16:creationId xmlns:a16="http://schemas.microsoft.com/office/drawing/2014/main" id="{009B104B-20B7-4ABA-A689-0581D3B3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2476500"/>
            <a:ext cx="10881360" cy="36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63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5B21-EDE5-442D-B8AA-753045ED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/>
          <a:lstStyle/>
          <a:p>
            <a:pPr algn="ctr"/>
            <a:r>
              <a:rPr lang="en-US" dirty="0"/>
              <a:t>Full Adder Circuit</a:t>
            </a:r>
          </a:p>
        </p:txBody>
      </p:sp>
      <p:pic>
        <p:nvPicPr>
          <p:cNvPr id="5122" name="Picture 2" descr="Full Adder Circuit: Theory, Truth Table &amp; Construction">
            <a:extLst>
              <a:ext uri="{FF2B5EF4-FFF2-40B4-BE49-F238E27FC236}">
                <a16:creationId xmlns:a16="http://schemas.microsoft.com/office/drawing/2014/main" id="{1364F5AF-BEC9-4E31-8324-580139335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69" y="1333171"/>
            <a:ext cx="8333062" cy="535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78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Binary Addition</vt:lpstr>
      <vt:lpstr>PowerPoint Presentation</vt:lpstr>
      <vt:lpstr>Half Adder</vt:lpstr>
      <vt:lpstr>Full Adder Truth Table</vt:lpstr>
      <vt:lpstr>Full Adder</vt:lpstr>
      <vt:lpstr>Full Adder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Addition</dc:title>
  <dc:creator>Wayne</dc:creator>
  <cp:lastModifiedBy>Wayne</cp:lastModifiedBy>
  <cp:revision>4</cp:revision>
  <dcterms:created xsi:type="dcterms:W3CDTF">2021-03-01T02:49:59Z</dcterms:created>
  <dcterms:modified xsi:type="dcterms:W3CDTF">2021-03-01T03:34:39Z</dcterms:modified>
</cp:coreProperties>
</file>