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5DADE-E458-907D-24B3-8D6C057FD469}" v="259" dt="2022-05-11T03:55:53.734"/>
    <p1510:client id="{756B8A63-E7AC-477D-B01E-F9625E1C5A5D}" v="561" dt="2022-05-11T03:35:32.844"/>
    <p1510:client id="{DB6A7B3E-9885-47E5-B00F-86085E8825AA}" v="2335" dt="2022-05-10T03:49:50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Halladay" userId="4d472a79-f8fe-4338-8cee-027d0898713a" providerId="ADAL" clId="{756B8A63-E7AC-477D-B01E-F9625E1C5A5D}"/>
    <pc:docChg chg="undo redo custSel modSld sldOrd">
      <pc:chgData name="James Halladay" userId="4d472a79-f8fe-4338-8cee-027d0898713a" providerId="ADAL" clId="{756B8A63-E7AC-477D-B01E-F9625E1C5A5D}" dt="2022-05-11T03:35:32.844" v="561" actId="478"/>
      <pc:docMkLst>
        <pc:docMk/>
      </pc:docMkLst>
      <pc:sldChg chg="addSp delSp modSp mod setBg addAnim setClrOvrMap delDesignElem">
        <pc:chgData name="James Halladay" userId="4d472a79-f8fe-4338-8cee-027d0898713a" providerId="ADAL" clId="{756B8A63-E7AC-477D-B01E-F9625E1C5A5D}" dt="2022-05-11T02:38:19.415" v="38"/>
        <pc:sldMkLst>
          <pc:docMk/>
          <pc:sldMk cId="109857222" sldId="256"/>
        </pc:sldMkLst>
        <pc:spChg chg="mod">
          <ac:chgData name="James Halladay" userId="4d472a79-f8fe-4338-8cee-027d0898713a" providerId="ADAL" clId="{756B8A63-E7AC-477D-B01E-F9625E1C5A5D}" dt="2022-05-11T02:34:05.720" v="5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mes Halladay" userId="4d472a79-f8fe-4338-8cee-027d0898713a" providerId="ADAL" clId="{756B8A63-E7AC-477D-B01E-F9625E1C5A5D}" dt="2022-05-11T02:34:05.720" v="5" actId="2660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ames Halladay" userId="4d472a79-f8fe-4338-8cee-027d0898713a" providerId="ADAL" clId="{756B8A63-E7AC-477D-B01E-F9625E1C5A5D}" dt="2022-05-11T02:34:05.720" v="5" actId="26606"/>
          <ac:spMkLst>
            <pc:docMk/>
            <pc:sldMk cId="109857222" sldId="256"/>
            <ac:spMk id="9" creationId="{71B2258F-86CA-4D4D-8270-BC05FCDEBFB3}"/>
          </ac:spMkLst>
        </pc:spChg>
        <pc:spChg chg="add del">
          <ac:chgData name="James Halladay" userId="4d472a79-f8fe-4338-8cee-027d0898713a" providerId="ADAL" clId="{756B8A63-E7AC-477D-B01E-F9625E1C5A5D}" dt="2022-05-11T02:38:19.415" v="38"/>
          <ac:spMkLst>
            <pc:docMk/>
            <pc:sldMk cId="109857222" sldId="256"/>
            <ac:spMk id="14" creationId="{C1DD1A8A-57D5-4A81-AD04-532B043C5611}"/>
          </ac:spMkLst>
        </pc:spChg>
        <pc:spChg chg="add del">
          <ac:chgData name="James Halladay" userId="4d472a79-f8fe-4338-8cee-027d0898713a" providerId="ADAL" clId="{756B8A63-E7AC-477D-B01E-F9625E1C5A5D}" dt="2022-05-11T02:38:19.415" v="38"/>
          <ac:spMkLst>
            <pc:docMk/>
            <pc:sldMk cId="109857222" sldId="256"/>
            <ac:spMk id="16" creationId="{007891EC-4501-44ED-A8C8-B11B6DB767AB}"/>
          </ac:spMkLst>
        </pc:spChg>
        <pc:picChg chg="add mod">
          <ac:chgData name="James Halladay" userId="4d472a79-f8fe-4338-8cee-027d0898713a" providerId="ADAL" clId="{756B8A63-E7AC-477D-B01E-F9625E1C5A5D}" dt="2022-05-11T02:34:05.720" v="5" actId="26606"/>
          <ac:picMkLst>
            <pc:docMk/>
            <pc:sldMk cId="109857222" sldId="256"/>
            <ac:picMk id="6" creationId="{60DDDAFB-48CE-1031-3422-E1FAEA9F8801}"/>
          </ac:picMkLst>
        </pc:picChg>
      </pc:sldChg>
      <pc:sldChg chg="addSp delSp modSp mod setBg setClrOvrMap delDesignElem">
        <pc:chgData name="James Halladay" userId="4d472a79-f8fe-4338-8cee-027d0898713a" providerId="ADAL" clId="{756B8A63-E7AC-477D-B01E-F9625E1C5A5D}" dt="2022-05-11T02:39:21.609" v="40" actId="26606"/>
        <pc:sldMkLst>
          <pc:docMk/>
          <pc:sldMk cId="97539309" sldId="257"/>
        </pc:sldMkLst>
        <pc:spChg chg="mod">
          <ac:chgData name="James Halladay" userId="4d472a79-f8fe-4338-8cee-027d0898713a" providerId="ADAL" clId="{756B8A63-E7AC-477D-B01E-F9625E1C5A5D}" dt="2022-05-11T02:39:21.609" v="40" actId="26606"/>
          <ac:spMkLst>
            <pc:docMk/>
            <pc:sldMk cId="97539309" sldId="257"/>
            <ac:spMk id="2" creationId="{4DCF03F6-32D7-25D2-20CC-05B68E26089E}"/>
          </ac:spMkLst>
        </pc:spChg>
        <pc:spChg chg="add del">
          <ac:chgData name="James Halladay" userId="4d472a79-f8fe-4338-8cee-027d0898713a" providerId="ADAL" clId="{756B8A63-E7AC-477D-B01E-F9625E1C5A5D}" dt="2022-05-11T02:34:45.734" v="14" actId="26606"/>
          <ac:spMkLst>
            <pc:docMk/>
            <pc:sldMk cId="97539309" sldId="257"/>
            <ac:spMk id="3" creationId="{D1EF24CC-2D44-47A8-672E-9172BFA11F06}"/>
          </ac:spMkLst>
        </pc:spChg>
        <pc:spChg chg="add del">
          <ac:chgData name="James Halladay" userId="4d472a79-f8fe-4338-8cee-027d0898713a" providerId="ADAL" clId="{756B8A63-E7AC-477D-B01E-F9625E1C5A5D}" dt="2022-05-11T02:38:19.415" v="38"/>
          <ac:spMkLst>
            <pc:docMk/>
            <pc:sldMk cId="97539309" sldId="257"/>
            <ac:spMk id="8" creationId="{AD21898E-86C0-4C8A-A76C-DF33E844C87A}"/>
          </ac:spMkLst>
        </pc:spChg>
        <pc:spChg chg="add del">
          <ac:chgData name="James Halladay" userId="4d472a79-f8fe-4338-8cee-027d0898713a" providerId="ADAL" clId="{756B8A63-E7AC-477D-B01E-F9625E1C5A5D}" dt="2022-05-11T02:34:24.581" v="9" actId="26606"/>
          <ac:spMkLst>
            <pc:docMk/>
            <pc:sldMk cId="97539309" sldId="257"/>
            <ac:spMk id="9" creationId="{04812C46-200A-4DEB-A05E-3ED6C68C2387}"/>
          </ac:spMkLst>
        </pc:spChg>
        <pc:spChg chg="add del">
          <ac:chgData name="James Halladay" userId="4d472a79-f8fe-4338-8cee-027d0898713a" providerId="ADAL" clId="{756B8A63-E7AC-477D-B01E-F9625E1C5A5D}" dt="2022-05-11T02:34:18.918" v="7" actId="26606"/>
          <ac:spMkLst>
            <pc:docMk/>
            <pc:sldMk cId="97539309" sldId="257"/>
            <ac:spMk id="10" creationId="{9228552E-C8B1-4A80-8448-0787CE0FC704}"/>
          </ac:spMkLst>
        </pc:spChg>
        <pc:spChg chg="add del">
          <ac:chgData name="James Halladay" userId="4d472a79-f8fe-4338-8cee-027d0898713a" providerId="ADAL" clId="{756B8A63-E7AC-477D-B01E-F9625E1C5A5D}" dt="2022-05-11T02:34:24.581" v="9" actId="26606"/>
          <ac:spMkLst>
            <pc:docMk/>
            <pc:sldMk cId="97539309" sldId="257"/>
            <ac:spMk id="11" creationId="{D1EA859B-E555-4109-94F3-6700E046E008}"/>
          </ac:spMkLst>
        </pc:spChg>
        <pc:spChg chg="add del">
          <ac:chgData name="James Halladay" userId="4d472a79-f8fe-4338-8cee-027d0898713a" providerId="ADAL" clId="{756B8A63-E7AC-477D-B01E-F9625E1C5A5D}" dt="2022-05-11T02:34:24.581" v="9" actId="26606"/>
          <ac:spMkLst>
            <pc:docMk/>
            <pc:sldMk cId="97539309" sldId="257"/>
            <ac:spMk id="13" creationId="{D1EF24CC-2D44-47A8-672E-9172BFA11F06}"/>
          </ac:spMkLst>
        </pc:spChg>
        <pc:spChg chg="add del">
          <ac:chgData name="James Halladay" userId="4d472a79-f8fe-4338-8cee-027d0898713a" providerId="ADAL" clId="{756B8A63-E7AC-477D-B01E-F9625E1C5A5D}" dt="2022-05-11T02:34:41.938" v="11" actId="26606"/>
          <ac:spMkLst>
            <pc:docMk/>
            <pc:sldMk cId="97539309" sldId="257"/>
            <ac:spMk id="15" creationId="{9228552E-C8B1-4A80-8448-0787CE0FC704}"/>
          </ac:spMkLst>
        </pc:spChg>
        <pc:spChg chg="add del">
          <ac:chgData name="James Halladay" userId="4d472a79-f8fe-4338-8cee-027d0898713a" providerId="ADAL" clId="{756B8A63-E7AC-477D-B01E-F9625E1C5A5D}" dt="2022-05-11T02:34:45.727" v="13" actId="26606"/>
          <ac:spMkLst>
            <pc:docMk/>
            <pc:sldMk cId="97539309" sldId="257"/>
            <ac:spMk id="19" creationId="{96CF2A2B-0745-440C-9224-C5C6A0A4286F}"/>
          </ac:spMkLst>
        </pc:spChg>
        <pc:spChg chg="add del">
          <ac:chgData name="James Halladay" userId="4d472a79-f8fe-4338-8cee-027d0898713a" providerId="ADAL" clId="{756B8A63-E7AC-477D-B01E-F9625E1C5A5D}" dt="2022-05-11T02:34:45.727" v="13" actId="26606"/>
          <ac:spMkLst>
            <pc:docMk/>
            <pc:sldMk cId="97539309" sldId="257"/>
            <ac:spMk id="20" creationId="{75BE6D6B-84C9-4D2B-97EB-773B7369EF82}"/>
          </ac:spMkLst>
        </pc:spChg>
        <pc:spChg chg="add del">
          <ac:chgData name="James Halladay" userId="4d472a79-f8fe-4338-8cee-027d0898713a" providerId="ADAL" clId="{756B8A63-E7AC-477D-B01E-F9625E1C5A5D}" dt="2022-05-11T02:34:45.727" v="13" actId="26606"/>
          <ac:spMkLst>
            <pc:docMk/>
            <pc:sldMk cId="97539309" sldId="257"/>
            <ac:spMk id="22" creationId="{D1EF24CC-2D44-47A8-672E-9172BFA11F06}"/>
          </ac:spMkLst>
        </pc:spChg>
        <pc:spChg chg="add del">
          <ac:chgData name="James Halladay" userId="4d472a79-f8fe-4338-8cee-027d0898713a" providerId="ADAL" clId="{756B8A63-E7AC-477D-B01E-F9625E1C5A5D}" dt="2022-05-11T02:38:19.415" v="38"/>
          <ac:spMkLst>
            <pc:docMk/>
            <pc:sldMk cId="97539309" sldId="257"/>
            <ac:spMk id="24" creationId="{5C8F04BD-D093-45D0-B54C-50FDB308B4EE}"/>
          </ac:spMkLst>
        </pc:spChg>
        <pc:spChg chg="add mod">
          <ac:chgData name="James Halladay" userId="4d472a79-f8fe-4338-8cee-027d0898713a" providerId="ADAL" clId="{756B8A63-E7AC-477D-B01E-F9625E1C5A5D}" dt="2022-05-11T02:39:21.609" v="40" actId="26606"/>
          <ac:spMkLst>
            <pc:docMk/>
            <pc:sldMk cId="97539309" sldId="257"/>
            <ac:spMk id="25" creationId="{D1EF24CC-2D44-47A8-672E-9172BFA11F06}"/>
          </ac:spMkLst>
        </pc:spChg>
        <pc:spChg chg="add">
          <ac:chgData name="James Halladay" userId="4d472a79-f8fe-4338-8cee-027d0898713a" providerId="ADAL" clId="{756B8A63-E7AC-477D-B01E-F9625E1C5A5D}" dt="2022-05-11T02:39:21.609" v="40" actId="26606"/>
          <ac:spMkLst>
            <pc:docMk/>
            <pc:sldMk cId="97539309" sldId="257"/>
            <ac:spMk id="30" creationId="{025E2AA9-10C9-4A14-BEA3-064CD0131100}"/>
          </ac:spMkLst>
        </pc:spChg>
        <pc:spChg chg="add">
          <ac:chgData name="James Halladay" userId="4d472a79-f8fe-4338-8cee-027d0898713a" providerId="ADAL" clId="{756B8A63-E7AC-477D-B01E-F9625E1C5A5D}" dt="2022-05-11T02:39:21.609" v="40" actId="26606"/>
          <ac:spMkLst>
            <pc:docMk/>
            <pc:sldMk cId="97539309" sldId="257"/>
            <ac:spMk id="32" creationId="{F076F371-EE61-49EA-AA2A-3582C3AC9BCD}"/>
          </ac:spMkLst>
        </pc:spChg>
        <pc:graphicFrameChg chg="add del">
          <ac:chgData name="James Halladay" userId="4d472a79-f8fe-4338-8cee-027d0898713a" providerId="ADAL" clId="{756B8A63-E7AC-477D-B01E-F9625E1C5A5D}" dt="2022-05-11T02:34:18.918" v="7" actId="26606"/>
          <ac:graphicFrameMkLst>
            <pc:docMk/>
            <pc:sldMk cId="97539309" sldId="257"/>
            <ac:graphicFrameMk id="5" creationId="{9534F5EE-B7B8-613D-6D54-F405C71359A3}"/>
          </ac:graphicFrameMkLst>
        </pc:graphicFrameChg>
        <pc:graphicFrameChg chg="add del">
          <ac:chgData name="James Halladay" userId="4d472a79-f8fe-4338-8cee-027d0898713a" providerId="ADAL" clId="{756B8A63-E7AC-477D-B01E-F9625E1C5A5D}" dt="2022-05-11T02:34:41.938" v="11" actId="26606"/>
          <ac:graphicFrameMkLst>
            <pc:docMk/>
            <pc:sldMk cId="97539309" sldId="257"/>
            <ac:graphicFrameMk id="17" creationId="{9534F5EE-B7B8-613D-6D54-F405C71359A3}"/>
          </ac:graphicFrameMkLst>
        </pc:graphicFrameChg>
        <pc:picChg chg="add del">
          <ac:chgData name="James Halladay" userId="4d472a79-f8fe-4338-8cee-027d0898713a" providerId="ADAL" clId="{756B8A63-E7AC-477D-B01E-F9625E1C5A5D}" dt="2022-05-11T02:34:18.918" v="7" actId="26606"/>
          <ac:picMkLst>
            <pc:docMk/>
            <pc:sldMk cId="97539309" sldId="257"/>
            <ac:picMk id="6" creationId="{95A29334-FB30-31EF-8B78-7F3F35B77122}"/>
          </ac:picMkLst>
        </pc:picChg>
        <pc:picChg chg="add del">
          <ac:chgData name="James Halladay" userId="4d472a79-f8fe-4338-8cee-027d0898713a" providerId="ADAL" clId="{756B8A63-E7AC-477D-B01E-F9625E1C5A5D}" dt="2022-05-11T02:34:24.581" v="9" actId="26606"/>
          <ac:picMkLst>
            <pc:docMk/>
            <pc:sldMk cId="97539309" sldId="257"/>
            <ac:picMk id="12" creationId="{2C0B1780-D0DD-558F-B506-5DE504537EA5}"/>
          </ac:picMkLst>
        </pc:picChg>
        <pc:picChg chg="add del">
          <ac:chgData name="James Halladay" userId="4d472a79-f8fe-4338-8cee-027d0898713a" providerId="ADAL" clId="{756B8A63-E7AC-477D-B01E-F9625E1C5A5D}" dt="2022-05-11T02:34:41.938" v="11" actId="26606"/>
          <ac:picMkLst>
            <pc:docMk/>
            <pc:sldMk cId="97539309" sldId="257"/>
            <ac:picMk id="16" creationId="{95A29334-FB30-31EF-8B78-7F3F35B77122}"/>
          </ac:picMkLst>
        </pc:picChg>
        <pc:picChg chg="add del">
          <ac:chgData name="James Halladay" userId="4d472a79-f8fe-4338-8cee-027d0898713a" providerId="ADAL" clId="{756B8A63-E7AC-477D-B01E-F9625E1C5A5D}" dt="2022-05-11T02:34:45.727" v="13" actId="26606"/>
          <ac:picMkLst>
            <pc:docMk/>
            <pc:sldMk cId="97539309" sldId="257"/>
            <ac:picMk id="21" creationId="{C1682615-0139-DE78-118F-9E96FC0C4B53}"/>
          </ac:picMkLst>
        </pc:picChg>
      </pc:sldChg>
      <pc:sldChg chg="addSp delSp modSp mod setBg setClrOvrMap delDesignElem">
        <pc:chgData name="James Halladay" userId="4d472a79-f8fe-4338-8cee-027d0898713a" providerId="ADAL" clId="{756B8A63-E7AC-477D-B01E-F9625E1C5A5D}" dt="2022-05-11T02:44:40.101" v="228" actId="20577"/>
        <pc:sldMkLst>
          <pc:docMk/>
          <pc:sldMk cId="1974565286" sldId="258"/>
        </pc:sldMkLst>
        <pc:spChg chg="mod">
          <ac:chgData name="James Halladay" userId="4d472a79-f8fe-4338-8cee-027d0898713a" providerId="ADAL" clId="{756B8A63-E7AC-477D-B01E-F9625E1C5A5D}" dt="2022-05-11T02:36:59.197" v="20" actId="26606"/>
          <ac:spMkLst>
            <pc:docMk/>
            <pc:sldMk cId="1974565286" sldId="258"/>
            <ac:spMk id="2" creationId="{F61C574E-31D9-D2A2-8E52-735FC85EBE57}"/>
          </ac:spMkLst>
        </pc:spChg>
        <pc:spChg chg="add del">
          <ac:chgData name="James Halladay" userId="4d472a79-f8fe-4338-8cee-027d0898713a" providerId="ADAL" clId="{756B8A63-E7AC-477D-B01E-F9625E1C5A5D}" dt="2022-05-11T02:36:59.197" v="20" actId="26606"/>
          <ac:spMkLst>
            <pc:docMk/>
            <pc:sldMk cId="1974565286" sldId="258"/>
            <ac:spMk id="3" creationId="{4408B291-F16C-5998-A5A5-22442F061270}"/>
          </ac:spMkLst>
        </pc:spChg>
        <pc:spChg chg="add del">
          <ac:chgData name="James Halladay" userId="4d472a79-f8fe-4338-8cee-027d0898713a" providerId="ADAL" clId="{756B8A63-E7AC-477D-B01E-F9625E1C5A5D}" dt="2022-05-11T02:38:19.415" v="38"/>
          <ac:spMkLst>
            <pc:docMk/>
            <pc:sldMk cId="1974565286" sldId="258"/>
            <ac:spMk id="8" creationId="{025E2AA9-10C9-4A14-BEA3-064CD0131100}"/>
          </ac:spMkLst>
        </pc:spChg>
        <pc:spChg chg="add del">
          <ac:chgData name="James Halladay" userId="4d472a79-f8fe-4338-8cee-027d0898713a" providerId="ADAL" clId="{756B8A63-E7AC-477D-B01E-F9625E1C5A5D}" dt="2022-05-11T02:36:59.189" v="19" actId="26606"/>
          <ac:spMkLst>
            <pc:docMk/>
            <pc:sldMk cId="1974565286" sldId="258"/>
            <ac:spMk id="10" creationId="{9228552E-C8B1-4A80-8448-0787CE0FC704}"/>
          </ac:spMkLst>
        </pc:spChg>
        <pc:spChg chg="add del">
          <ac:chgData name="James Halladay" userId="4d472a79-f8fe-4338-8cee-027d0898713a" providerId="ADAL" clId="{756B8A63-E7AC-477D-B01E-F9625E1C5A5D}" dt="2022-05-11T02:38:19.415" v="38"/>
          <ac:spMkLst>
            <pc:docMk/>
            <pc:sldMk cId="1974565286" sldId="258"/>
            <ac:spMk id="12" creationId="{F076F371-EE61-49EA-AA2A-3582C3AC9BCD}"/>
          </ac:spMkLst>
        </pc:spChg>
        <pc:spChg chg="add mod">
          <ac:chgData name="James Halladay" userId="4d472a79-f8fe-4338-8cee-027d0898713a" providerId="ADAL" clId="{756B8A63-E7AC-477D-B01E-F9625E1C5A5D}" dt="2022-05-11T02:44:40.101" v="228" actId="20577"/>
          <ac:spMkLst>
            <pc:docMk/>
            <pc:sldMk cId="1974565286" sldId="258"/>
            <ac:spMk id="13" creationId="{4408B291-F16C-5998-A5A5-22442F061270}"/>
          </ac:spMkLst>
        </pc:spChg>
        <pc:spChg chg="add">
          <ac:chgData name="James Halladay" userId="4d472a79-f8fe-4338-8cee-027d0898713a" providerId="ADAL" clId="{756B8A63-E7AC-477D-B01E-F9625E1C5A5D}" dt="2022-05-11T02:39:24.091" v="41" actId="26606"/>
          <ac:spMkLst>
            <pc:docMk/>
            <pc:sldMk cId="1974565286" sldId="258"/>
            <ac:spMk id="18" creationId="{025E2AA9-10C9-4A14-BEA3-064CD0131100}"/>
          </ac:spMkLst>
        </pc:spChg>
        <pc:spChg chg="add">
          <ac:chgData name="James Halladay" userId="4d472a79-f8fe-4338-8cee-027d0898713a" providerId="ADAL" clId="{756B8A63-E7AC-477D-B01E-F9625E1C5A5D}" dt="2022-05-11T02:39:24.091" v="41" actId="26606"/>
          <ac:spMkLst>
            <pc:docMk/>
            <pc:sldMk cId="1974565286" sldId="258"/>
            <ac:spMk id="20" creationId="{F076F371-EE61-49EA-AA2A-3582C3AC9BCD}"/>
          </ac:spMkLst>
        </pc:spChg>
        <pc:graphicFrameChg chg="add del">
          <ac:chgData name="James Halladay" userId="4d472a79-f8fe-4338-8cee-027d0898713a" providerId="ADAL" clId="{756B8A63-E7AC-477D-B01E-F9625E1C5A5D}" dt="2022-05-11T02:36:59.189" v="19" actId="26606"/>
          <ac:graphicFrameMkLst>
            <pc:docMk/>
            <pc:sldMk cId="1974565286" sldId="258"/>
            <ac:graphicFrameMk id="5" creationId="{EDFE5F5B-1997-DAF3-E9B6-1109A6908A48}"/>
          </ac:graphicFrameMkLst>
        </pc:graphicFrameChg>
        <pc:picChg chg="add del">
          <ac:chgData name="James Halladay" userId="4d472a79-f8fe-4338-8cee-027d0898713a" providerId="ADAL" clId="{756B8A63-E7AC-477D-B01E-F9625E1C5A5D}" dt="2022-05-11T02:36:59.189" v="19" actId="26606"/>
          <ac:picMkLst>
            <pc:docMk/>
            <pc:sldMk cId="1974565286" sldId="258"/>
            <ac:picMk id="6" creationId="{FC2D5B5A-0705-7EFD-A34E-DF0162BA4597}"/>
          </ac:picMkLst>
        </pc:picChg>
      </pc:sldChg>
      <pc:sldChg chg="addSp delSp modSp mod setBg setClrOvrMap delDesignElem">
        <pc:chgData name="James Halladay" userId="4d472a79-f8fe-4338-8cee-027d0898713a" providerId="ADAL" clId="{756B8A63-E7AC-477D-B01E-F9625E1C5A5D}" dt="2022-05-11T02:51:28.887" v="543" actId="20577"/>
        <pc:sldMkLst>
          <pc:docMk/>
          <pc:sldMk cId="1062886184" sldId="259"/>
        </pc:sldMkLst>
        <pc:spChg chg="mod">
          <ac:chgData name="James Halladay" userId="4d472a79-f8fe-4338-8cee-027d0898713a" providerId="ADAL" clId="{756B8A63-E7AC-477D-B01E-F9625E1C5A5D}" dt="2022-05-11T02:37:34.270" v="22" actId="26606"/>
          <ac:spMkLst>
            <pc:docMk/>
            <pc:sldMk cId="1062886184" sldId="259"/>
            <ac:spMk id="2" creationId="{FA55B866-A1F9-8358-C214-39942B185D6D}"/>
          </ac:spMkLst>
        </pc:spChg>
        <pc:spChg chg="mod">
          <ac:chgData name="James Halladay" userId="4d472a79-f8fe-4338-8cee-027d0898713a" providerId="ADAL" clId="{756B8A63-E7AC-477D-B01E-F9625E1C5A5D}" dt="2022-05-11T02:51:28.887" v="543" actId="20577"/>
          <ac:spMkLst>
            <pc:docMk/>
            <pc:sldMk cId="1062886184" sldId="259"/>
            <ac:spMk id="3" creationId="{5B9C2235-A529-3A0A-66B8-EDFFDE85475A}"/>
          </ac:spMkLst>
        </pc:spChg>
        <pc:spChg chg="add">
          <ac:chgData name="James Halladay" userId="4d472a79-f8fe-4338-8cee-027d0898713a" providerId="ADAL" clId="{756B8A63-E7AC-477D-B01E-F9625E1C5A5D}" dt="2022-05-11T02:39:29.041" v="43" actId="26606"/>
          <ac:spMkLst>
            <pc:docMk/>
            <pc:sldMk cId="1062886184" sldId="259"/>
            <ac:spMk id="5" creationId="{025E2AA9-10C9-4A14-BEA3-064CD0131100}"/>
          </ac:spMkLst>
        </pc:spChg>
        <pc:spChg chg="add">
          <ac:chgData name="James Halladay" userId="4d472a79-f8fe-4338-8cee-027d0898713a" providerId="ADAL" clId="{756B8A63-E7AC-477D-B01E-F9625E1C5A5D}" dt="2022-05-11T02:39:29.041" v="43" actId="26606"/>
          <ac:spMkLst>
            <pc:docMk/>
            <pc:sldMk cId="1062886184" sldId="259"/>
            <ac:spMk id="6" creationId="{F076F371-EE61-49EA-AA2A-3582C3AC9BCD}"/>
          </ac:spMkLst>
        </pc:spChg>
        <pc:spChg chg="add del">
          <ac:chgData name="James Halladay" userId="4d472a79-f8fe-4338-8cee-027d0898713a" providerId="ADAL" clId="{756B8A63-E7AC-477D-B01E-F9625E1C5A5D}" dt="2022-05-11T02:38:19.415" v="38"/>
          <ac:spMkLst>
            <pc:docMk/>
            <pc:sldMk cId="1062886184" sldId="259"/>
            <ac:spMk id="8" creationId="{025E2AA9-10C9-4A14-BEA3-064CD0131100}"/>
          </ac:spMkLst>
        </pc:spChg>
        <pc:spChg chg="add del">
          <ac:chgData name="James Halladay" userId="4d472a79-f8fe-4338-8cee-027d0898713a" providerId="ADAL" clId="{756B8A63-E7AC-477D-B01E-F9625E1C5A5D}" dt="2022-05-11T02:38:19.415" v="38"/>
          <ac:spMkLst>
            <pc:docMk/>
            <pc:sldMk cId="1062886184" sldId="259"/>
            <ac:spMk id="10" creationId="{F076F371-EE61-49EA-AA2A-3582C3AC9BCD}"/>
          </ac:spMkLst>
        </pc:spChg>
      </pc:sldChg>
      <pc:sldChg chg="addSp delSp modSp mod setBg setClrOvrMap delDesignElem">
        <pc:chgData name="James Halladay" userId="4d472a79-f8fe-4338-8cee-027d0898713a" providerId="ADAL" clId="{756B8A63-E7AC-477D-B01E-F9625E1C5A5D}" dt="2022-05-11T02:39:31.669" v="44" actId="26606"/>
        <pc:sldMkLst>
          <pc:docMk/>
          <pc:sldMk cId="2448859543" sldId="260"/>
        </pc:sldMkLst>
        <pc:spChg chg="mod">
          <ac:chgData name="James Halladay" userId="4d472a79-f8fe-4338-8cee-027d0898713a" providerId="ADAL" clId="{756B8A63-E7AC-477D-B01E-F9625E1C5A5D}" dt="2022-05-11T02:37:37.761" v="23" actId="26606"/>
          <ac:spMkLst>
            <pc:docMk/>
            <pc:sldMk cId="2448859543" sldId="260"/>
            <ac:spMk id="2" creationId="{C49CA949-85C7-F4FE-4893-399EACF7B841}"/>
          </ac:spMkLst>
        </pc:spChg>
        <pc:spChg chg="mod">
          <ac:chgData name="James Halladay" userId="4d472a79-f8fe-4338-8cee-027d0898713a" providerId="ADAL" clId="{756B8A63-E7AC-477D-B01E-F9625E1C5A5D}" dt="2022-05-11T02:37:37.761" v="23" actId="26606"/>
          <ac:spMkLst>
            <pc:docMk/>
            <pc:sldMk cId="2448859543" sldId="260"/>
            <ac:spMk id="3" creationId="{5D101B0E-F0C7-072B-CEF6-08B0FC4AD580}"/>
          </ac:spMkLst>
        </pc:spChg>
        <pc:spChg chg="add">
          <ac:chgData name="James Halladay" userId="4d472a79-f8fe-4338-8cee-027d0898713a" providerId="ADAL" clId="{756B8A63-E7AC-477D-B01E-F9625E1C5A5D}" dt="2022-05-11T02:39:31.669" v="44" actId="26606"/>
          <ac:spMkLst>
            <pc:docMk/>
            <pc:sldMk cId="2448859543" sldId="260"/>
            <ac:spMk id="5" creationId="{025E2AA9-10C9-4A14-BEA3-064CD0131100}"/>
          </ac:spMkLst>
        </pc:spChg>
        <pc:spChg chg="add">
          <ac:chgData name="James Halladay" userId="4d472a79-f8fe-4338-8cee-027d0898713a" providerId="ADAL" clId="{756B8A63-E7AC-477D-B01E-F9625E1C5A5D}" dt="2022-05-11T02:39:31.669" v="44" actId="26606"/>
          <ac:spMkLst>
            <pc:docMk/>
            <pc:sldMk cId="2448859543" sldId="260"/>
            <ac:spMk id="6" creationId="{F076F371-EE61-49EA-AA2A-3582C3AC9BCD}"/>
          </ac:spMkLst>
        </pc:spChg>
        <pc:spChg chg="add del">
          <ac:chgData name="James Halladay" userId="4d472a79-f8fe-4338-8cee-027d0898713a" providerId="ADAL" clId="{756B8A63-E7AC-477D-B01E-F9625E1C5A5D}" dt="2022-05-11T02:38:19.415" v="38"/>
          <ac:spMkLst>
            <pc:docMk/>
            <pc:sldMk cId="2448859543" sldId="260"/>
            <ac:spMk id="8" creationId="{025E2AA9-10C9-4A14-BEA3-064CD0131100}"/>
          </ac:spMkLst>
        </pc:spChg>
        <pc:spChg chg="add del">
          <ac:chgData name="James Halladay" userId="4d472a79-f8fe-4338-8cee-027d0898713a" providerId="ADAL" clId="{756B8A63-E7AC-477D-B01E-F9625E1C5A5D}" dt="2022-05-11T02:38:19.415" v="38"/>
          <ac:spMkLst>
            <pc:docMk/>
            <pc:sldMk cId="2448859543" sldId="260"/>
            <ac:spMk id="10" creationId="{F076F371-EE61-49EA-AA2A-3582C3AC9BCD}"/>
          </ac:spMkLst>
        </pc:spChg>
      </pc:sldChg>
      <pc:sldChg chg="addSp delSp modSp mod setBg setClrOvrMap delDesignElem">
        <pc:chgData name="James Halladay" userId="4d472a79-f8fe-4338-8cee-027d0898713a" providerId="ADAL" clId="{756B8A63-E7AC-477D-B01E-F9625E1C5A5D}" dt="2022-05-11T02:39:34.731" v="45" actId="26606"/>
        <pc:sldMkLst>
          <pc:docMk/>
          <pc:sldMk cId="3862427151" sldId="261"/>
        </pc:sldMkLst>
        <pc:spChg chg="mod ord">
          <ac:chgData name="James Halladay" userId="4d472a79-f8fe-4338-8cee-027d0898713a" providerId="ADAL" clId="{756B8A63-E7AC-477D-B01E-F9625E1C5A5D}" dt="2022-05-11T02:37:57.358" v="26" actId="26606"/>
          <ac:spMkLst>
            <pc:docMk/>
            <pc:sldMk cId="3862427151" sldId="261"/>
            <ac:spMk id="3" creationId="{9C0B1574-800D-085E-A20F-FFF15C590514}"/>
          </ac:spMkLst>
        </pc:spChg>
        <pc:spChg chg="mod">
          <ac:chgData name="James Halladay" userId="4d472a79-f8fe-4338-8cee-027d0898713a" providerId="ADAL" clId="{756B8A63-E7AC-477D-B01E-F9625E1C5A5D}" dt="2022-05-11T02:37:57.358" v="26" actId="26606"/>
          <ac:spMkLst>
            <pc:docMk/>
            <pc:sldMk cId="3862427151" sldId="261"/>
            <ac:spMk id="7" creationId="{BD9D86D9-4E8F-9E65-0BCA-3060D9484ED8}"/>
          </ac:spMkLst>
        </pc:spChg>
        <pc:spChg chg="add del">
          <ac:chgData name="James Halladay" userId="4d472a79-f8fe-4338-8cee-027d0898713a" providerId="ADAL" clId="{756B8A63-E7AC-477D-B01E-F9625E1C5A5D}" dt="2022-05-11T02:38:19.415" v="38"/>
          <ac:spMkLst>
            <pc:docMk/>
            <pc:sldMk cId="3862427151" sldId="261"/>
            <ac:spMk id="9" creationId="{025E2AA9-10C9-4A14-BEA3-064CD0131100}"/>
          </ac:spMkLst>
        </pc:spChg>
        <pc:spChg chg="add del">
          <ac:chgData name="James Halladay" userId="4d472a79-f8fe-4338-8cee-027d0898713a" providerId="ADAL" clId="{756B8A63-E7AC-477D-B01E-F9625E1C5A5D}" dt="2022-05-11T02:38:19.415" v="38"/>
          <ac:spMkLst>
            <pc:docMk/>
            <pc:sldMk cId="3862427151" sldId="261"/>
            <ac:spMk id="10" creationId="{F076F371-EE61-49EA-AA2A-3582C3AC9BCD}"/>
          </ac:spMkLst>
        </pc:spChg>
        <pc:spChg chg="add">
          <ac:chgData name="James Halladay" userId="4d472a79-f8fe-4338-8cee-027d0898713a" providerId="ADAL" clId="{756B8A63-E7AC-477D-B01E-F9625E1C5A5D}" dt="2022-05-11T02:39:34.731" v="45" actId="26606"/>
          <ac:spMkLst>
            <pc:docMk/>
            <pc:sldMk cId="3862427151" sldId="261"/>
            <ac:spMk id="11" creationId="{025E2AA9-10C9-4A14-BEA3-064CD0131100}"/>
          </ac:spMkLst>
        </pc:spChg>
        <pc:spChg chg="add del">
          <ac:chgData name="James Halladay" userId="4d472a79-f8fe-4338-8cee-027d0898713a" providerId="ADAL" clId="{756B8A63-E7AC-477D-B01E-F9625E1C5A5D}" dt="2022-05-11T02:37:49.758" v="25" actId="26606"/>
          <ac:spMkLst>
            <pc:docMk/>
            <pc:sldMk cId="3862427151" sldId="261"/>
            <ac:spMk id="12" creationId="{025E2AA9-10C9-4A14-BEA3-064CD0131100}"/>
          </ac:spMkLst>
        </pc:spChg>
        <pc:spChg chg="add">
          <ac:chgData name="James Halladay" userId="4d472a79-f8fe-4338-8cee-027d0898713a" providerId="ADAL" clId="{756B8A63-E7AC-477D-B01E-F9625E1C5A5D}" dt="2022-05-11T02:39:34.731" v="45" actId="26606"/>
          <ac:spMkLst>
            <pc:docMk/>
            <pc:sldMk cId="3862427151" sldId="261"/>
            <ac:spMk id="13" creationId="{F076F371-EE61-49EA-AA2A-3582C3AC9BCD}"/>
          </ac:spMkLst>
        </pc:spChg>
        <pc:spChg chg="add del">
          <ac:chgData name="James Halladay" userId="4d472a79-f8fe-4338-8cee-027d0898713a" providerId="ADAL" clId="{756B8A63-E7AC-477D-B01E-F9625E1C5A5D}" dt="2022-05-11T02:37:49.758" v="25" actId="26606"/>
          <ac:spMkLst>
            <pc:docMk/>
            <pc:sldMk cId="3862427151" sldId="261"/>
            <ac:spMk id="14" creationId="{F076F371-EE61-49EA-AA2A-3582C3AC9BCD}"/>
          </ac:spMkLst>
        </pc:spChg>
      </pc:sldChg>
      <pc:sldChg chg="addSp delSp modSp mod setBg">
        <pc:chgData name="James Halladay" userId="4d472a79-f8fe-4338-8cee-027d0898713a" providerId="ADAL" clId="{756B8A63-E7AC-477D-B01E-F9625E1C5A5D}" dt="2022-05-11T03:31:52.199" v="547" actId="26606"/>
        <pc:sldMkLst>
          <pc:docMk/>
          <pc:sldMk cId="4264221487" sldId="262"/>
        </pc:sldMkLst>
        <pc:spChg chg="mod">
          <ac:chgData name="James Halladay" userId="4d472a79-f8fe-4338-8cee-027d0898713a" providerId="ADAL" clId="{756B8A63-E7AC-477D-B01E-F9625E1C5A5D}" dt="2022-05-11T03:11:44.954" v="546" actId="26606"/>
          <ac:spMkLst>
            <pc:docMk/>
            <pc:sldMk cId="4264221487" sldId="262"/>
            <ac:spMk id="2" creationId="{E65D90A1-16E7-0CD9-114E-2D7EC55D70A1}"/>
          </ac:spMkLst>
        </pc:spChg>
        <pc:spChg chg="mod">
          <ac:chgData name="James Halladay" userId="4d472a79-f8fe-4338-8cee-027d0898713a" providerId="ADAL" clId="{756B8A63-E7AC-477D-B01E-F9625E1C5A5D}" dt="2022-05-11T02:51:21.212" v="536" actId="20577"/>
          <ac:spMkLst>
            <pc:docMk/>
            <pc:sldMk cId="4264221487" sldId="262"/>
            <ac:spMk id="3" creationId="{5F399825-A1A2-25D0-669C-89F57362BEDA}"/>
          </ac:spMkLst>
        </pc:spChg>
        <pc:spChg chg="add del">
          <ac:chgData name="James Halladay" userId="4d472a79-f8fe-4338-8cee-027d0898713a" providerId="ADAL" clId="{756B8A63-E7AC-477D-B01E-F9625E1C5A5D}" dt="2022-05-11T03:31:52.199" v="547" actId="26606"/>
          <ac:spMkLst>
            <pc:docMk/>
            <pc:sldMk cId="4264221487" sldId="262"/>
            <ac:spMk id="7" creationId="{6753252F-4873-4F63-801D-CC719279A7D5}"/>
          </ac:spMkLst>
        </pc:spChg>
        <pc:spChg chg="add del">
          <ac:chgData name="James Halladay" userId="4d472a79-f8fe-4338-8cee-027d0898713a" providerId="ADAL" clId="{756B8A63-E7AC-477D-B01E-F9625E1C5A5D}" dt="2022-05-11T03:31:52.199" v="547" actId="26606"/>
          <ac:spMkLst>
            <pc:docMk/>
            <pc:sldMk cId="4264221487" sldId="262"/>
            <ac:spMk id="8" creationId="{047C8CCB-F95D-4249-92DD-651249D3535A}"/>
          </ac:spMkLst>
        </pc:spChg>
        <pc:spChg chg="add del">
          <ac:chgData name="James Halladay" userId="4d472a79-f8fe-4338-8cee-027d0898713a" providerId="ADAL" clId="{756B8A63-E7AC-477D-B01E-F9625E1C5A5D}" dt="2022-05-11T03:03:13.253" v="545" actId="26606"/>
          <ac:spMkLst>
            <pc:docMk/>
            <pc:sldMk cId="4264221487" sldId="262"/>
            <ac:spMk id="9" creationId="{6753252F-4873-4F63-801D-CC719279A7D5}"/>
          </ac:spMkLst>
        </pc:spChg>
        <pc:spChg chg="add del">
          <ac:chgData name="James Halladay" userId="4d472a79-f8fe-4338-8cee-027d0898713a" providerId="ADAL" clId="{756B8A63-E7AC-477D-B01E-F9625E1C5A5D}" dt="2022-05-11T03:03:13.253" v="545" actId="26606"/>
          <ac:spMkLst>
            <pc:docMk/>
            <pc:sldMk cId="4264221487" sldId="262"/>
            <ac:spMk id="11" creationId="{047C8CCB-F95D-4249-92DD-651249D3535A}"/>
          </ac:spMkLst>
        </pc:spChg>
        <pc:spChg chg="add">
          <ac:chgData name="James Halladay" userId="4d472a79-f8fe-4338-8cee-027d0898713a" providerId="ADAL" clId="{756B8A63-E7AC-477D-B01E-F9625E1C5A5D}" dt="2022-05-11T03:31:52.199" v="547" actId="26606"/>
          <ac:spMkLst>
            <pc:docMk/>
            <pc:sldMk cId="4264221487" sldId="262"/>
            <ac:spMk id="13" creationId="{6753252F-4873-4F63-801D-CC719279A7D5}"/>
          </ac:spMkLst>
        </pc:spChg>
        <pc:spChg chg="add">
          <ac:chgData name="James Halladay" userId="4d472a79-f8fe-4338-8cee-027d0898713a" providerId="ADAL" clId="{756B8A63-E7AC-477D-B01E-F9625E1C5A5D}" dt="2022-05-11T03:31:52.199" v="547" actId="26606"/>
          <ac:spMkLst>
            <pc:docMk/>
            <pc:sldMk cId="4264221487" sldId="262"/>
            <ac:spMk id="15" creationId="{047C8CCB-F95D-4249-92DD-651249D3535A}"/>
          </ac:spMkLst>
        </pc:spChg>
        <pc:picChg chg="mod">
          <ac:chgData name="James Halladay" userId="4d472a79-f8fe-4338-8cee-027d0898713a" providerId="ADAL" clId="{756B8A63-E7AC-477D-B01E-F9625E1C5A5D}" dt="2022-05-11T03:11:44.954" v="546" actId="26606"/>
          <ac:picMkLst>
            <pc:docMk/>
            <pc:sldMk cId="4264221487" sldId="262"/>
            <ac:picMk id="4" creationId="{8C52518F-FD1F-2012-69A1-2D0E06BFC3FE}"/>
          </ac:picMkLst>
        </pc:picChg>
      </pc:sldChg>
      <pc:sldChg chg="addSp delSp modSp mod setBg setClrOvrMap">
        <pc:chgData name="James Halladay" userId="4d472a79-f8fe-4338-8cee-027d0898713a" providerId="ADAL" clId="{756B8A63-E7AC-477D-B01E-F9625E1C5A5D}" dt="2022-05-11T03:35:32.844" v="561" actId="478"/>
        <pc:sldMkLst>
          <pc:docMk/>
          <pc:sldMk cId="1545618421" sldId="263"/>
        </pc:sldMkLst>
        <pc:spChg chg="mod ord">
          <ac:chgData name="James Halladay" userId="4d472a79-f8fe-4338-8cee-027d0898713a" providerId="ADAL" clId="{756B8A63-E7AC-477D-B01E-F9625E1C5A5D}" dt="2022-05-11T03:35:19.143" v="560" actId="26606"/>
          <ac:spMkLst>
            <pc:docMk/>
            <pc:sldMk cId="1545618421" sldId="263"/>
            <ac:spMk id="2" creationId="{29AACDAD-A8E6-7363-BD4A-82712CD81E93}"/>
          </ac:spMkLst>
        </pc:spChg>
        <pc:spChg chg="mod">
          <ac:chgData name="James Halladay" userId="4d472a79-f8fe-4338-8cee-027d0898713a" providerId="ADAL" clId="{756B8A63-E7AC-477D-B01E-F9625E1C5A5D}" dt="2022-05-11T02:51:28.879" v="542" actId="20577"/>
          <ac:spMkLst>
            <pc:docMk/>
            <pc:sldMk cId="1545618421" sldId="263"/>
            <ac:spMk id="3" creationId="{379BBF0C-3FD7-3B5E-61D1-5946C889EDFC}"/>
          </ac:spMkLst>
        </pc:spChg>
        <pc:spChg chg="del">
          <ac:chgData name="James Halladay" userId="4d472a79-f8fe-4338-8cee-027d0898713a" providerId="ADAL" clId="{756B8A63-E7AC-477D-B01E-F9625E1C5A5D}" dt="2022-05-11T03:35:32.844" v="561" actId="478"/>
          <ac:spMkLst>
            <pc:docMk/>
            <pc:sldMk cId="1545618421" sldId="263"/>
            <ac:spMk id="3" creationId="{AF8B99CF-F558-88A6-BC58-22E24C34FF7C}"/>
          </ac:spMkLst>
        </pc:spChg>
        <pc:spChg chg="add del">
          <ac:chgData name="James Halladay" userId="4d472a79-f8fe-4338-8cee-027d0898713a" providerId="ADAL" clId="{756B8A63-E7AC-477D-B01E-F9625E1C5A5D}" dt="2022-05-11T03:32:44.045" v="551" actId="26606"/>
          <ac:spMkLst>
            <pc:docMk/>
            <pc:sldMk cId="1545618421" sldId="263"/>
            <ac:spMk id="22" creationId="{C3896A03-3945-419A-B66B-4EE266EDD152}"/>
          </ac:spMkLst>
        </pc:spChg>
        <pc:spChg chg="add del">
          <ac:chgData name="James Halladay" userId="4d472a79-f8fe-4338-8cee-027d0898713a" providerId="ADAL" clId="{756B8A63-E7AC-477D-B01E-F9625E1C5A5D}" dt="2022-05-11T03:32:44.045" v="551" actId="26606"/>
          <ac:spMkLst>
            <pc:docMk/>
            <pc:sldMk cId="1545618421" sldId="263"/>
            <ac:spMk id="23" creationId="{B34F5AD2-EDBD-4BBD-A55C-EAFFD0C7097A}"/>
          </ac:spMkLst>
        </pc:spChg>
        <pc:spChg chg="add del">
          <ac:chgData name="James Halladay" userId="4d472a79-f8fe-4338-8cee-027d0898713a" providerId="ADAL" clId="{756B8A63-E7AC-477D-B01E-F9625E1C5A5D}" dt="2022-05-11T03:32:44.045" v="551" actId="26606"/>
          <ac:spMkLst>
            <pc:docMk/>
            <pc:sldMk cId="1545618421" sldId="263"/>
            <ac:spMk id="24" creationId="{6832F003-FCA6-4CFB-A2EA-308F3AA257D1}"/>
          </ac:spMkLst>
        </pc:spChg>
        <pc:spChg chg="add del">
          <ac:chgData name="James Halladay" userId="4d472a79-f8fe-4338-8cee-027d0898713a" providerId="ADAL" clId="{756B8A63-E7AC-477D-B01E-F9625E1C5A5D}" dt="2022-05-11T03:35:19.143" v="560" actId="26606"/>
          <ac:spMkLst>
            <pc:docMk/>
            <pc:sldMk cId="1545618421" sldId="263"/>
            <ac:spMk id="25" creationId="{A4AC5506-6312-4701-8D3C-40187889A947}"/>
          </ac:spMkLst>
        </pc:spChg>
        <pc:spChg chg="add del">
          <ac:chgData name="James Halladay" userId="4d472a79-f8fe-4338-8cee-027d0898713a" providerId="ADAL" clId="{756B8A63-E7AC-477D-B01E-F9625E1C5A5D}" dt="2022-05-11T03:32:49.653" v="553" actId="26606"/>
          <ac:spMkLst>
            <pc:docMk/>
            <pc:sldMk cId="1545618421" sldId="263"/>
            <ac:spMk id="26" creationId="{80A4B931-B7F0-403E-9F40-8A4054A04FC8}"/>
          </ac:spMkLst>
        </pc:spChg>
        <pc:spChg chg="add del">
          <ac:chgData name="James Halladay" userId="4d472a79-f8fe-4338-8cee-027d0898713a" providerId="ADAL" clId="{756B8A63-E7AC-477D-B01E-F9625E1C5A5D}" dt="2022-05-11T03:32:49.653" v="553" actId="26606"/>
          <ac:spMkLst>
            <pc:docMk/>
            <pc:sldMk cId="1545618421" sldId="263"/>
            <ac:spMk id="27" creationId="{4CEAF602-346E-4A18-BDCE-F489E035CFF7}"/>
          </ac:spMkLst>
        </pc:spChg>
        <pc:spChg chg="add del">
          <ac:chgData name="James Halladay" userId="4d472a79-f8fe-4338-8cee-027d0898713a" providerId="ADAL" clId="{756B8A63-E7AC-477D-B01E-F9625E1C5A5D}" dt="2022-05-11T03:32:49.653" v="553" actId="26606"/>
          <ac:spMkLst>
            <pc:docMk/>
            <pc:sldMk cId="1545618421" sldId="263"/>
            <ac:spMk id="28" creationId="{F74A1337-596D-453E-B873-BCF1760EE8DE}"/>
          </ac:spMkLst>
        </pc:spChg>
        <pc:spChg chg="add del">
          <ac:chgData name="James Halladay" userId="4d472a79-f8fe-4338-8cee-027d0898713a" providerId="ADAL" clId="{756B8A63-E7AC-477D-B01E-F9625E1C5A5D}" dt="2022-05-11T03:33:01.919" v="557" actId="26606"/>
          <ac:spMkLst>
            <pc:docMk/>
            <pc:sldMk cId="1545618421" sldId="263"/>
            <ac:spMk id="30" creationId="{BF538DE5-A30F-4117-9482-6CCAD2A82196}"/>
          </ac:spMkLst>
        </pc:spChg>
        <pc:spChg chg="add del">
          <ac:chgData name="James Halladay" userId="4d472a79-f8fe-4338-8cee-027d0898713a" providerId="ADAL" clId="{756B8A63-E7AC-477D-B01E-F9625E1C5A5D}" dt="2022-05-11T03:33:01.919" v="557" actId="26606"/>
          <ac:spMkLst>
            <pc:docMk/>
            <pc:sldMk cId="1545618421" sldId="263"/>
            <ac:spMk id="31" creationId="{DB01F01A-0922-4194-8449-21D15139A756}"/>
          </ac:spMkLst>
        </pc:spChg>
        <pc:picChg chg="mod ord">
          <ac:chgData name="James Halladay" userId="4d472a79-f8fe-4338-8cee-027d0898713a" providerId="ADAL" clId="{756B8A63-E7AC-477D-B01E-F9625E1C5A5D}" dt="2022-05-11T03:35:19.143" v="560" actId="26606"/>
          <ac:picMkLst>
            <pc:docMk/>
            <pc:sldMk cId="1545618421" sldId="263"/>
            <ac:picMk id="4" creationId="{6A994A50-704B-1D8E-AAE5-418C3C13A45A}"/>
          </ac:picMkLst>
        </pc:picChg>
        <pc:picChg chg="mod ord">
          <ac:chgData name="James Halladay" userId="4d472a79-f8fe-4338-8cee-027d0898713a" providerId="ADAL" clId="{756B8A63-E7AC-477D-B01E-F9625E1C5A5D}" dt="2022-05-11T03:35:19.143" v="560" actId="26606"/>
          <ac:picMkLst>
            <pc:docMk/>
            <pc:sldMk cId="1545618421" sldId="263"/>
            <ac:picMk id="5" creationId="{4AFB6F88-5E32-F2AC-ACE7-58CB8742E076}"/>
          </ac:picMkLst>
        </pc:picChg>
        <pc:picChg chg="mod ord">
          <ac:chgData name="James Halladay" userId="4d472a79-f8fe-4338-8cee-027d0898713a" providerId="ADAL" clId="{756B8A63-E7AC-477D-B01E-F9625E1C5A5D}" dt="2022-05-11T03:35:19.143" v="560" actId="26606"/>
          <ac:picMkLst>
            <pc:docMk/>
            <pc:sldMk cId="1545618421" sldId="263"/>
            <ac:picMk id="6" creationId="{DF3D407A-E133-838C-A067-446142C4D391}"/>
          </ac:picMkLst>
        </pc:picChg>
        <pc:picChg chg="mod">
          <ac:chgData name="James Halladay" userId="4d472a79-f8fe-4338-8cee-027d0898713a" providerId="ADAL" clId="{756B8A63-E7AC-477D-B01E-F9625E1C5A5D}" dt="2022-05-11T03:35:19.143" v="560" actId="26606"/>
          <ac:picMkLst>
            <pc:docMk/>
            <pc:sldMk cId="1545618421" sldId="263"/>
            <ac:picMk id="9" creationId="{B7755A3F-4D7A-85FC-DBBC-DA730F190634}"/>
          </ac:picMkLst>
        </pc:picChg>
        <pc:cxnChg chg="add del mod">
          <ac:chgData name="James Halladay" userId="4d472a79-f8fe-4338-8cee-027d0898713a" providerId="ADAL" clId="{756B8A63-E7AC-477D-B01E-F9625E1C5A5D}" dt="2022-05-11T03:33:01.919" v="557" actId="26606"/>
          <ac:cxnSpMkLst>
            <pc:docMk/>
            <pc:sldMk cId="1545618421" sldId="263"/>
            <ac:cxnSpMk id="32" creationId="{B8B18B0D-B77C-4D8D-95D7-3D3C9B11A590}"/>
          </ac:cxnSpMkLst>
        </pc:cxnChg>
        <pc:cxnChg chg="add del">
          <ac:chgData name="James Halladay" userId="4d472a79-f8fe-4338-8cee-027d0898713a" providerId="ADAL" clId="{756B8A63-E7AC-477D-B01E-F9625E1C5A5D}" dt="2022-05-11T03:33:01.919" v="557" actId="26606"/>
          <ac:cxnSpMkLst>
            <pc:docMk/>
            <pc:sldMk cId="1545618421" sldId="263"/>
            <ac:cxnSpMk id="33" creationId="{63A679B9-7B1E-4FC4-84E7-252A4FD6C882}"/>
          </ac:cxnSpMkLst>
        </pc:cxnChg>
      </pc:sldChg>
      <pc:sldChg chg="addSp delSp modSp mod setBg setClrOvrMap delDesignElem">
        <pc:chgData name="James Halladay" userId="4d472a79-f8fe-4338-8cee-027d0898713a" providerId="ADAL" clId="{756B8A63-E7AC-477D-B01E-F9625E1C5A5D}" dt="2022-05-11T02:45:37.418" v="335" actId="20577"/>
        <pc:sldMkLst>
          <pc:docMk/>
          <pc:sldMk cId="1674928413" sldId="264"/>
        </pc:sldMkLst>
        <pc:spChg chg="mod">
          <ac:chgData name="James Halladay" userId="4d472a79-f8fe-4338-8cee-027d0898713a" providerId="ADAL" clId="{756B8A63-E7AC-477D-B01E-F9625E1C5A5D}" dt="2022-05-11T02:37:28.433" v="21" actId="26606"/>
          <ac:spMkLst>
            <pc:docMk/>
            <pc:sldMk cId="1674928413" sldId="264"/>
            <ac:spMk id="2" creationId="{39F2C87C-06DC-2DD4-9367-85EE4238C29E}"/>
          </ac:spMkLst>
        </pc:spChg>
        <pc:spChg chg="mod">
          <ac:chgData name="James Halladay" userId="4d472a79-f8fe-4338-8cee-027d0898713a" providerId="ADAL" clId="{756B8A63-E7AC-477D-B01E-F9625E1C5A5D}" dt="2022-05-11T02:45:37.418" v="335" actId="20577"/>
          <ac:spMkLst>
            <pc:docMk/>
            <pc:sldMk cId="1674928413" sldId="264"/>
            <ac:spMk id="3" creationId="{4FDF38B1-3FEE-0C08-4E24-597ABC96DBE6}"/>
          </ac:spMkLst>
        </pc:spChg>
        <pc:spChg chg="add">
          <ac:chgData name="James Halladay" userId="4d472a79-f8fe-4338-8cee-027d0898713a" providerId="ADAL" clId="{756B8A63-E7AC-477D-B01E-F9625E1C5A5D}" dt="2022-05-11T02:39:26.592" v="42" actId="26606"/>
          <ac:spMkLst>
            <pc:docMk/>
            <pc:sldMk cId="1674928413" sldId="264"/>
            <ac:spMk id="5" creationId="{025E2AA9-10C9-4A14-BEA3-064CD0131100}"/>
          </ac:spMkLst>
        </pc:spChg>
        <pc:spChg chg="add">
          <ac:chgData name="James Halladay" userId="4d472a79-f8fe-4338-8cee-027d0898713a" providerId="ADAL" clId="{756B8A63-E7AC-477D-B01E-F9625E1C5A5D}" dt="2022-05-11T02:39:26.592" v="42" actId="26606"/>
          <ac:spMkLst>
            <pc:docMk/>
            <pc:sldMk cId="1674928413" sldId="264"/>
            <ac:spMk id="6" creationId="{F076F371-EE61-49EA-AA2A-3582C3AC9BCD}"/>
          </ac:spMkLst>
        </pc:spChg>
        <pc:spChg chg="add del">
          <ac:chgData name="James Halladay" userId="4d472a79-f8fe-4338-8cee-027d0898713a" providerId="ADAL" clId="{756B8A63-E7AC-477D-B01E-F9625E1C5A5D}" dt="2022-05-11T02:38:19.415" v="38"/>
          <ac:spMkLst>
            <pc:docMk/>
            <pc:sldMk cId="1674928413" sldId="264"/>
            <ac:spMk id="8" creationId="{025E2AA9-10C9-4A14-BEA3-064CD0131100}"/>
          </ac:spMkLst>
        </pc:spChg>
        <pc:spChg chg="add del">
          <ac:chgData name="James Halladay" userId="4d472a79-f8fe-4338-8cee-027d0898713a" providerId="ADAL" clId="{756B8A63-E7AC-477D-B01E-F9625E1C5A5D}" dt="2022-05-11T02:38:19.415" v="38"/>
          <ac:spMkLst>
            <pc:docMk/>
            <pc:sldMk cId="1674928413" sldId="264"/>
            <ac:spMk id="10" creationId="{F076F371-EE61-49EA-AA2A-3582C3AC9BCD}"/>
          </ac:spMkLst>
        </pc:spChg>
      </pc:sldChg>
      <pc:sldChg chg="addSp delSp modSp mod setBg setClrOvrMap delDesignElem">
        <pc:chgData name="James Halladay" userId="4d472a79-f8fe-4338-8cee-027d0898713a" providerId="ADAL" clId="{756B8A63-E7AC-477D-B01E-F9625E1C5A5D}" dt="2022-05-11T02:39:41.685" v="46" actId="26606"/>
        <pc:sldMkLst>
          <pc:docMk/>
          <pc:sldMk cId="2890624317" sldId="265"/>
        </pc:sldMkLst>
        <pc:spChg chg="mod">
          <ac:chgData name="James Halladay" userId="4d472a79-f8fe-4338-8cee-027d0898713a" providerId="ADAL" clId="{756B8A63-E7AC-477D-B01E-F9625E1C5A5D}" dt="2022-05-11T02:38:01.931" v="27" actId="26606"/>
          <ac:spMkLst>
            <pc:docMk/>
            <pc:sldMk cId="2890624317" sldId="265"/>
            <ac:spMk id="2" creationId="{39748E17-AC57-DC71-4F32-784579E0DE9C}"/>
          </ac:spMkLst>
        </pc:spChg>
        <pc:spChg chg="mod">
          <ac:chgData name="James Halladay" userId="4d472a79-f8fe-4338-8cee-027d0898713a" providerId="ADAL" clId="{756B8A63-E7AC-477D-B01E-F9625E1C5A5D}" dt="2022-05-11T02:38:01.931" v="27" actId="26606"/>
          <ac:spMkLst>
            <pc:docMk/>
            <pc:sldMk cId="2890624317" sldId="265"/>
            <ac:spMk id="3" creationId="{3B8CB1FE-53EA-CDC2-0DC8-453D15DAA5C5}"/>
          </ac:spMkLst>
        </pc:spChg>
        <pc:spChg chg="add">
          <ac:chgData name="James Halladay" userId="4d472a79-f8fe-4338-8cee-027d0898713a" providerId="ADAL" clId="{756B8A63-E7AC-477D-B01E-F9625E1C5A5D}" dt="2022-05-11T02:39:41.685" v="46" actId="26606"/>
          <ac:spMkLst>
            <pc:docMk/>
            <pc:sldMk cId="2890624317" sldId="265"/>
            <ac:spMk id="5" creationId="{025E2AA9-10C9-4A14-BEA3-064CD0131100}"/>
          </ac:spMkLst>
        </pc:spChg>
        <pc:spChg chg="add">
          <ac:chgData name="James Halladay" userId="4d472a79-f8fe-4338-8cee-027d0898713a" providerId="ADAL" clId="{756B8A63-E7AC-477D-B01E-F9625E1C5A5D}" dt="2022-05-11T02:39:41.685" v="46" actId="26606"/>
          <ac:spMkLst>
            <pc:docMk/>
            <pc:sldMk cId="2890624317" sldId="265"/>
            <ac:spMk id="6" creationId="{F076F371-EE61-49EA-AA2A-3582C3AC9BCD}"/>
          </ac:spMkLst>
        </pc:spChg>
        <pc:spChg chg="add del">
          <ac:chgData name="James Halladay" userId="4d472a79-f8fe-4338-8cee-027d0898713a" providerId="ADAL" clId="{756B8A63-E7AC-477D-B01E-F9625E1C5A5D}" dt="2022-05-11T02:38:19.415" v="38"/>
          <ac:spMkLst>
            <pc:docMk/>
            <pc:sldMk cId="2890624317" sldId="265"/>
            <ac:spMk id="8" creationId="{025E2AA9-10C9-4A14-BEA3-064CD0131100}"/>
          </ac:spMkLst>
        </pc:spChg>
        <pc:spChg chg="add del">
          <ac:chgData name="James Halladay" userId="4d472a79-f8fe-4338-8cee-027d0898713a" providerId="ADAL" clId="{756B8A63-E7AC-477D-B01E-F9625E1C5A5D}" dt="2022-05-11T02:38:19.415" v="38"/>
          <ac:spMkLst>
            <pc:docMk/>
            <pc:sldMk cId="2890624317" sldId="265"/>
            <ac:spMk id="10" creationId="{F076F371-EE61-49EA-AA2A-3582C3AC9BCD}"/>
          </ac:spMkLst>
        </pc:spChg>
      </pc:sldChg>
      <pc:sldChg chg="addSp delSp modSp mod setBg setClrOvrMap delDesignElem">
        <pc:chgData name="James Halladay" userId="4d472a79-f8fe-4338-8cee-027d0898713a" providerId="ADAL" clId="{756B8A63-E7AC-477D-B01E-F9625E1C5A5D}" dt="2022-05-11T02:40:48.381" v="52" actId="20577"/>
        <pc:sldMkLst>
          <pc:docMk/>
          <pc:sldMk cId="2665343781" sldId="266"/>
        </pc:sldMkLst>
        <pc:spChg chg="mod">
          <ac:chgData name="James Halladay" userId="4d472a79-f8fe-4338-8cee-027d0898713a" providerId="ADAL" clId="{756B8A63-E7AC-477D-B01E-F9625E1C5A5D}" dt="2022-05-11T02:40:41.753" v="49" actId="26606"/>
          <ac:spMkLst>
            <pc:docMk/>
            <pc:sldMk cId="2665343781" sldId="266"/>
            <ac:spMk id="2" creationId="{7F41DBFD-69F3-2F29-CB55-B1B847892A01}"/>
          </ac:spMkLst>
        </pc:spChg>
        <pc:spChg chg="mod">
          <ac:chgData name="James Halladay" userId="4d472a79-f8fe-4338-8cee-027d0898713a" providerId="ADAL" clId="{756B8A63-E7AC-477D-B01E-F9625E1C5A5D}" dt="2022-05-11T02:40:48.381" v="52" actId="20577"/>
          <ac:spMkLst>
            <pc:docMk/>
            <pc:sldMk cId="2665343781" sldId="266"/>
            <ac:spMk id="3" creationId="{2B8D3E87-7773-7510-BC6C-6782398E6432}"/>
          </ac:spMkLst>
        </pc:spChg>
        <pc:spChg chg="add del">
          <ac:chgData name="James Halladay" userId="4d472a79-f8fe-4338-8cee-027d0898713a" providerId="ADAL" clId="{756B8A63-E7AC-477D-B01E-F9625E1C5A5D}" dt="2022-05-11T02:40:20.052" v="48" actId="26606"/>
          <ac:spMkLst>
            <pc:docMk/>
            <pc:sldMk cId="2665343781" sldId="266"/>
            <ac:spMk id="6" creationId="{4F74D28C-3268-4E35-8EE1-D92CB4A85A7D}"/>
          </ac:spMkLst>
        </pc:spChg>
        <pc:spChg chg="add">
          <ac:chgData name="James Halladay" userId="4d472a79-f8fe-4338-8cee-027d0898713a" providerId="ADAL" clId="{756B8A63-E7AC-477D-B01E-F9625E1C5A5D}" dt="2022-05-11T02:40:41.753" v="49" actId="26606"/>
          <ac:spMkLst>
            <pc:docMk/>
            <pc:sldMk cId="2665343781" sldId="266"/>
            <ac:spMk id="7" creationId="{EF9B8DF2-C3F5-49A2-94D2-F7B65A0F1F15}"/>
          </ac:spMkLst>
        </pc:spChg>
        <pc:spChg chg="add">
          <ac:chgData name="James Halladay" userId="4d472a79-f8fe-4338-8cee-027d0898713a" providerId="ADAL" clId="{756B8A63-E7AC-477D-B01E-F9625E1C5A5D}" dt="2022-05-11T02:40:41.753" v="49" actId="26606"/>
          <ac:spMkLst>
            <pc:docMk/>
            <pc:sldMk cId="2665343781" sldId="266"/>
            <ac:spMk id="8" creationId="{4330B6AC-E6AB-45E4-A303-C8DE90EB2AAC}"/>
          </ac:spMkLst>
        </pc:spChg>
        <pc:spChg chg="del">
          <ac:chgData name="James Halladay" userId="4d472a79-f8fe-4338-8cee-027d0898713a" providerId="ADAL" clId="{756B8A63-E7AC-477D-B01E-F9625E1C5A5D}" dt="2022-05-11T02:38:19.415" v="38"/>
          <ac:spMkLst>
            <pc:docMk/>
            <pc:sldMk cId="2665343781" sldId="266"/>
            <ac:spMk id="9" creationId="{5E39A796-BE83-48B1-B33F-35C4A32AAB57}"/>
          </ac:spMkLst>
        </pc:spChg>
        <pc:spChg chg="del">
          <ac:chgData name="James Halladay" userId="4d472a79-f8fe-4338-8cee-027d0898713a" providerId="ADAL" clId="{756B8A63-E7AC-477D-B01E-F9625E1C5A5D}" dt="2022-05-11T02:38:19.415" v="38"/>
          <ac:spMkLst>
            <pc:docMk/>
            <pc:sldMk cId="2665343781" sldId="266"/>
            <ac:spMk id="11" creationId="{72F84B47-E267-4194-8194-831DB7B5547F}"/>
          </ac:spMkLst>
        </pc:spChg>
        <pc:picChg chg="mod">
          <ac:chgData name="James Halladay" userId="4d472a79-f8fe-4338-8cee-027d0898713a" providerId="ADAL" clId="{756B8A63-E7AC-477D-B01E-F9625E1C5A5D}" dt="2022-05-11T02:40:41.753" v="49" actId="26606"/>
          <ac:picMkLst>
            <pc:docMk/>
            <pc:sldMk cId="2665343781" sldId="266"/>
            <ac:picMk id="4" creationId="{AF3538E2-32E2-4EAD-CDE2-445E5610ED4A}"/>
          </ac:picMkLst>
        </pc:picChg>
      </pc:sldChg>
      <pc:sldChg chg="addSp delSp modSp mod ord setBg setClrOvrMap delDesignElem">
        <pc:chgData name="James Halladay" userId="4d472a79-f8fe-4338-8cee-027d0898713a" providerId="ADAL" clId="{756B8A63-E7AC-477D-B01E-F9625E1C5A5D}" dt="2022-05-11T02:41:16.820" v="54" actId="27614"/>
        <pc:sldMkLst>
          <pc:docMk/>
          <pc:sldMk cId="4032082283" sldId="267"/>
        </pc:sldMkLst>
        <pc:spChg chg="mod">
          <ac:chgData name="James Halladay" userId="4d472a79-f8fe-4338-8cee-027d0898713a" providerId="ADAL" clId="{756B8A63-E7AC-477D-B01E-F9625E1C5A5D}" dt="2022-05-11T02:41:11.605" v="53" actId="26606"/>
          <ac:spMkLst>
            <pc:docMk/>
            <pc:sldMk cId="4032082283" sldId="267"/>
            <ac:spMk id="2" creationId="{7BB57643-49F3-C073-6E41-458DE97637CD}"/>
          </ac:spMkLst>
        </pc:spChg>
        <pc:spChg chg="mod">
          <ac:chgData name="James Halladay" userId="4d472a79-f8fe-4338-8cee-027d0898713a" providerId="ADAL" clId="{756B8A63-E7AC-477D-B01E-F9625E1C5A5D}" dt="2022-05-11T02:41:11.605" v="53" actId="26606"/>
          <ac:spMkLst>
            <pc:docMk/>
            <pc:sldMk cId="4032082283" sldId="267"/>
            <ac:spMk id="3" creationId="{1C6F50B9-6800-5D41-E297-71A7005BBF0B}"/>
          </ac:spMkLst>
        </pc:spChg>
        <pc:spChg chg="add">
          <ac:chgData name="James Halladay" userId="4d472a79-f8fe-4338-8cee-027d0898713a" providerId="ADAL" clId="{756B8A63-E7AC-477D-B01E-F9625E1C5A5D}" dt="2022-05-11T02:41:11.605" v="53" actId="26606"/>
          <ac:spMkLst>
            <pc:docMk/>
            <pc:sldMk cId="4032082283" sldId="267"/>
            <ac:spMk id="6" creationId="{EF9B8DF2-C3F5-49A2-94D2-F7B65A0F1F15}"/>
          </ac:spMkLst>
        </pc:spChg>
        <pc:spChg chg="add">
          <ac:chgData name="James Halladay" userId="4d472a79-f8fe-4338-8cee-027d0898713a" providerId="ADAL" clId="{756B8A63-E7AC-477D-B01E-F9625E1C5A5D}" dt="2022-05-11T02:41:11.605" v="53" actId="26606"/>
          <ac:spMkLst>
            <pc:docMk/>
            <pc:sldMk cId="4032082283" sldId="267"/>
            <ac:spMk id="7" creationId="{4330B6AC-E6AB-45E4-A303-C8DE90EB2AAC}"/>
          </ac:spMkLst>
        </pc:spChg>
        <pc:spChg chg="del">
          <ac:chgData name="James Halladay" userId="4d472a79-f8fe-4338-8cee-027d0898713a" providerId="ADAL" clId="{756B8A63-E7AC-477D-B01E-F9625E1C5A5D}" dt="2022-05-11T02:38:19.415" v="38"/>
          <ac:spMkLst>
            <pc:docMk/>
            <pc:sldMk cId="4032082283" sldId="267"/>
            <ac:spMk id="9" creationId="{5E39A796-BE83-48B1-B33F-35C4A32AAB57}"/>
          </ac:spMkLst>
        </pc:spChg>
        <pc:spChg chg="del">
          <ac:chgData name="James Halladay" userId="4d472a79-f8fe-4338-8cee-027d0898713a" providerId="ADAL" clId="{756B8A63-E7AC-477D-B01E-F9625E1C5A5D}" dt="2022-05-11T02:38:19.415" v="38"/>
          <ac:spMkLst>
            <pc:docMk/>
            <pc:sldMk cId="4032082283" sldId="267"/>
            <ac:spMk id="11" creationId="{72F84B47-E267-4194-8194-831DB7B5547F}"/>
          </ac:spMkLst>
        </pc:spChg>
        <pc:picChg chg="mod">
          <ac:chgData name="James Halladay" userId="4d472a79-f8fe-4338-8cee-027d0898713a" providerId="ADAL" clId="{756B8A63-E7AC-477D-B01E-F9625E1C5A5D}" dt="2022-05-11T02:41:16.820" v="54" actId="27614"/>
          <ac:picMkLst>
            <pc:docMk/>
            <pc:sldMk cId="4032082283" sldId="267"/>
            <ac:picMk id="4" creationId="{F2439EA9-1BD5-7F0E-2C0D-B3496E2B9141}"/>
          </ac:picMkLst>
        </pc:picChg>
      </pc:sldChg>
    </pc:docChg>
  </pc:docChgLst>
  <pc:docChgLst>
    <pc:chgData name="Antoun, Alex A" userId="S::aaantoun@mavs.coloradomesa.edu::ce1685ce-f1cc-4126-968f-36ab772b6036" providerId="AD" clId="Web-{DB6A7B3E-9885-47E5-B00F-86085E8825AA}"/>
    <pc:docChg chg="addSld modSld sldOrd addMainMaster delMainMaster">
      <pc:chgData name="Antoun, Alex A" userId="S::aaantoun@mavs.coloradomesa.edu::ce1685ce-f1cc-4126-968f-36ab772b6036" providerId="AD" clId="Web-{DB6A7B3E-9885-47E5-B00F-86085E8825AA}" dt="2022-05-10T03:49:50.086" v="2307"/>
      <pc:docMkLst>
        <pc:docMk/>
      </pc:docMkLst>
      <pc:sldChg chg="addSp delSp modSp mod modClrScheme chgLayout">
        <pc:chgData name="Antoun, Alex A" userId="S::aaantoun@mavs.coloradomesa.edu::ce1685ce-f1cc-4126-968f-36ab772b6036" providerId="AD" clId="Web-{DB6A7B3E-9885-47E5-B00F-86085E8825AA}" dt="2022-05-10T03:00:37.340" v="66" actId="20577"/>
        <pc:sldMkLst>
          <pc:docMk/>
          <pc:sldMk cId="109857222" sldId="256"/>
        </pc:sldMkLst>
        <pc:spChg chg="mod ord">
          <ac:chgData name="Antoun, Alex A" userId="S::aaantoun@mavs.coloradomesa.edu::ce1685ce-f1cc-4126-968f-36ab772b6036" providerId="AD" clId="Web-{DB6A7B3E-9885-47E5-B00F-86085E8825AA}" dt="2022-05-10T03:00:25.950" v="40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ntoun, Alex A" userId="S::aaantoun@mavs.coloradomesa.edu::ce1685ce-f1cc-4126-968f-36ab772b6036" providerId="AD" clId="Web-{DB6A7B3E-9885-47E5-B00F-86085E8825AA}" dt="2022-05-10T03:00:37.340" v="66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Antoun, Alex A" userId="S::aaantoun@mavs.coloradomesa.edu::ce1685ce-f1cc-4126-968f-36ab772b6036" providerId="AD" clId="Web-{DB6A7B3E-9885-47E5-B00F-86085E8825AA}" dt="2022-05-10T02:56:15.791" v="6"/>
          <ac:spMkLst>
            <pc:docMk/>
            <pc:sldMk cId="109857222" sldId="256"/>
            <ac:spMk id="5" creationId="{DCCE68B3-BCD6-3F60-7095-BEBC1C0693D7}"/>
          </ac:spMkLst>
        </pc:spChg>
        <pc:spChg chg="add del mod">
          <ac:chgData name="Antoun, Alex A" userId="S::aaantoun@mavs.coloradomesa.edu::ce1685ce-f1cc-4126-968f-36ab772b6036" providerId="AD" clId="Web-{DB6A7B3E-9885-47E5-B00F-86085E8825AA}" dt="2022-05-10T02:59:53.137" v="18"/>
          <ac:spMkLst>
            <pc:docMk/>
            <pc:sldMk cId="109857222" sldId="256"/>
            <ac:spMk id="8" creationId="{AAC6E7E4-FF6C-14FF-FCF0-74BA083E5EB6}"/>
          </ac:spMkLst>
        </pc:spChg>
        <pc:picChg chg="add del mod">
          <ac:chgData name="Antoun, Alex A" userId="S::aaantoun@mavs.coloradomesa.edu::ce1685ce-f1cc-4126-968f-36ab772b6036" providerId="AD" clId="Web-{DB6A7B3E-9885-47E5-B00F-86085E8825AA}" dt="2022-05-10T02:56:15.791" v="7"/>
          <ac:picMkLst>
            <pc:docMk/>
            <pc:sldMk cId="109857222" sldId="256"/>
            <ac:picMk id="4" creationId="{DF459AD1-2B87-036D-0C16-D81F6E369660}"/>
          </ac:picMkLst>
        </pc:picChg>
        <pc:picChg chg="add del mod">
          <ac:chgData name="Antoun, Alex A" userId="S::aaantoun@mavs.coloradomesa.edu::ce1685ce-f1cc-4126-968f-36ab772b6036" providerId="AD" clId="Web-{DB6A7B3E-9885-47E5-B00F-86085E8825AA}" dt="2022-05-10T02:59:53.137" v="19"/>
          <ac:picMkLst>
            <pc:docMk/>
            <pc:sldMk cId="109857222" sldId="256"/>
            <ac:picMk id="7" creationId="{1455C1BC-1F86-FF2E-21B7-3368989942B4}"/>
          </ac:picMkLst>
        </pc:picChg>
      </pc:sldChg>
      <pc:sldChg chg="modSp new">
        <pc:chgData name="Antoun, Alex A" userId="S::aaantoun@mavs.coloradomesa.edu::ce1685ce-f1cc-4126-968f-36ab772b6036" providerId="AD" clId="Web-{DB6A7B3E-9885-47E5-B00F-86085E8825AA}" dt="2022-05-10T03:03:42.061" v="243" actId="20577"/>
        <pc:sldMkLst>
          <pc:docMk/>
          <pc:sldMk cId="97539309" sldId="257"/>
        </pc:sldMkLst>
        <pc:spChg chg="mod">
          <ac:chgData name="Antoun, Alex A" userId="S::aaantoun@mavs.coloradomesa.edu::ce1685ce-f1cc-4126-968f-36ab772b6036" providerId="AD" clId="Web-{DB6A7B3E-9885-47E5-B00F-86085E8825AA}" dt="2022-05-10T03:00:45.012" v="72" actId="20577"/>
          <ac:spMkLst>
            <pc:docMk/>
            <pc:sldMk cId="97539309" sldId="257"/>
            <ac:spMk id="2" creationId="{4DCF03F6-32D7-25D2-20CC-05B68E26089E}"/>
          </ac:spMkLst>
        </pc:spChg>
        <pc:spChg chg="mod">
          <ac:chgData name="Antoun, Alex A" userId="S::aaantoun@mavs.coloradomesa.edu::ce1685ce-f1cc-4126-968f-36ab772b6036" providerId="AD" clId="Web-{DB6A7B3E-9885-47E5-B00F-86085E8825AA}" dt="2022-05-10T03:03:42.061" v="243" actId="20577"/>
          <ac:spMkLst>
            <pc:docMk/>
            <pc:sldMk cId="97539309" sldId="257"/>
            <ac:spMk id="3" creationId="{D1EF24CC-2D44-47A8-672E-9172BFA11F06}"/>
          </ac:spMkLst>
        </pc:spChg>
      </pc:sldChg>
      <pc:sldChg chg="modSp new">
        <pc:chgData name="Antoun, Alex A" userId="S::aaantoun@mavs.coloradomesa.edu::ce1685ce-f1cc-4126-968f-36ab772b6036" providerId="AD" clId="Web-{DB6A7B3E-9885-47E5-B00F-86085E8825AA}" dt="2022-05-10T03:24:05.869" v="1148" actId="20577"/>
        <pc:sldMkLst>
          <pc:docMk/>
          <pc:sldMk cId="1974565286" sldId="258"/>
        </pc:sldMkLst>
        <pc:spChg chg="mod">
          <ac:chgData name="Antoun, Alex A" userId="S::aaantoun@mavs.coloradomesa.edu::ce1685ce-f1cc-4126-968f-36ab772b6036" providerId="AD" clId="Web-{DB6A7B3E-9885-47E5-B00F-86085E8825AA}" dt="2022-05-10T03:23:21.525" v="1129" actId="20577"/>
          <ac:spMkLst>
            <pc:docMk/>
            <pc:sldMk cId="1974565286" sldId="258"/>
            <ac:spMk id="2" creationId="{F61C574E-31D9-D2A2-8E52-735FC85EBE57}"/>
          </ac:spMkLst>
        </pc:spChg>
        <pc:spChg chg="mod">
          <ac:chgData name="Antoun, Alex A" userId="S::aaantoun@mavs.coloradomesa.edu::ce1685ce-f1cc-4126-968f-36ab772b6036" providerId="AD" clId="Web-{DB6A7B3E-9885-47E5-B00F-86085E8825AA}" dt="2022-05-10T03:24:05.869" v="1148" actId="20577"/>
          <ac:spMkLst>
            <pc:docMk/>
            <pc:sldMk cId="1974565286" sldId="258"/>
            <ac:spMk id="3" creationId="{4408B291-F16C-5998-A5A5-22442F061270}"/>
          </ac:spMkLst>
        </pc:spChg>
      </pc:sldChg>
      <pc:sldChg chg="modSp new">
        <pc:chgData name="Antoun, Alex A" userId="S::aaantoun@mavs.coloradomesa.edu::ce1685ce-f1cc-4126-968f-36ab772b6036" providerId="AD" clId="Web-{DB6A7B3E-9885-47E5-B00F-86085E8825AA}" dt="2022-05-10T03:24:01.962" v="1145" actId="20577"/>
        <pc:sldMkLst>
          <pc:docMk/>
          <pc:sldMk cId="1062886184" sldId="259"/>
        </pc:sldMkLst>
        <pc:spChg chg="mod">
          <ac:chgData name="Antoun, Alex A" userId="S::aaantoun@mavs.coloradomesa.edu::ce1685ce-f1cc-4126-968f-36ab772b6036" providerId="AD" clId="Web-{DB6A7B3E-9885-47E5-B00F-86085E8825AA}" dt="2022-05-10T03:23:16.603" v="1126" actId="20577"/>
          <ac:spMkLst>
            <pc:docMk/>
            <pc:sldMk cId="1062886184" sldId="259"/>
            <ac:spMk id="2" creationId="{FA55B866-A1F9-8358-C214-39942B185D6D}"/>
          </ac:spMkLst>
        </pc:spChg>
        <pc:spChg chg="mod">
          <ac:chgData name="Antoun, Alex A" userId="S::aaantoun@mavs.coloradomesa.edu::ce1685ce-f1cc-4126-968f-36ab772b6036" providerId="AD" clId="Web-{DB6A7B3E-9885-47E5-B00F-86085E8825AA}" dt="2022-05-10T03:24:01.962" v="1145" actId="20577"/>
          <ac:spMkLst>
            <pc:docMk/>
            <pc:sldMk cId="1062886184" sldId="259"/>
            <ac:spMk id="3" creationId="{5B9C2235-A529-3A0A-66B8-EDFFDE85475A}"/>
          </ac:spMkLst>
        </pc:spChg>
      </pc:sldChg>
      <pc:sldChg chg="modSp new">
        <pc:chgData name="Antoun, Alex A" userId="S::aaantoun@mavs.coloradomesa.edu::ce1685ce-f1cc-4126-968f-36ab772b6036" providerId="AD" clId="Web-{DB6A7B3E-9885-47E5-B00F-86085E8825AA}" dt="2022-05-10T03:23:59.619" v="1144" actId="20577"/>
        <pc:sldMkLst>
          <pc:docMk/>
          <pc:sldMk cId="2448859543" sldId="260"/>
        </pc:sldMkLst>
        <pc:spChg chg="mod">
          <ac:chgData name="Antoun, Alex A" userId="S::aaantoun@mavs.coloradomesa.edu::ce1685ce-f1cc-4126-968f-36ab772b6036" providerId="AD" clId="Web-{DB6A7B3E-9885-47E5-B00F-86085E8825AA}" dt="2022-05-10T03:23:12.009" v="1120" actId="20577"/>
          <ac:spMkLst>
            <pc:docMk/>
            <pc:sldMk cId="2448859543" sldId="260"/>
            <ac:spMk id="2" creationId="{C49CA949-85C7-F4FE-4893-399EACF7B841}"/>
          </ac:spMkLst>
        </pc:spChg>
        <pc:spChg chg="mod">
          <ac:chgData name="Antoun, Alex A" userId="S::aaantoun@mavs.coloradomesa.edu::ce1685ce-f1cc-4126-968f-36ab772b6036" providerId="AD" clId="Web-{DB6A7B3E-9885-47E5-B00F-86085E8825AA}" dt="2022-05-10T03:23:59.619" v="1144" actId="20577"/>
          <ac:spMkLst>
            <pc:docMk/>
            <pc:sldMk cId="2448859543" sldId="260"/>
            <ac:spMk id="3" creationId="{5D101B0E-F0C7-072B-CEF6-08B0FC4AD580}"/>
          </ac:spMkLst>
        </pc:spChg>
      </pc:sldChg>
      <pc:sldChg chg="addSp delSp modSp new">
        <pc:chgData name="Antoun, Alex A" userId="S::aaantoun@mavs.coloradomesa.edu::ce1685ce-f1cc-4126-968f-36ab772b6036" providerId="AD" clId="Web-{DB6A7B3E-9885-47E5-B00F-86085E8825AA}" dt="2022-05-10T03:24:30.431" v="1151"/>
        <pc:sldMkLst>
          <pc:docMk/>
          <pc:sldMk cId="3862427151" sldId="261"/>
        </pc:sldMkLst>
        <pc:spChg chg="del">
          <ac:chgData name="Antoun, Alex A" userId="S::aaantoun@mavs.coloradomesa.edu::ce1685ce-f1cc-4126-968f-36ab772b6036" providerId="AD" clId="Web-{DB6A7B3E-9885-47E5-B00F-86085E8825AA}" dt="2022-05-10T03:22:30.946" v="1095"/>
          <ac:spMkLst>
            <pc:docMk/>
            <pc:sldMk cId="3862427151" sldId="261"/>
            <ac:spMk id="2" creationId="{7D23B744-6140-ACB1-E7AE-8CE7B029C68A}"/>
          </ac:spMkLst>
        </pc:spChg>
        <pc:spChg chg="mod">
          <ac:chgData name="Antoun, Alex A" userId="S::aaantoun@mavs.coloradomesa.edu::ce1685ce-f1cc-4126-968f-36ab772b6036" providerId="AD" clId="Web-{DB6A7B3E-9885-47E5-B00F-86085E8825AA}" dt="2022-05-10T03:23:48.681" v="1141" actId="20577"/>
          <ac:spMkLst>
            <pc:docMk/>
            <pc:sldMk cId="3862427151" sldId="261"/>
            <ac:spMk id="3" creationId="{9C0B1574-800D-085E-A20F-FFF15C590514}"/>
          </ac:spMkLst>
        </pc:spChg>
        <pc:spChg chg="add del">
          <ac:chgData name="Antoun, Alex A" userId="S::aaantoun@mavs.coloradomesa.edu::ce1685ce-f1cc-4126-968f-36ab772b6036" providerId="AD" clId="Web-{DB6A7B3E-9885-47E5-B00F-86085E8825AA}" dt="2022-05-10T03:24:30.431" v="1151"/>
          <ac:spMkLst>
            <pc:docMk/>
            <pc:sldMk cId="3862427151" sldId="261"/>
            <ac:spMk id="4" creationId="{7A0248E8-CE72-9A8E-C6DA-51396C2503E9}"/>
          </ac:spMkLst>
        </pc:spChg>
        <pc:spChg chg="add del">
          <ac:chgData name="Antoun, Alex A" userId="S::aaantoun@mavs.coloradomesa.edu::ce1685ce-f1cc-4126-968f-36ab772b6036" providerId="AD" clId="Web-{DB6A7B3E-9885-47E5-B00F-86085E8825AA}" dt="2022-05-10T03:24:29.010" v="1150"/>
          <ac:spMkLst>
            <pc:docMk/>
            <pc:sldMk cId="3862427151" sldId="261"/>
            <ac:spMk id="5" creationId="{3D7C675A-C41A-E39D-1584-06716C139910}"/>
          </ac:spMkLst>
        </pc:spChg>
        <pc:spChg chg="add mod">
          <ac:chgData name="Antoun, Alex A" userId="S::aaantoun@mavs.coloradomesa.edu::ce1685ce-f1cc-4126-968f-36ab772b6036" providerId="AD" clId="Web-{DB6A7B3E-9885-47E5-B00F-86085E8825AA}" dt="2022-05-10T03:23:46.119" v="1139" actId="20577"/>
          <ac:spMkLst>
            <pc:docMk/>
            <pc:sldMk cId="3862427151" sldId="261"/>
            <ac:spMk id="7" creationId="{BD9D86D9-4E8F-9E65-0BCA-3060D9484ED8}"/>
          </ac:spMkLst>
        </pc:spChg>
        <pc:spChg chg="add del">
          <ac:chgData name="Antoun, Alex A" userId="S::aaantoun@mavs.coloradomesa.edu::ce1685ce-f1cc-4126-968f-36ab772b6036" providerId="AD" clId="Web-{DB6A7B3E-9885-47E5-B00F-86085E8825AA}" dt="2022-05-10T03:24:26.900" v="1149"/>
          <ac:spMkLst>
            <pc:docMk/>
            <pc:sldMk cId="3862427151" sldId="261"/>
            <ac:spMk id="8" creationId="{EF711AF7-3470-F301-A822-FA0151F6219D}"/>
          </ac:spMkLst>
        </pc:spChg>
      </pc:sldChg>
      <pc:sldChg chg="modSp new">
        <pc:chgData name="Antoun, Alex A" userId="S::aaantoun@mavs.coloradomesa.edu::ce1685ce-f1cc-4126-968f-36ab772b6036" providerId="AD" clId="Web-{DB6A7B3E-9885-47E5-B00F-86085E8825AA}" dt="2022-05-10T03:28:01.527" v="1180" actId="20577"/>
        <pc:sldMkLst>
          <pc:docMk/>
          <pc:sldMk cId="4264221487" sldId="262"/>
        </pc:sldMkLst>
        <pc:spChg chg="mod">
          <ac:chgData name="Antoun, Alex A" userId="S::aaantoun@mavs.coloradomesa.edu::ce1685ce-f1cc-4126-968f-36ab772b6036" providerId="AD" clId="Web-{DB6A7B3E-9885-47E5-B00F-86085E8825AA}" dt="2022-05-10T03:27:53.230" v="1160" actId="20577"/>
          <ac:spMkLst>
            <pc:docMk/>
            <pc:sldMk cId="4264221487" sldId="262"/>
            <ac:spMk id="2" creationId="{E65D90A1-16E7-0CD9-114E-2D7EC55D70A1}"/>
          </ac:spMkLst>
        </pc:spChg>
        <pc:spChg chg="mod">
          <ac:chgData name="Antoun, Alex A" userId="S::aaantoun@mavs.coloradomesa.edu::ce1685ce-f1cc-4126-968f-36ab772b6036" providerId="AD" clId="Web-{DB6A7B3E-9885-47E5-B00F-86085E8825AA}" dt="2022-05-10T03:28:01.527" v="1180" actId="20577"/>
          <ac:spMkLst>
            <pc:docMk/>
            <pc:sldMk cId="4264221487" sldId="262"/>
            <ac:spMk id="3" creationId="{5F399825-A1A2-25D0-669C-89F57362BEDA}"/>
          </ac:spMkLst>
        </pc:spChg>
      </pc:sldChg>
      <pc:sldChg chg="modSp new">
        <pc:chgData name="Antoun, Alex A" userId="S::aaantoun@mavs.coloradomesa.edu::ce1685ce-f1cc-4126-968f-36ab772b6036" providerId="AD" clId="Web-{DB6A7B3E-9885-47E5-B00F-86085E8825AA}" dt="2022-05-10T03:28:38.731" v="1215" actId="20577"/>
        <pc:sldMkLst>
          <pc:docMk/>
          <pc:sldMk cId="1545618421" sldId="263"/>
        </pc:sldMkLst>
        <pc:spChg chg="mod">
          <ac:chgData name="Antoun, Alex A" userId="S::aaantoun@mavs.coloradomesa.edu::ce1685ce-f1cc-4126-968f-36ab772b6036" providerId="AD" clId="Web-{DB6A7B3E-9885-47E5-B00F-86085E8825AA}" dt="2022-05-10T03:28:34.777" v="1209" actId="20577"/>
          <ac:spMkLst>
            <pc:docMk/>
            <pc:sldMk cId="1545618421" sldId="263"/>
            <ac:spMk id="2" creationId="{29AACDAD-A8E6-7363-BD4A-82712CD81E93}"/>
          </ac:spMkLst>
        </pc:spChg>
        <pc:spChg chg="mod">
          <ac:chgData name="Antoun, Alex A" userId="S::aaantoun@mavs.coloradomesa.edu::ce1685ce-f1cc-4126-968f-36ab772b6036" providerId="AD" clId="Web-{DB6A7B3E-9885-47E5-B00F-86085E8825AA}" dt="2022-05-10T03:28:38.731" v="1215" actId="20577"/>
          <ac:spMkLst>
            <pc:docMk/>
            <pc:sldMk cId="1545618421" sldId="263"/>
            <ac:spMk id="3" creationId="{379BBF0C-3FD7-3B5E-61D1-5946C889EDFC}"/>
          </ac:spMkLst>
        </pc:spChg>
      </pc:sldChg>
      <pc:sldChg chg="ord">
        <pc:chgData name="Antoun, Alex A" userId="S::aaantoun@mavs.coloradomesa.edu::ce1685ce-f1cc-4126-968f-36ab772b6036" providerId="AD" clId="Web-{DB6A7B3E-9885-47E5-B00F-86085E8825AA}" dt="2022-05-10T03:49:50.086" v="2307"/>
        <pc:sldMkLst>
          <pc:docMk/>
          <pc:sldMk cId="1674928413" sldId="264"/>
        </pc:sldMkLst>
      </pc:sldChg>
      <pc:sldChg chg="modSp new">
        <pc:chgData name="Antoun, Alex A" userId="S::aaantoun@mavs.coloradomesa.edu::ce1685ce-f1cc-4126-968f-36ab772b6036" providerId="AD" clId="Web-{DB6A7B3E-9885-47E5-B00F-86085E8825AA}" dt="2022-05-10T03:32:10.279" v="1605" actId="20577"/>
        <pc:sldMkLst>
          <pc:docMk/>
          <pc:sldMk cId="2890624317" sldId="265"/>
        </pc:sldMkLst>
        <pc:spChg chg="mod">
          <ac:chgData name="Antoun, Alex A" userId="S::aaantoun@mavs.coloradomesa.edu::ce1685ce-f1cc-4126-968f-36ab772b6036" providerId="AD" clId="Web-{DB6A7B3E-9885-47E5-B00F-86085E8825AA}" dt="2022-05-10T03:32:03.904" v="1603" actId="1076"/>
          <ac:spMkLst>
            <pc:docMk/>
            <pc:sldMk cId="2890624317" sldId="265"/>
            <ac:spMk id="2" creationId="{39748E17-AC57-DC71-4F32-784579E0DE9C}"/>
          </ac:spMkLst>
        </pc:spChg>
        <pc:spChg chg="mod">
          <ac:chgData name="Antoun, Alex A" userId="S::aaantoun@mavs.coloradomesa.edu::ce1685ce-f1cc-4126-968f-36ab772b6036" providerId="AD" clId="Web-{DB6A7B3E-9885-47E5-B00F-86085E8825AA}" dt="2022-05-10T03:32:10.279" v="1605" actId="20577"/>
          <ac:spMkLst>
            <pc:docMk/>
            <pc:sldMk cId="2890624317" sldId="265"/>
            <ac:spMk id="3" creationId="{3B8CB1FE-53EA-CDC2-0DC8-453D15DAA5C5}"/>
          </ac:spMkLst>
        </pc:spChg>
      </pc:sldChg>
      <pc:sldChg chg="addSp modSp new mod setBg">
        <pc:chgData name="Antoun, Alex A" userId="S::aaantoun@mavs.coloradomesa.edu::ce1685ce-f1cc-4126-968f-36ab772b6036" providerId="AD" clId="Web-{DB6A7B3E-9885-47E5-B00F-86085E8825AA}" dt="2022-05-10T03:43:17.817" v="2303"/>
        <pc:sldMkLst>
          <pc:docMk/>
          <pc:sldMk cId="2665343781" sldId="266"/>
        </pc:sldMkLst>
        <pc:spChg chg="mod">
          <ac:chgData name="Antoun, Alex A" userId="S::aaantoun@mavs.coloradomesa.edu::ce1685ce-f1cc-4126-968f-36ab772b6036" providerId="AD" clId="Web-{DB6A7B3E-9885-47E5-B00F-86085E8825AA}" dt="2022-05-10T03:43:17.817" v="2303"/>
          <ac:spMkLst>
            <pc:docMk/>
            <pc:sldMk cId="2665343781" sldId="266"/>
            <ac:spMk id="2" creationId="{7F41DBFD-69F3-2F29-CB55-B1B847892A01}"/>
          </ac:spMkLst>
        </pc:spChg>
        <pc:spChg chg="mod">
          <ac:chgData name="Antoun, Alex A" userId="S::aaantoun@mavs.coloradomesa.edu::ce1685ce-f1cc-4126-968f-36ab772b6036" providerId="AD" clId="Web-{DB6A7B3E-9885-47E5-B00F-86085E8825AA}" dt="2022-05-10T03:43:17.817" v="2303"/>
          <ac:spMkLst>
            <pc:docMk/>
            <pc:sldMk cId="2665343781" sldId="266"/>
            <ac:spMk id="3" creationId="{2B8D3E87-7773-7510-BC6C-6782398E6432}"/>
          </ac:spMkLst>
        </pc:spChg>
        <pc:spChg chg="add">
          <ac:chgData name="Antoun, Alex A" userId="S::aaantoun@mavs.coloradomesa.edu::ce1685ce-f1cc-4126-968f-36ab772b6036" providerId="AD" clId="Web-{DB6A7B3E-9885-47E5-B00F-86085E8825AA}" dt="2022-05-10T03:43:17.817" v="2303"/>
          <ac:spMkLst>
            <pc:docMk/>
            <pc:sldMk cId="2665343781" sldId="266"/>
            <ac:spMk id="9" creationId="{5E39A796-BE83-48B1-B33F-35C4A32AAB57}"/>
          </ac:spMkLst>
        </pc:spChg>
        <pc:spChg chg="add">
          <ac:chgData name="Antoun, Alex A" userId="S::aaantoun@mavs.coloradomesa.edu::ce1685ce-f1cc-4126-968f-36ab772b6036" providerId="AD" clId="Web-{DB6A7B3E-9885-47E5-B00F-86085E8825AA}" dt="2022-05-10T03:43:17.817" v="2303"/>
          <ac:spMkLst>
            <pc:docMk/>
            <pc:sldMk cId="2665343781" sldId="266"/>
            <ac:spMk id="11" creationId="{72F84B47-E267-4194-8194-831DB7B5547F}"/>
          </ac:spMkLst>
        </pc:spChg>
        <pc:picChg chg="add mod">
          <ac:chgData name="Antoun, Alex A" userId="S::aaantoun@mavs.coloradomesa.edu::ce1685ce-f1cc-4126-968f-36ab772b6036" providerId="AD" clId="Web-{DB6A7B3E-9885-47E5-B00F-86085E8825AA}" dt="2022-05-10T03:43:17.817" v="2303"/>
          <ac:picMkLst>
            <pc:docMk/>
            <pc:sldMk cId="2665343781" sldId="266"/>
            <ac:picMk id="4" creationId="{AF3538E2-32E2-4EAD-CDE2-445E5610ED4A}"/>
          </ac:picMkLst>
        </pc:picChg>
      </pc:sldChg>
      <pc:sldChg chg="addSp modSp new mod setBg">
        <pc:chgData name="Antoun, Alex A" userId="S::aaantoun@mavs.coloradomesa.edu::ce1685ce-f1cc-4126-968f-36ab772b6036" providerId="AD" clId="Web-{DB6A7B3E-9885-47E5-B00F-86085E8825AA}" dt="2022-05-10T03:49:21.289" v="2306" actId="14100"/>
        <pc:sldMkLst>
          <pc:docMk/>
          <pc:sldMk cId="4032082283" sldId="267"/>
        </pc:sldMkLst>
        <pc:spChg chg="mod">
          <ac:chgData name="Antoun, Alex A" userId="S::aaantoun@mavs.coloradomesa.edu::ce1685ce-f1cc-4126-968f-36ab772b6036" providerId="AD" clId="Web-{DB6A7B3E-9885-47E5-B00F-86085E8825AA}" dt="2022-05-10T03:42:25.191" v="2299"/>
          <ac:spMkLst>
            <pc:docMk/>
            <pc:sldMk cId="4032082283" sldId="267"/>
            <ac:spMk id="2" creationId="{7BB57643-49F3-C073-6E41-458DE97637CD}"/>
          </ac:spMkLst>
        </pc:spChg>
        <pc:spChg chg="mod">
          <ac:chgData name="Antoun, Alex A" userId="S::aaantoun@mavs.coloradomesa.edu::ce1685ce-f1cc-4126-968f-36ab772b6036" providerId="AD" clId="Web-{DB6A7B3E-9885-47E5-B00F-86085E8825AA}" dt="2022-05-10T03:42:25.191" v="2299"/>
          <ac:spMkLst>
            <pc:docMk/>
            <pc:sldMk cId="4032082283" sldId="267"/>
            <ac:spMk id="3" creationId="{1C6F50B9-6800-5D41-E297-71A7005BBF0B}"/>
          </ac:spMkLst>
        </pc:spChg>
        <pc:spChg chg="add">
          <ac:chgData name="Antoun, Alex A" userId="S::aaantoun@mavs.coloradomesa.edu::ce1685ce-f1cc-4126-968f-36ab772b6036" providerId="AD" clId="Web-{DB6A7B3E-9885-47E5-B00F-86085E8825AA}" dt="2022-05-10T03:42:25.191" v="2299"/>
          <ac:spMkLst>
            <pc:docMk/>
            <pc:sldMk cId="4032082283" sldId="267"/>
            <ac:spMk id="9" creationId="{5E39A796-BE83-48B1-B33F-35C4A32AAB57}"/>
          </ac:spMkLst>
        </pc:spChg>
        <pc:spChg chg="add">
          <ac:chgData name="Antoun, Alex A" userId="S::aaantoun@mavs.coloradomesa.edu::ce1685ce-f1cc-4126-968f-36ab772b6036" providerId="AD" clId="Web-{DB6A7B3E-9885-47E5-B00F-86085E8825AA}" dt="2022-05-10T03:42:25.191" v="2299"/>
          <ac:spMkLst>
            <pc:docMk/>
            <pc:sldMk cId="4032082283" sldId="267"/>
            <ac:spMk id="11" creationId="{72F84B47-E267-4194-8194-831DB7B5547F}"/>
          </ac:spMkLst>
        </pc:spChg>
        <pc:picChg chg="add mod">
          <ac:chgData name="Antoun, Alex A" userId="S::aaantoun@mavs.coloradomesa.edu::ce1685ce-f1cc-4126-968f-36ab772b6036" providerId="AD" clId="Web-{DB6A7B3E-9885-47E5-B00F-86085E8825AA}" dt="2022-05-10T03:49:21.289" v="2306" actId="14100"/>
          <ac:picMkLst>
            <pc:docMk/>
            <pc:sldMk cId="4032082283" sldId="267"/>
            <ac:picMk id="4" creationId="{F2439EA9-1BD5-7F0E-2C0D-B3496E2B9141}"/>
          </ac:picMkLst>
        </pc:picChg>
      </pc:sldChg>
      <pc:sldMasterChg chg="del delSldLayout">
        <pc:chgData name="Antoun, Alex A" userId="S::aaantoun@mavs.coloradomesa.edu::ce1685ce-f1cc-4126-968f-36ab772b6036" providerId="AD" clId="Web-{DB6A7B3E-9885-47E5-B00F-86085E8825AA}" dt="2022-05-10T02:59:58.809" v="20"/>
        <pc:sldMasterMkLst>
          <pc:docMk/>
          <pc:sldMasterMk cId="2460954070" sldId="2147483660"/>
        </pc:sldMasterMkLst>
        <pc:sldLayoutChg chg="del">
          <pc:chgData name="Antoun, Alex A" userId="S::aaantoun@mavs.coloradomesa.edu::ce1685ce-f1cc-4126-968f-36ab772b6036" providerId="AD" clId="Web-{DB6A7B3E-9885-47E5-B00F-86085E8825AA}" dt="2022-05-10T02:59:58.809" v="2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ntoun, Alex A" userId="S::aaantoun@mavs.coloradomesa.edu::ce1685ce-f1cc-4126-968f-36ab772b6036" providerId="AD" clId="Web-{DB6A7B3E-9885-47E5-B00F-86085E8825AA}" dt="2022-05-10T02:59:58.809" v="2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ntoun, Alex A" userId="S::aaantoun@mavs.coloradomesa.edu::ce1685ce-f1cc-4126-968f-36ab772b6036" providerId="AD" clId="Web-{DB6A7B3E-9885-47E5-B00F-86085E8825AA}" dt="2022-05-10T02:59:58.809" v="2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ntoun, Alex A" userId="S::aaantoun@mavs.coloradomesa.edu::ce1685ce-f1cc-4126-968f-36ab772b6036" providerId="AD" clId="Web-{DB6A7B3E-9885-47E5-B00F-86085E8825AA}" dt="2022-05-10T02:59:58.809" v="2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ntoun, Alex A" userId="S::aaantoun@mavs.coloradomesa.edu::ce1685ce-f1cc-4126-968f-36ab772b6036" providerId="AD" clId="Web-{DB6A7B3E-9885-47E5-B00F-86085E8825AA}" dt="2022-05-10T02:59:58.809" v="2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ntoun, Alex A" userId="S::aaantoun@mavs.coloradomesa.edu::ce1685ce-f1cc-4126-968f-36ab772b6036" providerId="AD" clId="Web-{DB6A7B3E-9885-47E5-B00F-86085E8825AA}" dt="2022-05-10T02:59:58.809" v="2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ntoun, Alex A" userId="S::aaantoun@mavs.coloradomesa.edu::ce1685ce-f1cc-4126-968f-36ab772b6036" providerId="AD" clId="Web-{DB6A7B3E-9885-47E5-B00F-86085E8825AA}" dt="2022-05-10T02:59:58.809" v="2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ntoun, Alex A" userId="S::aaantoun@mavs.coloradomesa.edu::ce1685ce-f1cc-4126-968f-36ab772b6036" providerId="AD" clId="Web-{DB6A7B3E-9885-47E5-B00F-86085E8825AA}" dt="2022-05-10T02:59:58.809" v="2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ntoun, Alex A" userId="S::aaantoun@mavs.coloradomesa.edu::ce1685ce-f1cc-4126-968f-36ab772b6036" providerId="AD" clId="Web-{DB6A7B3E-9885-47E5-B00F-86085E8825AA}" dt="2022-05-10T02:59:58.809" v="2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ntoun, Alex A" userId="S::aaantoun@mavs.coloradomesa.edu::ce1685ce-f1cc-4126-968f-36ab772b6036" providerId="AD" clId="Web-{DB6A7B3E-9885-47E5-B00F-86085E8825AA}" dt="2022-05-10T02:59:58.809" v="2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ntoun, Alex A" userId="S::aaantoun@mavs.coloradomesa.edu::ce1685ce-f1cc-4126-968f-36ab772b6036" providerId="AD" clId="Web-{DB6A7B3E-9885-47E5-B00F-86085E8825AA}" dt="2022-05-10T02:59:58.809" v="2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ntoun, Alex A" userId="S::aaantoun@mavs.coloradomesa.edu::ce1685ce-f1cc-4126-968f-36ab772b6036" providerId="AD" clId="Web-{DB6A7B3E-9885-47E5-B00F-86085E8825AA}" dt="2022-05-10T03:00:02.059" v="21"/>
        <pc:sldMasterMkLst>
          <pc:docMk/>
          <pc:sldMasterMk cId="3093287848" sldId="2147483672"/>
        </pc:sldMasterMkLst>
        <pc:sldLayoutChg chg="add del mod replId">
          <pc:chgData name="Antoun, Alex A" userId="S::aaantoun@mavs.coloradomesa.edu::ce1685ce-f1cc-4126-968f-36ab772b6036" providerId="AD" clId="Web-{DB6A7B3E-9885-47E5-B00F-86085E8825AA}" dt="2022-05-10T03:00:02.059" v="21"/>
          <pc:sldLayoutMkLst>
            <pc:docMk/>
            <pc:sldMasterMk cId="3093287848" sldId="2147483672"/>
            <pc:sldLayoutMk cId="764456710" sldId="2147483673"/>
          </pc:sldLayoutMkLst>
        </pc:sldLayoutChg>
        <pc:sldLayoutChg chg="add del mod replId">
          <pc:chgData name="Antoun, Alex A" userId="S::aaantoun@mavs.coloradomesa.edu::ce1685ce-f1cc-4126-968f-36ab772b6036" providerId="AD" clId="Web-{DB6A7B3E-9885-47E5-B00F-86085E8825AA}" dt="2022-05-10T03:00:02.059" v="21"/>
          <pc:sldLayoutMkLst>
            <pc:docMk/>
            <pc:sldMasterMk cId="3093287848" sldId="2147483672"/>
            <pc:sldLayoutMk cId="3490463240" sldId="2147483674"/>
          </pc:sldLayoutMkLst>
        </pc:sldLayoutChg>
        <pc:sldLayoutChg chg="add del mod replId">
          <pc:chgData name="Antoun, Alex A" userId="S::aaantoun@mavs.coloradomesa.edu::ce1685ce-f1cc-4126-968f-36ab772b6036" providerId="AD" clId="Web-{DB6A7B3E-9885-47E5-B00F-86085E8825AA}" dt="2022-05-10T03:00:02.059" v="21"/>
          <pc:sldLayoutMkLst>
            <pc:docMk/>
            <pc:sldMasterMk cId="3093287848" sldId="2147483672"/>
            <pc:sldLayoutMk cId="1381815888" sldId="2147483675"/>
          </pc:sldLayoutMkLst>
        </pc:sldLayoutChg>
        <pc:sldLayoutChg chg="add del mod replId">
          <pc:chgData name="Antoun, Alex A" userId="S::aaantoun@mavs.coloradomesa.edu::ce1685ce-f1cc-4126-968f-36ab772b6036" providerId="AD" clId="Web-{DB6A7B3E-9885-47E5-B00F-86085E8825AA}" dt="2022-05-10T03:00:02.059" v="21"/>
          <pc:sldLayoutMkLst>
            <pc:docMk/>
            <pc:sldMasterMk cId="3093287848" sldId="2147483672"/>
            <pc:sldLayoutMk cId="1833532813" sldId="2147483676"/>
          </pc:sldLayoutMkLst>
        </pc:sldLayoutChg>
        <pc:sldLayoutChg chg="add del mod replId">
          <pc:chgData name="Antoun, Alex A" userId="S::aaantoun@mavs.coloradomesa.edu::ce1685ce-f1cc-4126-968f-36ab772b6036" providerId="AD" clId="Web-{DB6A7B3E-9885-47E5-B00F-86085E8825AA}" dt="2022-05-10T03:00:02.059" v="21"/>
          <pc:sldLayoutMkLst>
            <pc:docMk/>
            <pc:sldMasterMk cId="3093287848" sldId="2147483672"/>
            <pc:sldLayoutMk cId="422112581" sldId="2147483677"/>
          </pc:sldLayoutMkLst>
        </pc:sldLayoutChg>
        <pc:sldLayoutChg chg="add del mod replId">
          <pc:chgData name="Antoun, Alex A" userId="S::aaantoun@mavs.coloradomesa.edu::ce1685ce-f1cc-4126-968f-36ab772b6036" providerId="AD" clId="Web-{DB6A7B3E-9885-47E5-B00F-86085E8825AA}" dt="2022-05-10T03:00:02.059" v="21"/>
          <pc:sldLayoutMkLst>
            <pc:docMk/>
            <pc:sldMasterMk cId="3093287848" sldId="2147483672"/>
            <pc:sldLayoutMk cId="3162840655" sldId="2147483678"/>
          </pc:sldLayoutMkLst>
        </pc:sldLayoutChg>
        <pc:sldLayoutChg chg="add del mod replId">
          <pc:chgData name="Antoun, Alex A" userId="S::aaantoun@mavs.coloradomesa.edu::ce1685ce-f1cc-4126-968f-36ab772b6036" providerId="AD" clId="Web-{DB6A7B3E-9885-47E5-B00F-86085E8825AA}" dt="2022-05-10T03:00:02.059" v="21"/>
          <pc:sldLayoutMkLst>
            <pc:docMk/>
            <pc:sldMasterMk cId="3093287848" sldId="2147483672"/>
            <pc:sldLayoutMk cId="967264504" sldId="2147483679"/>
          </pc:sldLayoutMkLst>
        </pc:sldLayoutChg>
        <pc:sldLayoutChg chg="add del mod replId">
          <pc:chgData name="Antoun, Alex A" userId="S::aaantoun@mavs.coloradomesa.edu::ce1685ce-f1cc-4126-968f-36ab772b6036" providerId="AD" clId="Web-{DB6A7B3E-9885-47E5-B00F-86085E8825AA}" dt="2022-05-10T03:00:02.059" v="21"/>
          <pc:sldLayoutMkLst>
            <pc:docMk/>
            <pc:sldMasterMk cId="3093287848" sldId="2147483672"/>
            <pc:sldLayoutMk cId="1981731083" sldId="2147483680"/>
          </pc:sldLayoutMkLst>
        </pc:sldLayoutChg>
        <pc:sldLayoutChg chg="add del mod replId">
          <pc:chgData name="Antoun, Alex A" userId="S::aaantoun@mavs.coloradomesa.edu::ce1685ce-f1cc-4126-968f-36ab772b6036" providerId="AD" clId="Web-{DB6A7B3E-9885-47E5-B00F-86085E8825AA}" dt="2022-05-10T03:00:02.059" v="21"/>
          <pc:sldLayoutMkLst>
            <pc:docMk/>
            <pc:sldMasterMk cId="3093287848" sldId="2147483672"/>
            <pc:sldLayoutMk cId="3427147910" sldId="2147483681"/>
          </pc:sldLayoutMkLst>
        </pc:sldLayoutChg>
        <pc:sldLayoutChg chg="add del mod replId">
          <pc:chgData name="Antoun, Alex A" userId="S::aaantoun@mavs.coloradomesa.edu::ce1685ce-f1cc-4126-968f-36ab772b6036" providerId="AD" clId="Web-{DB6A7B3E-9885-47E5-B00F-86085E8825AA}" dt="2022-05-10T03:00:02.059" v="21"/>
          <pc:sldLayoutMkLst>
            <pc:docMk/>
            <pc:sldMasterMk cId="3093287848" sldId="2147483672"/>
            <pc:sldLayoutMk cId="2786963071" sldId="2147483682"/>
          </pc:sldLayoutMkLst>
        </pc:sldLayoutChg>
        <pc:sldLayoutChg chg="add del mod replId">
          <pc:chgData name="Antoun, Alex A" userId="S::aaantoun@mavs.coloradomesa.edu::ce1685ce-f1cc-4126-968f-36ab772b6036" providerId="AD" clId="Web-{DB6A7B3E-9885-47E5-B00F-86085E8825AA}" dt="2022-05-10T03:00:02.059" v="21"/>
          <pc:sldLayoutMkLst>
            <pc:docMk/>
            <pc:sldMasterMk cId="3093287848" sldId="2147483672"/>
            <pc:sldLayoutMk cId="895465689" sldId="2147483683"/>
          </pc:sldLayoutMkLst>
        </pc:sldLayoutChg>
      </pc:sldMasterChg>
      <pc:sldMasterChg chg="add del addSldLayout delSldLayout modSldLayout">
        <pc:chgData name="Antoun, Alex A" userId="S::aaantoun@mavs.coloradomesa.edu::ce1685ce-f1cc-4126-968f-36ab772b6036" providerId="AD" clId="Web-{DB6A7B3E-9885-47E5-B00F-86085E8825AA}" dt="2022-05-10T03:00:11.778" v="22"/>
        <pc:sldMasterMkLst>
          <pc:docMk/>
          <pc:sldMasterMk cId="546377014" sldId="2147483684"/>
        </pc:sldMasterMkLst>
        <pc:sldLayoutChg chg="add del mod replId">
          <pc:chgData name="Antoun, Alex A" userId="S::aaantoun@mavs.coloradomesa.edu::ce1685ce-f1cc-4126-968f-36ab772b6036" providerId="AD" clId="Web-{DB6A7B3E-9885-47E5-B00F-86085E8825AA}" dt="2022-05-10T03:00:11.778" v="22"/>
          <pc:sldLayoutMkLst>
            <pc:docMk/>
            <pc:sldMasterMk cId="546377014" sldId="2147483684"/>
            <pc:sldLayoutMk cId="4235107436" sldId="2147483685"/>
          </pc:sldLayoutMkLst>
        </pc:sldLayoutChg>
        <pc:sldLayoutChg chg="add del mod replId">
          <pc:chgData name="Antoun, Alex A" userId="S::aaantoun@mavs.coloradomesa.edu::ce1685ce-f1cc-4126-968f-36ab772b6036" providerId="AD" clId="Web-{DB6A7B3E-9885-47E5-B00F-86085E8825AA}" dt="2022-05-10T03:00:11.778" v="22"/>
          <pc:sldLayoutMkLst>
            <pc:docMk/>
            <pc:sldMasterMk cId="546377014" sldId="2147483684"/>
            <pc:sldLayoutMk cId="735443865" sldId="2147483686"/>
          </pc:sldLayoutMkLst>
        </pc:sldLayoutChg>
        <pc:sldLayoutChg chg="add del mod replId">
          <pc:chgData name="Antoun, Alex A" userId="S::aaantoun@mavs.coloradomesa.edu::ce1685ce-f1cc-4126-968f-36ab772b6036" providerId="AD" clId="Web-{DB6A7B3E-9885-47E5-B00F-86085E8825AA}" dt="2022-05-10T03:00:11.778" v="22"/>
          <pc:sldLayoutMkLst>
            <pc:docMk/>
            <pc:sldMasterMk cId="546377014" sldId="2147483684"/>
            <pc:sldLayoutMk cId="137152825" sldId="2147483687"/>
          </pc:sldLayoutMkLst>
        </pc:sldLayoutChg>
        <pc:sldLayoutChg chg="add del mod replId">
          <pc:chgData name="Antoun, Alex A" userId="S::aaantoun@mavs.coloradomesa.edu::ce1685ce-f1cc-4126-968f-36ab772b6036" providerId="AD" clId="Web-{DB6A7B3E-9885-47E5-B00F-86085E8825AA}" dt="2022-05-10T03:00:11.778" v="22"/>
          <pc:sldLayoutMkLst>
            <pc:docMk/>
            <pc:sldMasterMk cId="546377014" sldId="2147483684"/>
            <pc:sldLayoutMk cId="2813836570" sldId="2147483688"/>
          </pc:sldLayoutMkLst>
        </pc:sldLayoutChg>
        <pc:sldLayoutChg chg="add del mod replId">
          <pc:chgData name="Antoun, Alex A" userId="S::aaantoun@mavs.coloradomesa.edu::ce1685ce-f1cc-4126-968f-36ab772b6036" providerId="AD" clId="Web-{DB6A7B3E-9885-47E5-B00F-86085E8825AA}" dt="2022-05-10T03:00:11.778" v="22"/>
          <pc:sldLayoutMkLst>
            <pc:docMk/>
            <pc:sldMasterMk cId="546377014" sldId="2147483684"/>
            <pc:sldLayoutMk cId="202361960" sldId="2147483689"/>
          </pc:sldLayoutMkLst>
        </pc:sldLayoutChg>
        <pc:sldLayoutChg chg="add del mod replId">
          <pc:chgData name="Antoun, Alex A" userId="S::aaantoun@mavs.coloradomesa.edu::ce1685ce-f1cc-4126-968f-36ab772b6036" providerId="AD" clId="Web-{DB6A7B3E-9885-47E5-B00F-86085E8825AA}" dt="2022-05-10T03:00:11.778" v="22"/>
          <pc:sldLayoutMkLst>
            <pc:docMk/>
            <pc:sldMasterMk cId="546377014" sldId="2147483684"/>
            <pc:sldLayoutMk cId="1713405149" sldId="2147483690"/>
          </pc:sldLayoutMkLst>
        </pc:sldLayoutChg>
        <pc:sldLayoutChg chg="add del mod replId">
          <pc:chgData name="Antoun, Alex A" userId="S::aaantoun@mavs.coloradomesa.edu::ce1685ce-f1cc-4126-968f-36ab772b6036" providerId="AD" clId="Web-{DB6A7B3E-9885-47E5-B00F-86085E8825AA}" dt="2022-05-10T03:00:11.778" v="22"/>
          <pc:sldLayoutMkLst>
            <pc:docMk/>
            <pc:sldMasterMk cId="546377014" sldId="2147483684"/>
            <pc:sldLayoutMk cId="2677595544" sldId="2147483691"/>
          </pc:sldLayoutMkLst>
        </pc:sldLayoutChg>
        <pc:sldLayoutChg chg="add del mod replId">
          <pc:chgData name="Antoun, Alex A" userId="S::aaantoun@mavs.coloradomesa.edu::ce1685ce-f1cc-4126-968f-36ab772b6036" providerId="AD" clId="Web-{DB6A7B3E-9885-47E5-B00F-86085E8825AA}" dt="2022-05-10T03:00:11.778" v="22"/>
          <pc:sldLayoutMkLst>
            <pc:docMk/>
            <pc:sldMasterMk cId="546377014" sldId="2147483684"/>
            <pc:sldLayoutMk cId="2769557631" sldId="2147483692"/>
          </pc:sldLayoutMkLst>
        </pc:sldLayoutChg>
        <pc:sldLayoutChg chg="add del mod replId">
          <pc:chgData name="Antoun, Alex A" userId="S::aaantoun@mavs.coloradomesa.edu::ce1685ce-f1cc-4126-968f-36ab772b6036" providerId="AD" clId="Web-{DB6A7B3E-9885-47E5-B00F-86085E8825AA}" dt="2022-05-10T03:00:11.778" v="22"/>
          <pc:sldLayoutMkLst>
            <pc:docMk/>
            <pc:sldMasterMk cId="546377014" sldId="2147483684"/>
            <pc:sldLayoutMk cId="4134409038" sldId="2147483693"/>
          </pc:sldLayoutMkLst>
        </pc:sldLayoutChg>
        <pc:sldLayoutChg chg="add del mod replId">
          <pc:chgData name="Antoun, Alex A" userId="S::aaantoun@mavs.coloradomesa.edu::ce1685ce-f1cc-4126-968f-36ab772b6036" providerId="AD" clId="Web-{DB6A7B3E-9885-47E5-B00F-86085E8825AA}" dt="2022-05-10T03:00:11.778" v="22"/>
          <pc:sldLayoutMkLst>
            <pc:docMk/>
            <pc:sldMasterMk cId="546377014" sldId="2147483684"/>
            <pc:sldLayoutMk cId="488025862" sldId="2147483694"/>
          </pc:sldLayoutMkLst>
        </pc:sldLayoutChg>
        <pc:sldLayoutChg chg="add del mod replId">
          <pc:chgData name="Antoun, Alex A" userId="S::aaantoun@mavs.coloradomesa.edu::ce1685ce-f1cc-4126-968f-36ab772b6036" providerId="AD" clId="Web-{DB6A7B3E-9885-47E5-B00F-86085E8825AA}" dt="2022-05-10T03:00:11.778" v="22"/>
          <pc:sldLayoutMkLst>
            <pc:docMk/>
            <pc:sldMasterMk cId="546377014" sldId="2147483684"/>
            <pc:sldLayoutMk cId="2419248720" sldId="2147483695"/>
          </pc:sldLayoutMkLst>
        </pc:sldLayoutChg>
      </pc:sldMasterChg>
      <pc:sldMasterChg chg="add addSldLayout modSldLayout">
        <pc:chgData name="Antoun, Alex A" userId="S::aaantoun@mavs.coloradomesa.edu::ce1685ce-f1cc-4126-968f-36ab772b6036" providerId="AD" clId="Web-{DB6A7B3E-9885-47E5-B00F-86085E8825AA}" dt="2022-05-10T03:00:11.778" v="22"/>
        <pc:sldMasterMkLst>
          <pc:docMk/>
          <pc:sldMasterMk cId="2586416026" sldId="2147483696"/>
        </pc:sldMasterMkLst>
        <pc:sldLayoutChg chg="add mod replId">
          <pc:chgData name="Antoun, Alex A" userId="S::aaantoun@mavs.coloradomesa.edu::ce1685ce-f1cc-4126-968f-36ab772b6036" providerId="AD" clId="Web-{DB6A7B3E-9885-47E5-B00F-86085E8825AA}" dt="2022-05-10T03:00:11.778" v="22"/>
          <pc:sldLayoutMkLst>
            <pc:docMk/>
            <pc:sldMasterMk cId="2586416026" sldId="2147483696"/>
            <pc:sldLayoutMk cId="2837253901" sldId="2147483697"/>
          </pc:sldLayoutMkLst>
        </pc:sldLayoutChg>
        <pc:sldLayoutChg chg="add mod replId">
          <pc:chgData name="Antoun, Alex A" userId="S::aaantoun@mavs.coloradomesa.edu::ce1685ce-f1cc-4126-968f-36ab772b6036" providerId="AD" clId="Web-{DB6A7B3E-9885-47E5-B00F-86085E8825AA}" dt="2022-05-10T03:00:11.778" v="22"/>
          <pc:sldLayoutMkLst>
            <pc:docMk/>
            <pc:sldMasterMk cId="2586416026" sldId="2147483696"/>
            <pc:sldLayoutMk cId="991779344" sldId="2147483698"/>
          </pc:sldLayoutMkLst>
        </pc:sldLayoutChg>
        <pc:sldLayoutChg chg="add mod replId">
          <pc:chgData name="Antoun, Alex A" userId="S::aaantoun@mavs.coloradomesa.edu::ce1685ce-f1cc-4126-968f-36ab772b6036" providerId="AD" clId="Web-{DB6A7B3E-9885-47E5-B00F-86085E8825AA}" dt="2022-05-10T03:00:11.778" v="22"/>
          <pc:sldLayoutMkLst>
            <pc:docMk/>
            <pc:sldMasterMk cId="2586416026" sldId="2147483696"/>
            <pc:sldLayoutMk cId="3199184559" sldId="2147483699"/>
          </pc:sldLayoutMkLst>
        </pc:sldLayoutChg>
        <pc:sldLayoutChg chg="add mod replId">
          <pc:chgData name="Antoun, Alex A" userId="S::aaantoun@mavs.coloradomesa.edu::ce1685ce-f1cc-4126-968f-36ab772b6036" providerId="AD" clId="Web-{DB6A7B3E-9885-47E5-B00F-86085E8825AA}" dt="2022-05-10T03:00:11.778" v="22"/>
          <pc:sldLayoutMkLst>
            <pc:docMk/>
            <pc:sldMasterMk cId="2586416026" sldId="2147483696"/>
            <pc:sldLayoutMk cId="2738449438" sldId="2147483700"/>
          </pc:sldLayoutMkLst>
        </pc:sldLayoutChg>
        <pc:sldLayoutChg chg="add mod replId">
          <pc:chgData name="Antoun, Alex A" userId="S::aaantoun@mavs.coloradomesa.edu::ce1685ce-f1cc-4126-968f-36ab772b6036" providerId="AD" clId="Web-{DB6A7B3E-9885-47E5-B00F-86085E8825AA}" dt="2022-05-10T03:00:11.778" v="22"/>
          <pc:sldLayoutMkLst>
            <pc:docMk/>
            <pc:sldMasterMk cId="2586416026" sldId="2147483696"/>
            <pc:sldLayoutMk cId="367732366" sldId="2147483701"/>
          </pc:sldLayoutMkLst>
        </pc:sldLayoutChg>
        <pc:sldLayoutChg chg="add mod replId">
          <pc:chgData name="Antoun, Alex A" userId="S::aaantoun@mavs.coloradomesa.edu::ce1685ce-f1cc-4126-968f-36ab772b6036" providerId="AD" clId="Web-{DB6A7B3E-9885-47E5-B00F-86085E8825AA}" dt="2022-05-10T03:00:11.778" v="22"/>
          <pc:sldLayoutMkLst>
            <pc:docMk/>
            <pc:sldMasterMk cId="2586416026" sldId="2147483696"/>
            <pc:sldLayoutMk cId="1900663634" sldId="2147483702"/>
          </pc:sldLayoutMkLst>
        </pc:sldLayoutChg>
        <pc:sldLayoutChg chg="add mod replId">
          <pc:chgData name="Antoun, Alex A" userId="S::aaantoun@mavs.coloradomesa.edu::ce1685ce-f1cc-4126-968f-36ab772b6036" providerId="AD" clId="Web-{DB6A7B3E-9885-47E5-B00F-86085E8825AA}" dt="2022-05-10T03:00:11.778" v="22"/>
          <pc:sldLayoutMkLst>
            <pc:docMk/>
            <pc:sldMasterMk cId="2586416026" sldId="2147483696"/>
            <pc:sldLayoutMk cId="3149339382" sldId="2147483703"/>
          </pc:sldLayoutMkLst>
        </pc:sldLayoutChg>
        <pc:sldLayoutChg chg="add mod replId">
          <pc:chgData name="Antoun, Alex A" userId="S::aaantoun@mavs.coloradomesa.edu::ce1685ce-f1cc-4126-968f-36ab772b6036" providerId="AD" clId="Web-{DB6A7B3E-9885-47E5-B00F-86085E8825AA}" dt="2022-05-10T03:00:11.778" v="22"/>
          <pc:sldLayoutMkLst>
            <pc:docMk/>
            <pc:sldMasterMk cId="2586416026" sldId="2147483696"/>
            <pc:sldLayoutMk cId="3722406730" sldId="2147483704"/>
          </pc:sldLayoutMkLst>
        </pc:sldLayoutChg>
        <pc:sldLayoutChg chg="add mod replId">
          <pc:chgData name="Antoun, Alex A" userId="S::aaantoun@mavs.coloradomesa.edu::ce1685ce-f1cc-4126-968f-36ab772b6036" providerId="AD" clId="Web-{DB6A7B3E-9885-47E5-B00F-86085E8825AA}" dt="2022-05-10T03:00:11.778" v="22"/>
          <pc:sldLayoutMkLst>
            <pc:docMk/>
            <pc:sldMasterMk cId="2586416026" sldId="2147483696"/>
            <pc:sldLayoutMk cId="2458507396" sldId="2147483705"/>
          </pc:sldLayoutMkLst>
        </pc:sldLayoutChg>
        <pc:sldLayoutChg chg="add mod replId">
          <pc:chgData name="Antoun, Alex A" userId="S::aaantoun@mavs.coloradomesa.edu::ce1685ce-f1cc-4126-968f-36ab772b6036" providerId="AD" clId="Web-{DB6A7B3E-9885-47E5-B00F-86085E8825AA}" dt="2022-05-10T03:00:11.778" v="22"/>
          <pc:sldLayoutMkLst>
            <pc:docMk/>
            <pc:sldMasterMk cId="2586416026" sldId="2147483696"/>
            <pc:sldLayoutMk cId="4261334086" sldId="2147483706"/>
          </pc:sldLayoutMkLst>
        </pc:sldLayoutChg>
        <pc:sldLayoutChg chg="add mod replId">
          <pc:chgData name="Antoun, Alex A" userId="S::aaantoun@mavs.coloradomesa.edu::ce1685ce-f1cc-4126-968f-36ab772b6036" providerId="AD" clId="Web-{DB6A7B3E-9885-47E5-B00F-86085E8825AA}" dt="2022-05-10T03:00:11.778" v="22"/>
          <pc:sldLayoutMkLst>
            <pc:docMk/>
            <pc:sldMasterMk cId="2586416026" sldId="2147483696"/>
            <pc:sldLayoutMk cId="3588192300" sldId="2147483707"/>
          </pc:sldLayoutMkLst>
        </pc:sldLayoutChg>
      </pc:sldMasterChg>
    </pc:docChg>
  </pc:docChgLst>
  <pc:docChgLst>
    <pc:chgData name="Antoun, Alex A" userId="S::aaantoun@mavs.coloradomesa.edu::ce1685ce-f1cc-4126-968f-36ab772b6036" providerId="AD" clId="Web-{13E5DADE-E458-907D-24B3-8D6C057FD469}"/>
    <pc:docChg chg="modSld">
      <pc:chgData name="Antoun, Alex A" userId="S::aaantoun@mavs.coloradomesa.edu::ce1685ce-f1cc-4126-968f-36ab772b6036" providerId="AD" clId="Web-{13E5DADE-E458-907D-24B3-8D6C057FD469}" dt="2022-05-11T03:55:53.734" v="255"/>
      <pc:docMkLst>
        <pc:docMk/>
      </pc:docMkLst>
      <pc:sldChg chg="addSp">
        <pc:chgData name="Antoun, Alex A" userId="S::aaantoun@mavs.coloradomesa.edu::ce1685ce-f1cc-4126-968f-36ab772b6036" providerId="AD" clId="Web-{13E5DADE-E458-907D-24B3-8D6C057FD469}" dt="2022-05-11T03:40:02.033" v="253"/>
        <pc:sldMkLst>
          <pc:docMk/>
          <pc:sldMk cId="97539309" sldId="257"/>
        </pc:sldMkLst>
        <pc:inkChg chg="add">
          <ac:chgData name="Antoun, Alex A" userId="S::aaantoun@mavs.coloradomesa.edu::ce1685ce-f1cc-4126-968f-36ab772b6036" providerId="AD" clId="Web-{13E5DADE-E458-907D-24B3-8D6C057FD469}" dt="2022-05-11T03:40:02.033" v="253"/>
          <ac:inkMkLst>
            <pc:docMk/>
            <pc:sldMk cId="97539309" sldId="257"/>
            <ac:inkMk id="3" creationId="{C2E8B356-B8F5-3855-F7C1-850D2C2337AE}"/>
          </ac:inkMkLst>
        </pc:inkChg>
      </pc:sldChg>
      <pc:sldChg chg="addSp delSp modSp">
        <pc:chgData name="Antoun, Alex A" userId="S::aaantoun@mavs.coloradomesa.edu::ce1685ce-f1cc-4126-968f-36ab772b6036" providerId="AD" clId="Web-{13E5DADE-E458-907D-24B3-8D6C057FD469}" dt="2022-05-11T03:37:03.796" v="252"/>
        <pc:sldMkLst>
          <pc:docMk/>
          <pc:sldMk cId="4264221487" sldId="262"/>
        </pc:sldMkLst>
        <pc:spChg chg="del">
          <ac:chgData name="Antoun, Alex A" userId="S::aaantoun@mavs.coloradomesa.edu::ce1685ce-f1cc-4126-968f-36ab772b6036" providerId="AD" clId="Web-{13E5DADE-E458-907D-24B3-8D6C057FD469}" dt="2022-05-11T03:00:08.531" v="135"/>
          <ac:spMkLst>
            <pc:docMk/>
            <pc:sldMk cId="4264221487" sldId="262"/>
            <ac:spMk id="3" creationId="{5F399825-A1A2-25D0-669C-89F57362BEDA}"/>
          </ac:spMkLst>
        </pc:spChg>
        <pc:spChg chg="add del mod">
          <ac:chgData name="Antoun, Alex A" userId="S::aaantoun@mavs.coloradomesa.edu::ce1685ce-f1cc-4126-968f-36ab772b6036" providerId="AD" clId="Web-{13E5DADE-E458-907D-24B3-8D6C057FD469}" dt="2022-05-11T03:00:14.593" v="136"/>
          <ac:spMkLst>
            <pc:docMk/>
            <pc:sldMk cId="4264221487" sldId="262"/>
            <ac:spMk id="6" creationId="{D017A712-9FF1-D24B-BD07-1FF075782789}"/>
          </ac:spMkLst>
        </pc:spChg>
        <pc:picChg chg="add mod">
          <ac:chgData name="Antoun, Alex A" userId="S::aaantoun@mavs.coloradomesa.edu::ce1685ce-f1cc-4126-968f-36ab772b6036" providerId="AD" clId="Web-{13E5DADE-E458-907D-24B3-8D6C057FD469}" dt="2022-05-11T03:00:23.625" v="139" actId="1076"/>
          <ac:picMkLst>
            <pc:docMk/>
            <pc:sldMk cId="4264221487" sldId="262"/>
            <ac:picMk id="4" creationId="{8C52518F-FD1F-2012-69A1-2D0E06BFC3FE}"/>
          </ac:picMkLst>
        </pc:picChg>
        <pc:inkChg chg="add del">
          <ac:chgData name="Antoun, Alex A" userId="S::aaantoun@mavs.coloradomesa.edu::ce1685ce-f1cc-4126-968f-36ab772b6036" providerId="AD" clId="Web-{13E5DADE-E458-907D-24B3-8D6C057FD469}" dt="2022-05-11T03:37:03.796" v="252"/>
          <ac:inkMkLst>
            <pc:docMk/>
            <pc:sldMk cId="4264221487" sldId="262"/>
            <ac:inkMk id="10" creationId="{CE8C3635-DFF3-499B-BBA0-C299D03CDFBF}"/>
          </ac:inkMkLst>
        </pc:inkChg>
      </pc:sldChg>
      <pc:sldChg chg="addSp delSp modSp">
        <pc:chgData name="Antoun, Alex A" userId="S::aaantoun@mavs.coloradomesa.edu::ce1685ce-f1cc-4126-968f-36ab772b6036" providerId="AD" clId="Web-{13E5DADE-E458-907D-24B3-8D6C057FD469}" dt="2022-05-11T03:36:04.030" v="249"/>
        <pc:sldMkLst>
          <pc:docMk/>
          <pc:sldMk cId="1545618421" sldId="263"/>
        </pc:sldMkLst>
        <pc:spChg chg="mod">
          <ac:chgData name="Antoun, Alex A" userId="S::aaantoun@mavs.coloradomesa.edu::ce1685ce-f1cc-4126-968f-36ab772b6036" providerId="AD" clId="Web-{13E5DADE-E458-907D-24B3-8D6C057FD469}" dt="2022-05-11T03:25:09.442" v="202" actId="20577"/>
          <ac:spMkLst>
            <pc:docMk/>
            <pc:sldMk cId="1545618421" sldId="263"/>
            <ac:spMk id="2" creationId="{29AACDAD-A8E6-7363-BD4A-82712CD81E93}"/>
          </ac:spMkLst>
        </pc:spChg>
        <pc:spChg chg="del">
          <ac:chgData name="Antoun, Alex A" userId="S::aaantoun@mavs.coloradomesa.edu::ce1685ce-f1cc-4126-968f-36ab772b6036" providerId="AD" clId="Web-{13E5DADE-E458-907D-24B3-8D6C057FD469}" dt="2022-05-11T03:23:21.581" v="172"/>
          <ac:spMkLst>
            <pc:docMk/>
            <pc:sldMk cId="1545618421" sldId="263"/>
            <ac:spMk id="3" creationId="{379BBF0C-3FD7-3B5E-61D1-5946C889EDFC}"/>
          </ac:spMkLst>
        </pc:spChg>
        <pc:spChg chg="add">
          <ac:chgData name="Antoun, Alex A" userId="S::aaantoun@mavs.coloradomesa.edu::ce1685ce-f1cc-4126-968f-36ab772b6036" providerId="AD" clId="Web-{13E5DADE-E458-907D-24B3-8D6C057FD469}" dt="2022-05-11T03:35:09.545" v="243"/>
          <ac:spMkLst>
            <pc:docMk/>
            <pc:sldMk cId="1545618421" sldId="263"/>
            <ac:spMk id="3" creationId="{AF8B99CF-F558-88A6-BC58-22E24C34FF7C}"/>
          </ac:spMkLst>
        </pc:spChg>
        <pc:spChg chg="add del mod">
          <ac:chgData name="Antoun, Alex A" userId="S::aaantoun@mavs.coloradomesa.edu::ce1685ce-f1cc-4126-968f-36ab772b6036" providerId="AD" clId="Web-{13E5DADE-E458-907D-24B3-8D6C057FD469}" dt="2022-05-11T03:23:25.238" v="174"/>
          <ac:spMkLst>
            <pc:docMk/>
            <pc:sldMk cId="1545618421" sldId="263"/>
            <ac:spMk id="8" creationId="{7C6DB22C-6C08-C9D0-92EF-D796AE2A77FB}"/>
          </ac:spMkLst>
        </pc:spChg>
        <pc:picChg chg="add mod modCrop">
          <ac:chgData name="Antoun, Alex A" userId="S::aaantoun@mavs.coloradomesa.edu::ce1685ce-f1cc-4126-968f-36ab772b6036" providerId="AD" clId="Web-{13E5DADE-E458-907D-24B3-8D6C057FD469}" dt="2022-05-11T03:25:48.880" v="207" actId="1076"/>
          <ac:picMkLst>
            <pc:docMk/>
            <pc:sldMk cId="1545618421" sldId="263"/>
            <ac:picMk id="4" creationId="{6A994A50-704B-1D8E-AAE5-418C3C13A45A}"/>
          </ac:picMkLst>
        </pc:picChg>
        <pc:picChg chg="add mod modCrop">
          <ac:chgData name="Antoun, Alex A" userId="S::aaantoun@mavs.coloradomesa.edu::ce1685ce-f1cc-4126-968f-36ab772b6036" providerId="AD" clId="Web-{13E5DADE-E458-907D-24B3-8D6C057FD469}" dt="2022-05-11T03:25:52.130" v="208" actId="1076"/>
          <ac:picMkLst>
            <pc:docMk/>
            <pc:sldMk cId="1545618421" sldId="263"/>
            <ac:picMk id="5" creationId="{4AFB6F88-5E32-F2AC-ACE7-58CB8742E076}"/>
          </ac:picMkLst>
        </pc:picChg>
        <pc:picChg chg="add mod modCrop">
          <ac:chgData name="Antoun, Alex A" userId="S::aaantoun@mavs.coloradomesa.edu::ce1685ce-f1cc-4126-968f-36ab772b6036" providerId="AD" clId="Web-{13E5DADE-E458-907D-24B3-8D6C057FD469}" dt="2022-05-11T03:25:16.942" v="203" actId="1076"/>
          <ac:picMkLst>
            <pc:docMk/>
            <pc:sldMk cId="1545618421" sldId="263"/>
            <ac:picMk id="6" creationId="{DF3D407A-E133-838C-A067-446142C4D391}"/>
          </ac:picMkLst>
        </pc:picChg>
        <pc:picChg chg="add mod">
          <ac:chgData name="Antoun, Alex A" userId="S::aaantoun@mavs.coloradomesa.edu::ce1685ce-f1cc-4126-968f-36ab772b6036" providerId="AD" clId="Web-{13E5DADE-E458-907D-24B3-8D6C057FD469}" dt="2022-05-11T03:27:18.335" v="220" actId="1076"/>
          <ac:picMkLst>
            <pc:docMk/>
            <pc:sldMk cId="1545618421" sldId="263"/>
            <ac:picMk id="9" creationId="{B7755A3F-4D7A-85FC-DBBC-DA730F190634}"/>
          </ac:picMkLst>
        </pc:picChg>
        <pc:inkChg chg="add">
          <ac:chgData name="Antoun, Alex A" userId="S::aaantoun@mavs.coloradomesa.edu::ce1685ce-f1cc-4126-968f-36ab772b6036" providerId="AD" clId="Web-{13E5DADE-E458-907D-24B3-8D6C057FD469}" dt="2022-05-11T03:35:34.920" v="245"/>
          <ac:inkMkLst>
            <pc:docMk/>
            <pc:sldMk cId="1545618421" sldId="263"/>
            <ac:inkMk id="3" creationId="{038B5C60-3BA1-8333-0000-19225EEF6729}"/>
          </ac:inkMkLst>
        </pc:inkChg>
        <pc:inkChg chg="add">
          <ac:chgData name="Antoun, Alex A" userId="S::aaantoun@mavs.coloradomesa.edu::ce1685ce-f1cc-4126-968f-36ab772b6036" providerId="AD" clId="Web-{13E5DADE-E458-907D-24B3-8D6C057FD469}" dt="2022-05-11T03:35:26.170" v="244"/>
          <ac:inkMkLst>
            <pc:docMk/>
            <pc:sldMk cId="1545618421" sldId="263"/>
            <ac:inkMk id="7" creationId="{FFB27DAF-F334-7D57-1C3F-DF4A8D1DA6CF}"/>
          </ac:inkMkLst>
        </pc:inkChg>
        <pc:inkChg chg="add">
          <ac:chgData name="Antoun, Alex A" userId="S::aaantoun@mavs.coloradomesa.edu::ce1685ce-f1cc-4126-968f-36ab772b6036" providerId="AD" clId="Web-{13E5DADE-E458-907D-24B3-8D6C057FD469}" dt="2022-05-11T03:35:38.154" v="246"/>
          <ac:inkMkLst>
            <pc:docMk/>
            <pc:sldMk cId="1545618421" sldId="263"/>
            <ac:inkMk id="8" creationId="{D496CC60-4BEF-F86D-9C53-8155BFDEF360}"/>
          </ac:inkMkLst>
        </pc:inkChg>
        <pc:inkChg chg="add">
          <ac:chgData name="Antoun, Alex A" userId="S::aaantoun@mavs.coloradomesa.edu::ce1685ce-f1cc-4126-968f-36ab772b6036" providerId="AD" clId="Web-{13E5DADE-E458-907D-24B3-8D6C057FD469}" dt="2022-05-11T03:35:50.561" v="247"/>
          <ac:inkMkLst>
            <pc:docMk/>
            <pc:sldMk cId="1545618421" sldId="263"/>
            <ac:inkMk id="10" creationId="{236BE16E-787F-54CF-8587-CCBA95AC0CA0}"/>
          </ac:inkMkLst>
        </pc:inkChg>
        <pc:inkChg chg="add del">
          <ac:chgData name="Antoun, Alex A" userId="S::aaantoun@mavs.coloradomesa.edu::ce1685ce-f1cc-4126-968f-36ab772b6036" providerId="AD" clId="Web-{13E5DADE-E458-907D-24B3-8D6C057FD469}" dt="2022-05-11T03:26:47.162" v="214"/>
          <ac:inkMkLst>
            <pc:docMk/>
            <pc:sldMk cId="1545618421" sldId="263"/>
            <ac:inkMk id="10" creationId="{CA787725-AAA1-7F03-0F84-C13597E55099}"/>
          </ac:inkMkLst>
        </pc:inkChg>
        <pc:inkChg chg="add del mod">
          <ac:chgData name="Antoun, Alex A" userId="S::aaantoun@mavs.coloradomesa.edu::ce1685ce-f1cc-4126-968f-36ab772b6036" providerId="AD" clId="Web-{13E5DADE-E458-907D-24B3-8D6C057FD469}" dt="2022-05-11T03:27:21.616" v="222"/>
          <ac:inkMkLst>
            <pc:docMk/>
            <pc:sldMk cId="1545618421" sldId="263"/>
            <ac:inkMk id="11" creationId="{6E9BB439-4C56-0E73-D21F-47F807ABDEA3}"/>
          </ac:inkMkLst>
        </pc:inkChg>
        <pc:inkChg chg="add">
          <ac:chgData name="Antoun, Alex A" userId="S::aaantoun@mavs.coloradomesa.edu::ce1685ce-f1cc-4126-968f-36ab772b6036" providerId="AD" clId="Web-{13E5DADE-E458-907D-24B3-8D6C057FD469}" dt="2022-05-11T03:35:54.420" v="248"/>
          <ac:inkMkLst>
            <pc:docMk/>
            <pc:sldMk cId="1545618421" sldId="263"/>
            <ac:inkMk id="11" creationId="{CA5FA43D-A3B4-8B33-994E-36CA4FF71053}"/>
          </ac:inkMkLst>
        </pc:inkChg>
        <pc:inkChg chg="add">
          <ac:chgData name="Antoun, Alex A" userId="S::aaantoun@mavs.coloradomesa.edu::ce1685ce-f1cc-4126-968f-36ab772b6036" providerId="AD" clId="Web-{13E5DADE-E458-907D-24B3-8D6C057FD469}" dt="2022-05-11T03:36:04.030" v="249"/>
          <ac:inkMkLst>
            <pc:docMk/>
            <pc:sldMk cId="1545618421" sldId="263"/>
            <ac:inkMk id="12" creationId="{F44657BF-6587-8658-6CF6-3E06A8AAD826}"/>
          </ac:inkMkLst>
        </pc:inkChg>
        <pc:inkChg chg="add del">
          <ac:chgData name="Antoun, Alex A" userId="S::aaantoun@mavs.coloradomesa.edu::ce1685ce-f1cc-4126-968f-36ab772b6036" providerId="AD" clId="Web-{13E5DADE-E458-907D-24B3-8D6C057FD469}" dt="2022-05-11T03:31:19.041" v="238"/>
          <ac:inkMkLst>
            <pc:docMk/>
            <pc:sldMk cId="1545618421" sldId="263"/>
            <ac:inkMk id="12" creationId="{F658C0D4-A715-0D29-DA82-082A54D52A4F}"/>
          </ac:inkMkLst>
        </pc:inkChg>
        <pc:inkChg chg="add del">
          <ac:chgData name="Antoun, Alex A" userId="S::aaantoun@mavs.coloradomesa.edu::ce1685ce-f1cc-4126-968f-36ab772b6036" providerId="AD" clId="Web-{13E5DADE-E458-907D-24B3-8D6C057FD469}" dt="2022-05-11T03:31:16.010" v="236"/>
          <ac:inkMkLst>
            <pc:docMk/>
            <pc:sldMk cId="1545618421" sldId="263"/>
            <ac:inkMk id="13" creationId="{05563321-9771-CF30-0AA8-14BF33C05CFC}"/>
          </ac:inkMkLst>
        </pc:inkChg>
        <pc:inkChg chg="add del">
          <ac:chgData name="Antoun, Alex A" userId="S::aaantoun@mavs.coloradomesa.edu::ce1685ce-f1cc-4126-968f-36ab772b6036" providerId="AD" clId="Web-{13E5DADE-E458-907D-24B3-8D6C057FD469}" dt="2022-05-11T03:31:21.479" v="239"/>
          <ac:inkMkLst>
            <pc:docMk/>
            <pc:sldMk cId="1545618421" sldId="263"/>
            <ac:inkMk id="14" creationId="{06AA7780-84F6-32C8-CDA9-A8BBB418FDD8}"/>
          </ac:inkMkLst>
        </pc:inkChg>
        <pc:inkChg chg="add del">
          <ac:chgData name="Antoun, Alex A" userId="S::aaantoun@mavs.coloradomesa.edu::ce1685ce-f1cc-4126-968f-36ab772b6036" providerId="AD" clId="Web-{13E5DADE-E458-907D-24B3-8D6C057FD469}" dt="2022-05-11T03:31:22.916" v="240"/>
          <ac:inkMkLst>
            <pc:docMk/>
            <pc:sldMk cId="1545618421" sldId="263"/>
            <ac:inkMk id="15" creationId="{EF46B4C7-DA56-5EE8-4D52-89B7395821E4}"/>
          </ac:inkMkLst>
        </pc:inkChg>
        <pc:inkChg chg="add del">
          <ac:chgData name="Antoun, Alex A" userId="S::aaantoun@mavs.coloradomesa.edu::ce1685ce-f1cc-4126-968f-36ab772b6036" providerId="AD" clId="Web-{13E5DADE-E458-907D-24B3-8D6C057FD469}" dt="2022-05-11T03:31:25.463" v="242"/>
          <ac:inkMkLst>
            <pc:docMk/>
            <pc:sldMk cId="1545618421" sldId="263"/>
            <ac:inkMk id="16" creationId="{00EAEF94-56FD-1594-6FDF-4FFCB2FC06A0}"/>
          </ac:inkMkLst>
        </pc:inkChg>
        <pc:inkChg chg="add del">
          <ac:chgData name="Antoun, Alex A" userId="S::aaantoun@mavs.coloradomesa.edu::ce1685ce-f1cc-4126-968f-36ab772b6036" providerId="AD" clId="Web-{13E5DADE-E458-907D-24B3-8D6C057FD469}" dt="2022-05-11T03:31:24.119" v="241"/>
          <ac:inkMkLst>
            <pc:docMk/>
            <pc:sldMk cId="1545618421" sldId="263"/>
            <ac:inkMk id="17" creationId="{19C75026-5D4A-1ACD-4FFE-002A1E339BA9}"/>
          </ac:inkMkLst>
        </pc:inkChg>
        <pc:inkChg chg="add del">
          <ac:chgData name="Antoun, Alex A" userId="S::aaantoun@mavs.coloradomesa.edu::ce1685ce-f1cc-4126-968f-36ab772b6036" providerId="AD" clId="Web-{13E5DADE-E458-907D-24B3-8D6C057FD469}" dt="2022-05-11T03:30:58.744" v="230"/>
          <ac:inkMkLst>
            <pc:docMk/>
            <pc:sldMk cId="1545618421" sldId="263"/>
            <ac:inkMk id="18" creationId="{D082F176-83FE-1B12-CAB7-F7F78C0FD575}"/>
          </ac:inkMkLst>
        </pc:inkChg>
        <pc:inkChg chg="add del">
          <ac:chgData name="Antoun, Alex A" userId="S::aaantoun@mavs.coloradomesa.edu::ce1685ce-f1cc-4126-968f-36ab772b6036" providerId="AD" clId="Web-{13E5DADE-E458-907D-24B3-8D6C057FD469}" dt="2022-05-11T03:31:17.791" v="237"/>
          <ac:inkMkLst>
            <pc:docMk/>
            <pc:sldMk cId="1545618421" sldId="263"/>
            <ac:inkMk id="19" creationId="{59BD6BFC-6B1C-8DB1-F057-AA83D44A015F}"/>
          </ac:inkMkLst>
        </pc:inkChg>
        <pc:inkChg chg="add del">
          <ac:chgData name="Antoun, Alex A" userId="S::aaantoun@mavs.coloradomesa.edu::ce1685ce-f1cc-4126-968f-36ab772b6036" providerId="AD" clId="Web-{13E5DADE-E458-907D-24B3-8D6C057FD469}" dt="2022-05-11T03:31:05.963" v="235"/>
          <ac:inkMkLst>
            <pc:docMk/>
            <pc:sldMk cId="1545618421" sldId="263"/>
            <ac:inkMk id="20" creationId="{645D46C7-1825-8C2F-5441-A55B408CB68D}"/>
          </ac:inkMkLst>
        </pc:inkChg>
        <pc:inkChg chg="add del">
          <ac:chgData name="Antoun, Alex A" userId="S::aaantoun@mavs.coloradomesa.edu::ce1685ce-f1cc-4126-968f-36ab772b6036" providerId="AD" clId="Web-{13E5DADE-E458-907D-24B3-8D6C057FD469}" dt="2022-05-11T03:31:05.963" v="234"/>
          <ac:inkMkLst>
            <pc:docMk/>
            <pc:sldMk cId="1545618421" sldId="263"/>
            <ac:inkMk id="21" creationId="{751AB1C3-767B-538A-C222-81403DC0EFA3}"/>
          </ac:inkMkLst>
        </pc:inkChg>
      </pc:sldChg>
      <pc:sldChg chg="modSp">
        <pc:chgData name="Antoun, Alex A" userId="S::aaantoun@mavs.coloradomesa.edu::ce1685ce-f1cc-4126-968f-36ab772b6036" providerId="AD" clId="Web-{13E5DADE-E458-907D-24B3-8D6C057FD469}" dt="2022-05-11T02:23:36.802" v="133" actId="20577"/>
        <pc:sldMkLst>
          <pc:docMk/>
          <pc:sldMk cId="2890624317" sldId="265"/>
        </pc:sldMkLst>
        <pc:spChg chg="mod">
          <ac:chgData name="Antoun, Alex A" userId="S::aaantoun@mavs.coloradomesa.edu::ce1685ce-f1cc-4126-968f-36ab772b6036" providerId="AD" clId="Web-{13E5DADE-E458-907D-24B3-8D6C057FD469}" dt="2022-05-11T02:23:36.802" v="133" actId="20577"/>
          <ac:spMkLst>
            <pc:docMk/>
            <pc:sldMk cId="2890624317" sldId="265"/>
            <ac:spMk id="3" creationId="{3B8CB1FE-53EA-CDC2-0DC8-453D15DAA5C5}"/>
          </ac:spMkLst>
        </pc:spChg>
      </pc:sldChg>
      <pc:sldChg chg="addSp">
        <pc:chgData name="Antoun, Alex A" userId="S::aaantoun@mavs.coloradomesa.edu::ce1685ce-f1cc-4126-968f-36ab772b6036" providerId="AD" clId="Web-{13E5DADE-E458-907D-24B3-8D6C057FD469}" dt="2022-05-11T03:36:49.062" v="250"/>
        <pc:sldMkLst>
          <pc:docMk/>
          <pc:sldMk cId="2665343781" sldId="266"/>
        </pc:sldMkLst>
        <pc:inkChg chg="add">
          <ac:chgData name="Antoun, Alex A" userId="S::aaantoun@mavs.coloradomesa.edu::ce1685ce-f1cc-4126-968f-36ab772b6036" providerId="AD" clId="Web-{13E5DADE-E458-907D-24B3-8D6C057FD469}" dt="2022-05-11T03:36:49.062" v="250"/>
          <ac:inkMkLst>
            <pc:docMk/>
            <pc:sldMk cId="2665343781" sldId="266"/>
            <ac:inkMk id="5" creationId="{75D2843C-D56F-ADF6-CECF-DFE8E7BB9447}"/>
          </ac:inkMkLst>
        </pc:inkChg>
      </pc:sldChg>
      <pc:sldChg chg="addSp delSp">
        <pc:chgData name="Antoun, Alex A" userId="S::aaantoun@mavs.coloradomesa.edu::ce1685ce-f1cc-4126-968f-36ab772b6036" providerId="AD" clId="Web-{13E5DADE-E458-907D-24B3-8D6C057FD469}" dt="2022-05-11T03:55:53.734" v="255"/>
        <pc:sldMkLst>
          <pc:docMk/>
          <pc:sldMk cId="4032082283" sldId="267"/>
        </pc:sldMkLst>
        <pc:inkChg chg="add del">
          <ac:chgData name="Antoun, Alex A" userId="S::aaantoun@mavs.coloradomesa.edu::ce1685ce-f1cc-4126-968f-36ab772b6036" providerId="AD" clId="Web-{13E5DADE-E458-907D-24B3-8D6C057FD469}" dt="2022-05-11T03:55:53.734" v="255"/>
          <ac:inkMkLst>
            <pc:docMk/>
            <pc:sldMk cId="4032082283" sldId="267"/>
            <ac:inkMk id="5" creationId="{A562DA10-3093-BF36-D816-F999961968AB}"/>
          </ac:inkMkLst>
        </pc:inkChg>
      </pc:sldChg>
    </pc:docChg>
  </pc:docChgLst>
  <pc:docChgLst>
    <pc:chgData name="Halladay, James E" userId="S::jehalladay@mavs.coloradomesa.edu::4d472a79-f8fe-4338-8cee-027d0898713a" providerId="AD" clId="Web-{F5696DA1-0370-321E-99D0-CDB0A0E0265A}"/>
    <pc:docChg chg="addSld modSld">
      <pc:chgData name="Halladay, James E" userId="S::jehalladay@mavs.coloradomesa.edu::4d472a79-f8fe-4338-8cee-027d0898713a" providerId="AD" clId="Web-{F5696DA1-0370-321E-99D0-CDB0A0E0265A}" dt="2022-05-10T03:31:08.947" v="292" actId="20577"/>
      <pc:docMkLst>
        <pc:docMk/>
      </pc:docMkLst>
      <pc:sldChg chg="modSp">
        <pc:chgData name="Halladay, James E" userId="S::jehalladay@mavs.coloradomesa.edu::4d472a79-f8fe-4338-8cee-027d0898713a" providerId="AD" clId="Web-{F5696DA1-0370-321E-99D0-CDB0A0E0265A}" dt="2022-05-10T03:27:17.573" v="2" actId="20577"/>
        <pc:sldMkLst>
          <pc:docMk/>
          <pc:sldMk cId="1974565286" sldId="258"/>
        </pc:sldMkLst>
        <pc:spChg chg="mod">
          <ac:chgData name="Halladay, James E" userId="S::jehalladay@mavs.coloradomesa.edu::4d472a79-f8fe-4338-8cee-027d0898713a" providerId="AD" clId="Web-{F5696DA1-0370-321E-99D0-CDB0A0E0265A}" dt="2022-05-10T03:27:17.573" v="2" actId="20577"/>
          <ac:spMkLst>
            <pc:docMk/>
            <pc:sldMk cId="1974565286" sldId="258"/>
            <ac:spMk id="3" creationId="{4408B291-F16C-5998-A5A5-22442F061270}"/>
          </ac:spMkLst>
        </pc:spChg>
      </pc:sldChg>
      <pc:sldChg chg="modSp new">
        <pc:chgData name="Halladay, James E" userId="S::jehalladay@mavs.coloradomesa.edu::4d472a79-f8fe-4338-8cee-027d0898713a" providerId="AD" clId="Web-{F5696DA1-0370-321E-99D0-CDB0A0E0265A}" dt="2022-05-10T03:31:08.947" v="292" actId="20577"/>
        <pc:sldMkLst>
          <pc:docMk/>
          <pc:sldMk cId="1674928413" sldId="264"/>
        </pc:sldMkLst>
        <pc:spChg chg="mod">
          <ac:chgData name="Halladay, James E" userId="S::jehalladay@mavs.coloradomesa.edu::4d472a79-f8fe-4338-8cee-027d0898713a" providerId="AD" clId="Web-{F5696DA1-0370-321E-99D0-CDB0A0E0265A}" dt="2022-05-10T03:28:47.698" v="20" actId="20577"/>
          <ac:spMkLst>
            <pc:docMk/>
            <pc:sldMk cId="1674928413" sldId="264"/>
            <ac:spMk id="2" creationId="{39F2C87C-06DC-2DD4-9367-85EE4238C29E}"/>
          </ac:spMkLst>
        </pc:spChg>
        <pc:spChg chg="mod">
          <ac:chgData name="Halladay, James E" userId="S::jehalladay@mavs.coloradomesa.edu::4d472a79-f8fe-4338-8cee-027d0898713a" providerId="AD" clId="Web-{F5696DA1-0370-321E-99D0-CDB0A0E0265A}" dt="2022-05-10T03:31:08.947" v="292" actId="20577"/>
          <ac:spMkLst>
            <pc:docMk/>
            <pc:sldMk cId="1674928413" sldId="264"/>
            <ac:spMk id="3" creationId="{4FDF38B1-3FEE-0C08-4E24-597ABC96DBE6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1T03:56:05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1511 5080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1T03:35:26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19368 7206 16383 0 0,'-6'-3'0'0'0,"-5"-2"0"0"0,-11-2 0 0 0,-10-3 0 0 0,-10-4 0 0 0,-6 2 0 0 0,-8-5 0 0 0,-23-2 0 0 0,-10 0 0 0 0,0-1 0 0 0,7 0 0 0 0,7 0 0 0 0,7 4 0 0 0,9 5 0 0 0,11 3 0 0 0,8 4 0 0 0,4 2 0 0 0,6-1 0 0 0,4 0 0 0 0,3-1 0 0 0,3 2 0 0 0,2 1 0 0 0,0 0 0 0 0,1 0 0 0 0,-4 1 0 0 0,-1 3 0 0 0,1 2 0 0 0,-1 2 0 0 0,2 3 0 0 0,0 1 0 0 0,4 1 0 0 0,1-2 0 0 0,4 1 0 0 0,0-1 0 0 0,-1-3 0 0 0,2 1 0 0 0,-2-1 0 0 0,0-2 0 0 0,1 2 0 0 0,-1-1 0 0 0,-1 2 0 0 0,-2 0 0 0 0,-1-2 0 0 0,-2-2 0 0 0,0-1 0 0 0,0-2 0 0 0,-1 3 0 0 0,1 3 0 0 0,-1 1 0 0 0,0 2 0 0 0,4 2 0 0 0,1 3 0 0 0,2 1 0 0 0,1 2 0 0 0,2 0 0 0 0,3 1 0 0 0,-2 0 0 0 0,2 0 0 0 0,-2 0 0 0 0,-3-1 0 0 0,1 1 0 0 0,2-1 0 0 0,3 1 0 0 0,1-1 0 0 0,2 1 0 0 0,1-1 0 0 0,1 0 0 0 0,1 1 0 0 0,-1-1 0 0 0,1 1 0 0 0,-1-1 0 0 0,0 0 0 0 0,0 1 0 0 0,3-1 0 0 0,5 4 0 0 0,3 0 0 0 0,4 4 0 0 0,1-3 0 0 0,-1 0 0 0 0,3 0 0 0 0,1 0 0 0 0,1-2 0 0 0,0-1 0 0 0,0 2 0 0 0,3-2 0 0 0,3-2 0 0 0,-2-1 0 0 0,1 1 0 0 0,2-1 0 0 0,0 1 0 0 0,1-4 0 0 0,0-3 0 0 0,1-1 0 0 0,4 1 0 0 0,4 2 0 0 0,1-1 0 0 0,4 0 0 0 0,4-2 0 0 0,1 1 0 0 0,1-2 0 0 0,2-2 0 0 0,-1-2 0 0 0,-2-3 0 0 0,-1-1 0 0 0,-1-1 0 0 0,-2 0 0 0 0,1 0 0 0 0,-4-4 0 0 0,0 0 0 0 0,1-4 0 0 0,-5 1 0 0 0,-1-3 0 0 0,-4 1 0 0 0,-4-1 0 0 0,-4 1 0 0 0,-2-1 0 0 0,-2-2 0 0 0,-1 1 0 0 0,0 2 0 0 0,0-3 0 0 0,-1-3 0 0 0,4-2 0 0 0,2-4 0 0 0,-4-5 0 0 0,-2 1 0 0 0,0 3 0 0 0,-4 2 0 0 0,0 4 0 0 0,0 1 0 0 0,2 4 0 0 0,-3 0 0 0 0,1 0 0 0 0,1 0 0 0 0,-3 0 0 0 0,1-1 0 0 0,2-6 0 0 0,-3-2 0 0 0,1 2 0 0 0,-2 1 0 0 0,-2 1 0 0 0,-4-1 0 0 0,-1-1 0 0 0,-2 1 0 0 0,0-1 0 0 0,1 0 0 0 0,2-1 0 0 0,0 1 0 0 0,-2 0 0 0 0,0-1 0 0 0,-1 1 0 0 0,0-1 0 0 0,-1 1 0 0 0,0-1 0 0 0,-3 4 0 0 0,-4 4 0 0 0,-2 1 0 0 0,-1 1 0 0 0,-3 4 0 0 0,1-2 0 0 0,0 1 0 0 0,1-1 0 0 0,0-1 0 0 0,-2 2 0 0 0,2-1 0 0 0,3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1T03:56:05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19973 7644 16383 0 0,'3'0'0'0'0,"14"3"0"0"0,16 7 0 0 0,15 5 0 0 0,12 7 0 0 0,6 2 0 0 0,6 4 0 0 0,4-1 0 0 0,2 0 0 0 0,2 3 0 0 0,14 3 0 0 0,6 0 0 0 0,-5-3 0 0 0,-5-4 0 0 0,-4 0 0 0 0,4 0 0 0 0,1-3 0 0 0,-1-2 0 0 0,2 6 0 0 0,1 0 0 0 0,6 0 0 0 0,10 1 0 0 0,6-2 0 0 0,4 2 0 0 0,19 2 0 0 0,1 0 0 0 0,-7-3 0 0 0,-7-3 0 0 0,-13-2 0 0 0,-12-2 0 0 0,-18-1 0 0 0,-9-1 0 0 0,-8 0 0 0 0,-6 0 0 0 0,-10-3 0 0 0,-7-4 0 0 0,-10-1 0 0 0,-8-2 0 0 0,-5-3 0 0 0,-2-1 0 0 0,-1-2 0 0 0,3-2 0 0 0,1 3 0 0 0,4 1 0 0 0,1 3 0 0 0,-1 0 0 0 0,-2-1 0 0 0,0-2 0 0 0,-2 2 0 0 0,2 0 0 0 0,1-2 0 0 0,-1 3 0 0 0,0 2 0 0 0,-2 4 0 0 0,3-1 0 0 0,13 6 0 0 0,12 8 0 0 0,5-2 0 0 0,9 5 0 0 0,13 4 0 0 0,12 3 0 0 0,4-3 0 0 0,-14-2 0 0 0,-7-5 0 0 0,0 1 0 0 0,-2 1 0 0 0,-7-1 0 0 0,-7-2 0 0 0,-1 2 0 0 0,-2-2 0 0 0,-5-1 0 0 0,0 2 0 0 0,2 1 0 0 0,4 4 0 0 0,1-1 0 0 0,0 1 0 0 0,0 1 0 0 0,1-4 0 0 0,-2-1 0 0 0,-1 1 0 0 0,0 2 0 0 0,-2-1 0 0 0,3 4 0 0 0,-4-3 0 0 0,-8-1 0 0 0,-3-6 0 0 0,-3 1 0 0 0,3 1 0 0 0,-2 0 0 0 0,0 0 0 0 0,15 13 0 0 0,9 0 0 0 0,-6-2 0 0 0,-2-2 0 0 0,-4-3 0 0 0,-4-1 0 0 0,1-2 0 0 0,2-3 0 0 0,2 0 0 0 0,0 0 0 0 0,-5-2 0 0 0,-5-1 0 0 0,-4-5 0 0 0,-3-2 0 0 0,-5 0 0 0 0,-6-3 0 0 0,-2 0 0 0 0,-1-3 0 0 0,0 1 0 0 0,0 2 0 0 0,0-2 0 0 0,0 2 0 0 0,1 0 0 0 0,-3 3 0 0 0,-1-2 0 0 0,1-3 0 0 0,0 0 0 0 0,-2 1 0 0 0,0 2 0 0 0,1-1 0 0 0,-3 4 0 0 0,1-1 0 0 0,5-1 0 0 0,-2 2 0 0 0,1 0 0 0 0,0-2 0 0 0,1 0 0 0 0,-2 0 0 0 0,-1-2 0 0 0,0 0 0 0 0,-2 2 0 0 0,0 0 0 0 0,1-1 0 0 0,2 0 0 0 0,-3 1 0 0 0,1-2 0 0 0,1 0 0 0 0,-2 1 0 0 0,0-1 0 0 0,-2 0 0 0 0,1-2 0 0 0,-2 0 0 0 0,1-1 0 0 0,-2 1 0 0 0,-1 2 0 0 0,0-2 0 0 0,0 2 0 0 0,-2 1 0 0 0,2-2 0 0 0,-1 2 0 0 0,-1 0 0 0 0,-2 2 0 0 0,3 1 0 0 0,-1 1 0 0 0,0 1 0 0 0,1 1 0 0 0,0-1 0 0 0,2-2 0 0 0,0-2 0 0 0,-2 1 0 0 0,-1 0 0 0 0,1 2 0 0 0,3 0 0 0 0,-1-6 0 0 0,-1-7 0 0 0,-1-9 0 0 0,-6-5 0 0 0,-2-5 0 0 0,-2-3 0 0 0,1-1 0 0 0,1-1 0 0 0,0 0 0 0 0,1 1 0 0 0,0-1 0 0 0,1 1 0 0 0,0 0 0 0 0,0 1 0 0 0,0-1 0 0 0,0 1 0 0 0,0 0 0 0 0,4 3 0 0 0,0 0 0 0 0,0 1 0 0 0,-1-1 0 0 0,-1-1 0 0 0,0-1 0 0 0,2 2 0 0 0,0 1 0 0 0,0 0 0 0 0,2-2 0 0 0,1 0 0 0 0,-2-1 0 0 0,2 2 0 0 0,-1 1 0 0 0,0 0 0 0 0,-3-2 0 0 0,-3 3 0 0 0,-6 6 0 0 0,-5 5 0 0 0,0 5 0 0 0,-2 3 0 0 0,-2 0 0 0 0,-1-1 0 0 0,-1 2 0 0 0,-1-1 0 0 0,3 3 0 0 0,0-1 0 0 0,1-2 0 0 0,-2-2 0 0 0,0-1 0 0 0,2 2 0 0 0,0-1 0 0 0,3 4 0 0 0,0-1 0 0 0,2 2 0 0 0,-1-1 0 0 0,-2-1 0 0 0,-1 1 0 0 0,0 2 0 0 0,1-1 0 0 0,-2-1 0 0 0,2 1 0 0 0,-1 1 0 0 0,0 4 0 0 0,-2-2 0 0 0,2 0 0 0 0,0-1 0 0 0,2 0 0 0 0,0-2 0 0 0,2 1 0 0 0,2 2 0 0 0,0-1 0 0 0,0 0 0 0 0,-1-1 0 0 0,1 1 0 0 0,1 1 0 0 0,5-1 0 0 0,5-3 0 0 0,6-2 0 0 0,4-2 0 0 0,3-3 0 0 0,1 3 0 0 0,2 0 0 0 0,-1 0 0 0 0,1 1 0 0 0,-1 1 0 0 0,0-1 0 0 0,0 2 0 0 0,-1 0 0 0 0,1-2 0 0 0,-1 2 0 0 0,1 0 0 0 0,-4 1 0 0 0,-1 0 0 0 0,0-2 0 0 0,-2 2 0 0 0,0-1 0 0 0,-2 1 0 0 0,1 0 0 0 0,0-2 0 0 0,0 2 0 0 0,0-1 0 0 0,-1 1 0 0 0,-2-3 0 0 0,-4-6 0 0 0,-1-6 0 0 0,-1-5 0 0 0,-2-3 0 0 0,0-3 0 0 0,-1-1 0 0 0,-2-1 0 0 0,-5 1 0 0 0,-4-1 0 0 0,1 1 0 0 0,-2 4 0 0 0,-1 3 0 0 0,-2 2 0 0 0,-4 2 0 0 0,1-1 0 0 0,1 1 0 0 0,0 3 0 0 0,0 1 0 0 0,1 2 0 0 0,-1 1 0 0 0,0 0 0 0 0,-1-2 0 0 0,1 0 0 0 0,0-1 0 0 0,-1 1 0 0 0,4-2 0 0 0,4-4 0 0 0,7 1 0 0 0,7 0 0 0 0,3 0 0 0 0,4 0 0 0 0,4-1 0 0 0,1 0 0 0 0,3 0 0 0 0,0 0 0 0 0,-2 0 0 0 0,-1-3 0 0 0,0 1 0 0 0,1 2 0 0 0,0 0 0 0 0,2 2 0 0 0,-1 1 0 0 0,2 2 0 0 0,-1 2 0 0 0,-3 4 0 0 0,-3 5 0 0 0,-5 4 0 0 0,-3 4 0 0 0,-5 2 0 0 0,-6-1 0 0 0,-2-1 0 0 0,1 0 0 0 0,-1-2 0 0 0,0 0 0 0 0,-1-3 0 0 0,-1 1 0 0 0,0 1 0 0 0,-1-1 0 0 0,-1-3 0 0 0,-2-3 0 0 0,-1-1 0 0 0,-2-3 0 0 0,0 0 0 0 0,0-1 0 0 0,2-1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1T03:56:05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20333 17135 16383 0 0,'-6'0'0'0'0,"-9"-3"0"0"0,-4-4 0 0 0,-9-4 0 0 0,-5-4 0 0 0,-5-1 0 0 0,0-3 0 0 0,-5 0 0 0 0,-3 0 0 0 0,-1 3 0 0 0,-1 4 0 0 0,1 2 0 0 0,2 1 0 0 0,2 0 0 0 0,3 2 0 0 0,5 1 0 0 0,2-1 0 0 0,3 1 0 0 0,4 1 0 0 0,0 1 0 0 0,-1 2 0 0 0,0 1 0 0 0,1 1 0 0 0,3 0 0 0 0,2 0 0 0 0,-2 0 0 0 0,-4 0 0 0 0,1 1 0 0 0,-3-1 0 0 0,-1 0 0 0 0,0 3 0 0 0,-1 1 0 0 0,-1 0 0 0 0,2-1 0 0 0,2 0 0 0 0,4-2 0 0 0,2 0 0 0 0,5 2 0 0 0,2 1 0 0 0,1 0 0 0 0,-1-1 0 0 0,3 3 0 0 0,-1-1 0 0 0,0 0 0 0 0,-2-2 0 0 0,-1-1 0 0 0,-1 0 0 0 0,3 1 0 0 0,0 2 0 0 0,-1-2 0 0 0,-1 0 0 0 0,3 3 0 0 0,0-1 0 0 0,-1-1 0 0 0,2 3 0 0 0,0-1 0 0 0,-1 0 0 0 0,-1-3 0 0 0,-2 0 0 0 0,-2-2 0 0 0,1 3 0 0 0,-2 0 0 0 0,1 0 0 0 0,2 2 0 0 0,-2 0 0 0 0,0-1 0 0 0,-2-1 0 0 0,1-2 0 0 0,3 3 0 0 0,1 0 0 0 0,3 2 0 0 0,1 0 0 0 0,1 2 0 0 0,1 0 0 0 0,-3 1 0 0 0,-1-2 0 0 0,1 2 0 0 0,2 2 0 0 0,4 3 0 0 0,2 0 0 0 0,2 3 0 0 0,1 0 0 0 0,1 0 0 0 0,1 1 0 0 0,-1 0 0 0 0,1 0 0 0 0,-1-1 0 0 0,1 1 0 0 0,-1-1 0 0 0,0 1 0 0 0,3-4 0 0 0,4-1 0 0 0,1 1 0 0 0,3-3 0 0 0,1 0 0 0 0,3 1 0 0 0,2-2 0 0 0,1 1 0 0 0,-3 1 0 0 0,3 1 0 0 0,1-1 0 0 0,-3 0 0 0 0,3-2 0 0 0,4 3 0 0 0,1 0 0 0 0,3 0 0 0 0,3-3 0 0 0,3 1 0 0 0,2 1 0 0 0,-2-1 0 0 0,-1-4 0 0 0,2-2 0 0 0,-3-3 0 0 0,-3-1 0 0 0,-1-2 0 0 0,-1 0 0 0 0,-2 0 0 0 0,-2-1 0 0 0,2 1 0 0 0,-1-4 0 0 0,0-3 0 0 0,4-2 0 0 0,8-1 0 0 0,4 0 0 0 0,1-1 0 0 0,1-1 0 0 0,-1 0 0 0 0,-4 0 0 0 0,-2 2 0 0 0,0-1 0 0 0,7-1 0 0 0,2-2 0 0 0,0 1 0 0 0,-7 0 0 0 0,-4-1 0 0 0,-3 2 0 0 0,-5 3 0 0 0,-2 3 0 0 0,-2 3 0 0 0,-5-2 0 0 0,-1 0 0 0 0,-1-2 0 0 0,2 1 0 0 0,0 0 0 0 0,2 2 0 0 0,0 1 0 0 0,1-1 0 0 0,1-4 0 0 0,-1 0 0 0 0,1 1 0 0 0,-1-2 0 0 0,1 2 0 0 0,-1 1 0 0 0,-2-1 0 0 0,-2 0 0 0 0,-3-1 0 0 0,0 0 0 0 0,-2-1 0 0 0,1 0 0 0 0,-2-1 0 0 0,2-1 0 0 0,-2-4 0 0 0,1 3 0 0 0,0-1 0 0 0,1 2 0 0 0,1 3 0 0 0,0-1 0 0 0,-3 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1T03:56:05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20726 16137 16383 0 0,'3'3'0'0'0,"10"8"0"0"0,13 1 0 0 0,11 2 0 0 0,12 5 0 0 0,13 3 0 0 0,15 6 0 0 0,10 2 0 0 0,2-1 0 0 0,15 1 0 0 0,12-2 0 0 0,-2-2 0 0 0,-5-6 0 0 0,-5 0 0 0 0,-10-3 0 0 0,-10-5 0 0 0,-12-4 0 0 0,-6-4 0 0 0,-4-2 0 0 0,-8-2 0 0 0,-2 0 0 0 0,-2-4 0 0 0,1-4 0 0 0,-2-4 0 0 0,2-3 0 0 0,3 1 0 0 0,1 0 0 0 0,1-2 0 0 0,-3 4 0 0 0,-1-1 0 0 0,6-1 0 0 0,3-1 0 0 0,-3-1 0 0 0,-2-1 0 0 0,3-4 0 0 0,-4-1 0 0 0,-1-1 0 0 0,-3 1 0 0 0,-5-2 0 0 0,0-3 0 0 0,-2-1 0 0 0,-2-1 0 0 0,-5 4 0 0 0,0 0 0 0 0,-2 2 0 0 0,-5-3 0 0 0,-1 4 0 0 0,-2 0 0 0 0,1-4 0 0 0,-2-3 0 0 0,-2 1 0 0 0,2-3 0 0 0,-2 0 0 0 0,3-3 0 0 0,-1 2 0 0 0,-2 3 0 0 0,2 1 0 0 0,6-2 0 0 0,0-2 0 0 0,4-1 0 0 0,-1-2 0 0 0,0 2 0 0 0,-2 1 0 0 0,-2-1 0 0 0,-5 2 0 0 0,-4 6 0 0 0,-6 2 0 0 0,0-2 0 0 0,5-6 0 0 0,7-8 0 0 0,9-5 0 0 0,4-6 0 0 0,1 0 0 0 0,3-1 0 0 0,4 5 0 0 0,-4 7 0 0 0,-7 4 0 0 0,-3 5 0 0 0,-4 5 0 0 0,-5 2 0 0 0,-3 0 0 0 0,-3 4 0 0 0,-1-2 0 0 0,-1-3 0 0 0,2 2 0 0 0,5-1 0 0 0,1 1 0 0 0,-1-1 0 0 0,2 2 0 0 0,2 1 0 0 0,-4 1 0 0 0,1 0 0 0 0,1-2 0 0 0,0-2 0 0 0,5-5 0 0 0,2-2 0 0 0,3 2 0 0 0,1-5 0 0 0,0 1 0 0 0,0 3 0 0 0,-1 3 0 0 0,1-1 0 0 0,-4 2 0 0 0,-1 1 0 0 0,-3 6 0 0 0,-4-2 0 0 0,-3 1 0 0 0,1 0 0 0 0,0-4 0 0 0,1-3 0 0 0,4-7 0 0 0,2-4 0 0 0,6-2 0 0 0,2-1 0 0 0,5-3 0 0 0,3 0 0 0 0,1 1 0 0 0,-2 1 0 0 0,-6 8 0 0 0,-6 3 0 0 0,-6 3 0 0 0,-1 4 0 0 0,-3 2 0 0 0,-1 5 0 0 0,-6-2 0 0 0,-2 4 0 0 0,0 2 0 0 0,0 2 0 0 0,1-2 0 0 0,3 2 0 0 0,0-1 0 0 0,-2 2 0 0 0,7-4 0 0 0,2-3 0 0 0,0 1 0 0 0,-2 0 0 0 0,5 0 0 0 0,0-1 0 0 0,2-4 0 0 0,2-2 0 0 0,1 0 0 0 0,-2 0 0 0 0,1 2 0 0 0,-1 0 0 0 0,-1-3 0 0 0,0 0 0 0 0,4-6 0 0 0,-1 3 0 0 0,-3 1 0 0 0,0 3 0 0 0,0 2 0 0 0,5-2 0 0 0,2-4 0 0 0,4 0 0 0 0,2 4 0 0 0,2 2 0 0 0,-4 3 0 0 0,-2 0 0 0 0,1 0 0 0 0,-3-4 0 0 0,-5 3 0 0 0,-2 0 0 0 0,-6 1 0 0 0,-4 3 0 0 0,0 0 0 0 0,1 0 0 0 0,-2 3 0 0 0,3 2 0 0 0,-2 0 0 0 0,-3-1 0 0 0,0 0 0 0 0,0 3 0 0 0,-1-1 0 0 0,1 0 0 0 0,-4 0 0 0 0,0-3 0 0 0,4 0 0 0 0,1 3 0 0 0,1 2 0 0 0,0 0 0 0 0,0 0 0 0 0,0-2 0 0 0,-1 1 0 0 0,0-2 0 0 0,-4-3 0 0 0,3 1 0 0 0,0 0 0 0 0,1 1 0 0 0,1-1 0 0 0,2-2 0 0 0,1-1 0 0 0,0-2 0 0 0,5-1 0 0 0,-2-1 0 0 0,1 0 0 0 0,-1 2 0 0 0,-2 2 0 0 0,-2 2 0 0 0,-5 1 0 0 0,-2 1 0 0 0,3 1 0 0 0,2 0 0 0 0,-4 0 0 0 0,0 1 0 0 0,3-5 0 0 0,1-3 0 0 0,1 2 0 0 0,-4-1 0 0 0,-1 3 0 0 0,-1 0 0 0 0,1 2 0 0 0,1 0 0 0 0,0-2 0 0 0,1 1 0 0 0,0 0 0 0 0,-3-2 0 0 0,-1 1 0 0 0,-3 0 0 0 0,1 2 0 0 0,0 3 0 0 0,-1-1 0 0 0,0 1 0 0 0,-1-2 0 0 0,0 2 0 0 0,2 1 0 0 0,2-2 0 0 0,2 2 0 0 0,-3-3 0 0 0,1 2 0 0 0,1-3 0 0 0,0 2 0 0 0,2-2 0 0 0,0 1 0 0 0,1-1 0 0 0,3-1 0 0 0,2 0 0 0 0,0 2 0 0 0,-2 0 0 0 0,0 1 0 0 0,-4 0 0 0 0,-2 0 0 0 0,0-2 0 0 0,0 2 0 0 0,1 1 0 0 0,1 3 0 0 0,0 1 0 0 0,1 2 0 0 0,-2-3 0 0 0,-2 0 0 0 0,0 1 0 0 0,2 0 0 0 0,-6 1 0 0 0,-8 1 0 0 0,-6 0 0 0 0,-7 1 0 0 0,-4 0 0 0 0,-3 0 0 0 0,-1 1 0 0 0,-1-1 0 0 0,-3 3 0 0 0,-4 1 0 0 0,0 0 0 0 0,0-1 0 0 0,3 0 0 0 0,-1-2 0 0 0,0 0 0 0 0,2-1 0 0 0,1 0 0 0 0,1 0 0 0 0,2 0 0 0 0,0 0 0 0 0,1 0 0 0 0,3 3 0 0 0,1 1 0 0 0,0 0 0 0 0,-1-1 0 0 0,-1-1 0 0 0,2 3 0 0 0,0 0 0 0 0,0-1 0 0 0,-1-1 0 0 0,-1-1 0 0 0,-1-1 0 0 0,-1 0 0 0 0,-1-1 0 0 0,-2 0 0 0 0,-5 3 0 0 0,-4 1 0 0 0,-6 3 0 0 0,3 3 0 0 0,4 1 0 0 0,3-3 0 0 0,10-2 0 0 0,11-5 0 0 0,9-3 0 0 0,7-1 0 0 0,8 0 0 0 0,3 0 0 0 0,2 2 0 0 0,0-1 0 0 0,-1-1 0 0 0,-2-2 0 0 0,-1 1 0 0 0,3 1 0 0 0,0 1 0 0 0,5 1 0 0 0,8 0 0 0 0,1 1 0 0 0,0 0 0 0 0,-3 0 0 0 0,-4-3 0 0 0,-4-1 0 0 0,-4 0 0 0 0,-1-5 0 0 0,-3-2 0 0 0,0-1 0 0 0,0-3 0 0 0,0-1 0 0 0,-1 2 0 0 0,-2 0 0 0 0,-1 3 0 0 0,0 2 0 0 0,1 4 0 0 0,2 2 0 0 0,0 2 0 0 0,0 1 0 0 0,1 0 0 0 0,1 1 0 0 0,-1 0 0 0 0,4 2 0 0 0,4 2 0 0 0,-3 2 0 0 0,-4 4 0 0 0,-6 2 0 0 0,-6 3 0 0 0,-6-2 0 0 0,-4 1 0 0 0,-4 0 0 0 0,-5 4 0 0 0,-2-2 0 0 0,0 4 0 0 0,0-3 0 0 0,2-1 0 0 0,0 0 0 0 0,2 0 0 0 0,0 0 0 0 0,-2-2 0 0 0,-2 2 0 0 0,2 1 0 0 0,-1-2 0 0 0,2-1 0 0 0,0-3 0 0 0,2 0 0 0 0,2 1 0 0 0,-1-2 0 0 0,2 0 0 0 0,-2-1 0 0 0,0 0 0 0 0,-1-1 0 0 0,1 1 0 0 0,1 2 0 0 0,-1-2 0 0 0,2 2 0 0 0,-3-2 0 0 0,1 0 0 0 0,2 2 0 0 0,-1 3 0 0 0,-6-3 0 0 0,-7-2 0 0 0,-7-10 0 0 0,3-7 0 0 0,0-6 0 0 0,3-1 0 0 0,1 2 0 0 0,4 0 0 0 0,1 2 0 0 0,4 0 0 0 0,1 1 0 0 0,-2-1 0 0 0,-2 2 0 0 0,2-2 0 0 0,0 2 0 0 0,1-2 0 0 0,1 1 0 0 0,-3 0 0 0 0,2-3 0 0 0,0 1 0 0 0,-2 3 0 0 0,1-1 0 0 0,0 1 0 0 0,2-1 0 0 0,-1-2 0 0 0,-1 1 0 0 0,-2-2 0 0 0,-1 2 0 0 0,1 0 0 0 0,0 1 0 0 0,-1 2 0 0 0,0 2 0 0 0,2-1 0 0 0,-1-2 0 0 0,1-1 0 0 0,1-1 0 0 0,6 1 0 0 0,7 2 0 0 0,7 2 0 0 0,5 2 0 0 0,3 1 0 0 0,3 2 0 0 0,0 0 0 0 0,1 0 0 0 0,0 1 0 0 0,-1-1 0 0 0,0 0 0 0 0,-3 4 0 0 0,-1 0 0 0 0,-1 0 0 0 0,1-1 0 0 0,1 0 0 0 0,1-2 0 0 0,1 0 0 0 0,0-1 0 0 0,0 0 0 0 0,1 0 0 0 0,-1 0 0 0 0,1 0 0 0 0,0-1 0 0 0,-1 1 0 0 0,1 0 0 0 0,-1 0 0 0 0,0-3 0 0 0,1-4 0 0 0,-4-5 0 0 0,-1 1 0 0 0,1 2 0 0 0,0 2 0 0 0,-2-1 0 0 0,0 2 0 0 0,0 1 0 0 0,2 1 0 0 0,1 2 0 0 0,-2 4 0 0 0,-6 9 0 0 0,-8 4 0 0 0,-8 4 0 0 0,-4 1 0 0 0,-1 1 0 0 0,-2-1 0 0 0,0-3 0 0 0,1-1 0 0 0,4-1 0 0 0,0-3 0 0 0,2 1 0 0 0,-1-4 0 0 0,-2-1 0 0 0,1-1 0 0 0,2 3 0 0 0,-1-1 0 0 0,-2 1 0 0 0,2 3 0 0 0,1 1 0 0 0,-1-1 0 0 0,2 0 0 0 0,-2-2 0 0 0,-2-3 0 0 0,-6-2 0 0 0,-2-3 0 0 0,-2-2 0 0 0,3-4 0 0 0,1-2 0 0 0,4-2 0 0 0,0-4 0 0 0,1 0 0 0 0,-3-1 0 0 0,0 1 0 0 0,-2 0 0 0 0,0-2 0 0 0,-1-1 0 0 0,2-2 0 0 0,2-1 0 0 0,2-1 0 0 0,1 2 0 0 0,-1 5 0 0 0,1 0 0 0 0,3 0 0 0 0,5 1 0 0 0,7 2 0 0 0,9 3 0 0 0,6 2 0 0 0,-2 5 0 0 0,1 2 0 0 0,3 3 0 0 0,-2 4 0 0 0,-1 3 0 0 0,-1-1 0 0 0,-3 1 0 0 0,0-3 0 0 0,-1 1 0 0 0,2-2 0 0 0,1-3 0 0 0,-2 1 0 0 0,-1-2 0 0 0,-2 3 0 0 0,0-2 0 0 0,2-1 0 0 0,1-2 0 0 0,-2 2 0 0 0,1-1 0 0 0,-2-3 0 0 0,0-7 0 0 0,-2-4 0 0 0,-2-4 0 0 0,-3-4 0 0 0,2 2 0 0 0,-1 1 0 0 0,-1-2 0 0 0,2 3 0 0 0,0 0 0 0 0,-1-1 0 0 0,-1 0 0 0 0,-2-2 0 0 0,-1-2 0 0 0,3 4 0 0 0,3 3 0 0 0,1 0 0 0 0,2 3 0 0 0,-1-1 0 0 0,2 1 0 0 0,2 2 0 0 0,1 2 0 0 0,2 2 0 0 0,1 1 0 0 0,-2-2 0 0 0,-3 2 0 0 0,-5 4 0 0 0,-6 3 0 0 0,-6 2 0 0 0,-2 4 0 0 0,-1 2 0 0 0,-1-1 0 0 0,0 1 0 0 0,-1 1 0 0 0,-2-3 0 0 0,-2 1 0 0 0,-2-3 0 0 0,2 1 0 0 0,3 1 0 0 0,1-1 0 0 0,-2 1 0 0 0,2 1 0 0 0,-1-2 0 0 0,-2 1 0 0 0,2 1 0 0 0,-1-1 0 0 0,-1 0 0 0 0,-2-2 0 0 0,-4-2 0 0 0,-2-4 0 0 0,-1 2 0 0 0,0 0 0 0 0,1-2 0 0 0,1-1 0 0 0,1-1 0 0 0,3-5 0 0 0,1-4 0 0 0,4-4 0 0 0,0 0 0 0 0,2-2 0 0 0,3-2 0 0 0,5-1 0 0 0,6 2 0 0 0,2 1 0 0 0,4 2 0 0 0,2 2 0 0 0,2 1 0 0 0,2 1 0 0 0,1 2 0 0 0,-2 8 0 0 0,-7 3 0 0 0,-9 8 0 0 0,-4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1T03:56:05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38930 7252 16383 0 0,'-3'0'0'0'0,"-4"0"0"0"0,-8 0 0 0 0,-3 0 0 0 0,-6 0 0 0 0,-5 3 0 0 0,0 1 0 0 0,-5 0 0 0 0,-3-1 0 0 0,2-1 0 0 0,0 0 0 0 0,4-1 0 0 0,0-1 0 0 0,-4 0 0 0 0,1 0 0 0 0,-3 0 0 0 0,-2-1 0 0 0,0 1 0 0 0,0 0 0 0 0,1 0 0 0 0,0 0 0 0 0,0 0 0 0 0,4 0 0 0 0,5 0 0 0 0,3 0 0 0 0,4 0 0 0 0,2 0 0 0 0,-2 0 0 0 0,0 0 0 0 0,1 0 0 0 0,0 0 0 0 0,1 0 0 0 0,1 0 0 0 0,0-3 0 0 0,3-4 0 0 0,2-1 0 0 0,0 0 0 0 0,-1 0 0 0 0,-1-3 0 0 0,-4-3 0 0 0,-2 2 0 0 0,3-1 0 0 0,2 2 0 0 0,0 3 0 0 0,0 0 0 0 0,0 0 0 0 0,3 0 0 0 0,3-3 0 0 0,4-5 0 0 0,4-4 0 0 0,1-1 0 0 0,2 0 0 0 0,3 0 0 0 0,2 1 0 0 0,3 4 0 0 0,3 1 0 0 0,0 0 0 0 0,1 3 0 0 0,-1 0 0 0 0,0 2 0 0 0,-2 0 0 0 0,2 1 0 0 0,-3 0 0 0 0,2 0 0 0 0,2 3 0 0 0,-1-1 0 0 0,0 0 0 0 0,2 2 0 0 0,-1-2 0 0 0,0 1 0 0 0,1-2 0 0 0,2 0 0 0 0,-2-1 0 0 0,0 0 0 0 0,1 2 0 0 0,2 0 0 0 0,0 0 0 0 0,1 1 0 0 0,4 3 0 0 0,2 0 0 0 0,-1 2 0 0 0,0-2 0 0 0,-1-1 0 0 0,-1 0 0 0 0,-1 1 0 0 0,0 1 0 0 0,3 1 0 0 0,0 1 0 0 0,4-1 0 0 0,-1 1 0 0 0,3 1 0 0 0,-1-1 0 0 0,-2 0 0 0 0,-2 0 0 0 0,-1 0 0 0 0,-2 0 0 0 0,-1 0 0 0 0,-1 0 0 0 0,0 0 0 0 0,0 0 0 0 0,0 0 0 0 0,0 0 0 0 0,1 0 0 0 0,-1 0 0 0 0,0 0 0 0 0,1 0 0 0 0,-1 0 0 0 0,0 0 0 0 0,1 0 0 0 0,-1 0 0 0 0,1 0 0 0 0,2 0 0 0 0,2 0 0 0 0,-1 0 0 0 0,3 0 0 0 0,0 0 0 0 0,-1 0 0 0 0,-2 0 0 0 0,-1 0 0 0 0,2 3 0 0 0,0 1 0 0 0,0 0 0 0 0,-2 0 0 0 0,-1-2 0 0 0,0-1 0 0 0,-1 0 0 0 0,3-1 0 0 0,3 0 0 0 0,5 0 0 0 0,5 3 0 0 0,8 1 0 0 0,-2 3 0 0 0,-1 0 0 0 0,-1 0 0 0 0,-4 0 0 0 0,-5 0 0 0 0,-4-1 0 0 0,-7 1 0 0 0,-3 0 0 0 0,-2-2 0 0 0,1 2 0 0 0,3-1 0 0 0,2 2 0 0 0,1 3 0 0 0,0 0 0 0 0,-4 0 0 0 0,-4 2 0 0 0,-5 2 0 0 0,-4 2 0 0 0,-2 0 0 0 0,-2 5 0 0 0,0 0 0 0 0,-1 1 0 0 0,0-1 0 0 0,0-1 0 0 0,-3-1 0 0 0,-3-4 0 0 0,-1-1 0 0 0,-3-4 0 0 0,-2-3 0 0 0,2 0 0 0 0,-2 1 0 0 0,-1 0 0 0 0,-1-2 0 0 0,-1-2 0 0 0,-2 1 0 0 0,0 0 0 0 0,0 2 0 0 0,-1-1 0 0 0,0-1 0 0 0,-3-2 0 0 0,0 2 0 0 0,-1-1 0 0 0,2 0 0 0 0,0-2 0 0 0,1-1 0 0 0,1-1 0 0 0,0 0 0 0 0,1-1 0 0 0,-1 0 0 0 0,1-1 0 0 0,0 1 0 0 0,0 0 0 0 0,-1 0 0 0 0,1 0 0 0 0,-3 0 0 0 0,-2 0 0 0 0,1 0 0 0 0,0 0 0 0 0,1 0 0 0 0,2 0 0 0 0,-1 0 0 0 0,2 0 0 0 0,-1 0 0 0 0,1 0 0 0 0,0 0 0 0 0,0 0 0 0 0,-1 0 0 0 0,1 0 0 0 0,3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1T03:56:05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37983 7432 16383 0 0,'0'6'0'0'0,"0"12"0"0"0,0 9 0 0 0,0 9 0 0 0,0 7 0 0 0,0 7 0 0 0,0 4 0 0 0,0 5 0 0 0,0 5 0 0 0,0 1 0 0 0,0 3 0 0 0,0 7 0 0 0,0 4 0 0 0,0 2 0 0 0,0-11 0 0 0,0-4 0 0 0,0-5 0 0 0,0-5 0 0 0,0-1 0 0 0,-4 1 0 0 0,0-4 0 0 0,-3-4 0 0 0,-3-1 0 0 0,-4 4 0 0 0,1 0 0 0 0,3 0 0 0 0,0-1 0 0 0,-2-1 0 0 0,-1-5 0 0 0,0-4 0 0 0,1-6 0 0 0,-2-5 0 0 0,2-5 0 0 0,3-3 0 0 0,0-2 0 0 0,-2 2 0 0 0,-5 4 0 0 0,-3 3 0 0 0,-2 4 0 0 0,1 3 0 0 0,-4 4 0 0 0,0-4 0 0 0,0-5 0 0 0,5-4 0 0 0,2-7 0 0 0,1-4 0 0 0,3 0 0 0 0,1-1 0 0 0,-1-2 0 0 0,-1 0 0 0 0,-2 1 0 0 0,-4 1 0 0 0,2 2 0 0 0,0 1 0 0 0,0-2 0 0 0,0-1 0 0 0,1 0 0 0 0,-5 2 0 0 0,-3 0 0 0 0,-8 5 0 0 0,-4 1 0 0 0,-2 0 0 0 0,-4 0 0 0 0,3-2 0 0 0,1 0 0 0 0,-2 0 0 0 0,0 2 0 0 0,4 0 0 0 0,-2 4 0 0 0,1-4 0 0 0,-4 2 0 0 0,-1-1 0 0 0,-2 2 0 0 0,1 3 0 0 0,-3 0 0 0 0,2 2 0 0 0,1-5 0 0 0,2-3 0 0 0,-1 1 0 0 0,1 2 0 0 0,4 1 0 0 0,-1-1 0 0 0,0 1 0 0 0,0-1 0 0 0,4-1 0 0 0,5-4 0 0 0,4-4 0 0 0,6 0 0 0 0,4-3 0 0 0,-1-5 0 0 0,1 1 0 0 0,-2 1 0 0 0,-2 2 0 0 0,0 0 0 0 0,-3 3 0 0 0,-4 3 0 0 0,0-3 0 0 0,-2 4 0 0 0,-3-2 0 0 0,5-1 0 0 0,3-3 0 0 0,3-1 0 0 0,2-2 0 0 0,4 1 0 0 0,2-3 0 0 0,2 2 0 0 0,1-2 0 0 0,2 1 0 0 0,-2 0 0 0 0,-1 0 0 0 0,-2 3 0 0 0,-3 5 0 0 0,0 0 0 0 0,-2 0 0 0 0,-1 0 0 0 0,-6 0 0 0 0,-2 1 0 0 0,0 1 0 0 0,2-1 0 0 0,-1-3 0 0 0,4-1 0 0 0,2-2 0 0 0,2-1 0 0 0,0 1 0 0 0,1-1 0 0 0,-1 0 0 0 0,4 2 0 0 0,0 1 0 0 0,3-4 0 0 0,7-7 0 0 0,3-8 0 0 0,9-9 0 0 0,5-5 0 0 0,8-8 0 0 0,3-7 0 0 0,0 0 0 0 0,0 5 0 0 0,-5 5 0 0 0,-5 4 0 0 0,-2 4 0 0 0,0 2 0 0 0,1 4 0 0 0,-2 0 0 0 0,1-1 0 0 0,1-2 0 0 0,2-2 0 0 0,-2-1 0 0 0,0 1 0 0 0,1 1 0 0 0,-2-1 0 0 0,0 0 0 0 0,2 2 0 0 0,-3-1 0 0 0,1 0 0 0 0,1 3 0 0 0,-1-2 0 0 0,0 3 0 0 0,-2 0 0 0 0,-3-2 0 0 0,1 1 0 0 0,2 0 0 0 0,0-2 0 0 0,0 1 0 0 0,-7 7 0 0 0,-7 6 0 0 0,-6 7 0 0 0,-8 4 0 0 0,-4 5 0 0 0,-1 1 0 0 0,0 1 0 0 0,1-2 0 0 0,1-2 0 0 0,0 1 0 0 0,2-3 0 0 0,0-1 0 0 0,1-2 0 0 0,0-2 0 0 0,3-1 0 0 0,1 0 0 0 0,2 1 0 0 0,1-1 0 0 0,-4-1 0 0 0,-3 2 0 0 0,-1-2 0 0 0,2 3 0 0 0,1-2 0 0 0,1 0 0 0 0,-1-3 0 0 0,2 2 0 0 0,1-1 0 0 0,2 3 0 0 0,0-1 0 0 0,2 2 0 0 0,0 0 0 0 0,-3-3 0 0 0,2 2 0 0 0,2 2 0 0 0,-1 0 0 0 0,1 1 0 0 0,2 1 0 0 0,0 3 0 0 0,-1 1 0 0 0,2 2 0 0 0,2 0 0 0 0,1 0 0 0 0,1 1 0 0 0,3-3 0 0 0,3-2 0 0 0,2-2 0 0 0,1-1 0 0 0,1-2 0 0 0,3-2 0 0 0,3-3 0 0 0,1-2 0 0 0,2-1 0 0 0,0-1 0 0 0,1 0 0 0 0,3-4 0 0 0,4 0 0 0 0,7-4 0 0 0,1-3 0 0 0,4-2 0 0 0,3 0 0 0 0,-1 2 0 0 0,0 1 0 0 0,-1-2 0 0 0,-1-1 0 0 0,-3 1 0 0 0,-2 2 0 0 0,-6 1 0 0 0,-2 1 0 0 0,-2 2 0 0 0,-1 2 0 0 0,-2 2 0 0 0,-1 1 0 0 0,0 1 0 0 0,-1 0 0 0 0,-3-3 0 0 0,-4-4 0 0 0,-5-3 0 0 0,-5-5 0 0 0,-7 2 0 0 0,-2-1 0 0 0,1-1 0 0 0,-3 2 0 0 0,-2 4 0 0 0,1-1 0 0 0,3-1 0 0 0,-1 1 0 0 0,-2 3 0 0 0,-3-2 0 0 0,2-1 0 0 0,3-3 0 0 0,-1 1 0 0 0,-1 0 0 0 0,1-2 0 0 0,-1-1 0 0 0,1-2 0 0 0,0 3 0 0 0,1 0 0 0 0,-1 3 0 0 0,2-1 0 0 0,-2 0 0 0 0,-2 1 0 0 0,1 0 0 0 0,3-2 0 0 0,2-2 0 0 0,0 2 0 0 0,-4 3 0 0 0,-1 10 0 0 0,-4 8 0 0 0,-4 5 0 0 0,-3 7 0 0 0,-4 7 0 0 0,-3 1 0 0 0,0-1 0 0 0,1-1 0 0 0,6-3 0 0 0,4-5 0 0 0,1-5 0 0 0,4-2 0 0 0,4 0 0 0 0,0-1 0 0 0,-1-3 0 0 0,1 0 0 0 0,-1 0 0 0 0,1 1 0 0 0,-1 0 0 0 0,1 1 0 0 0,0-1 0 0 0,-3 2 0 0 0,-2-1 0 0 0,-2 0 0 0 0,-1 3 0 0 0,-1 2 0 0 0,3 2 0 0 0,0-2 0 0 0,0-3 0 0 0,3-1 0 0 0,-1-1 0 0 0,3 0 0 0 0,0-1 0 0 0,-2-2 0 0 0,1 1 0 0 0,3 3 0 0 0,-1-1 0 0 0,2 2 0 0 0,-2-2 0 0 0,-2-2 0 0 0,1 1 0 0 0,5 0 0 0 0,6-3 0 0 0,23-8 0 0 0,12-6 0 0 0,5-5 0 0 0,0 0 0 0 0,-3-1 0 0 0,-5 2 0 0 0,-5 3 0 0 0,-4 4 0 0 0,-3 3 0 0 0,-2 1 0 0 0,-1 2 0 0 0,-1-3 0 0 0,0-1 0 0 0,1 1 0 0 0,0 0 0 0 0,-3-2 0 0 0,-1 0 0 0 0,0-3 0 0 0,4 1 0 0 0,3 0 0 0 0,0 0 0 0 0,-1 0 0 0 0,1 1 0 0 0,-4-1 0 0 0,-2 1 0 0 0,0 1 0 0 0,-3-2 0 0 0,0 0 0 0 0,1 2 0 0 0,1 2 0 0 0,2 0 0 0 0,1 2 0 0 0,1 1 0 0 0,-3-3 0 0 0,-4-4 0 0 0,-4-4 0 0 0,-2-4 0 0 0,-4-1 0 0 0,-3 1 0 0 0,-3 0 0 0 0,-3 0 0 0 0,0-1 0 0 0,-2-1 0 0 0,-2 0 0 0 0,-3 2 0 0 0,2 1 0 0 0,0 3 0 0 0,-2 3 0 0 0,3-1 0 0 0,-1 3 0 0 0,0 1 0 0 0,1-2 0 0 0,3 4 0 0 0,7 6 0 0 0,6 5 0 0 0,5 4 0 0 0,2 4 0 0 0,2 2 0 0 0,-2 0 0 0 0,2-1 0 0 0,0-5 0 0 0,-1-1 0 0 0,-3 1 0 0 0,-3 2 0 0 0,-2 0 0 0 0,-3 3 0 0 0,-3-3 0 0 0,-9 0 0 0 0,-8-3 0 0 0,-4-2 0 0 0,-2-4 0 0 0,-2-2 0 0 0,0-2 0 0 0,2-1 0 0 0,1-1 0 0 0,3 1 0 0 0,0 2 0 0 0,2 2 0 0 0,1 0 0 0 0,0 2 0 0 0,-1 0 0 0 0,1-1 0 0 0,0-1 0 0 0,3 2 0 0 0,1 0 0 0 0,-3 1 0 0 0,-3 1 0 0 0,0-2 0 0 0,3 1 0 0 0,1 0 0 0 0,1-1 0 0 0,2 1 0 0 0,1-1 0 0 0,2 2 0 0 0,-1 3 0 0 0,3-3 0 0 0,1-7 0 0 0,6-10 0 0 0,9-6 0 0 0,10-4 0 0 0,4-1 0 0 0,2 2 0 0 0,3 1 0 0 0,1 1 0 0 0,-3-1 0 0 0,-1 3 0 0 0,-2 1 0 0 0,-2-1 0 0 0,-1 2 0 0 0,0 0 0 0 0,-4-1 0 0 0,-1 2 0 0 0,0 2 0 0 0,1 0 0 0 0,1 2 0 0 0,1 1 0 0 0,0-1 0 0 0,1-2 0 0 0,-3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1T03:56:05.3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6215 17733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5150-0A61-7D3E-9A47-0EE244875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64491-AFF1-88DF-D62A-713A764A5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2C3B9-7A09-4542-7BE9-15297E3E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6DD4-9283-4C4B-F358-9A5EE018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A8004-B760-20C5-7D11-7DD41569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F603-5900-AB29-1BB6-D8717FDC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8B8CC-803F-F41E-C8E2-772C9DBF2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046F-C0A4-AD9A-8CB5-2077259E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36A11-CE86-69F1-F420-C3E2B73F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E684-0F31-CB2E-5EDF-4E5B8080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466F8-1B76-7C19-BCAF-21F5DFAC1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61C16-80AA-DA9C-F255-96B728B3A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1C4CC-31D4-082D-2003-C97118AF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4AF9F-8487-780E-F78B-950338D8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B10D-E9D8-C710-7300-A299F5C1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1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C553-E638-2802-4670-AA3726C9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B4A4-5041-0429-F5AB-8465B34B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A229E-CE15-4C88-7D80-18AB27CC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A7A02-28F7-FE84-F03E-F03C067D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65EDF-350B-A0A5-3D6E-42402B5D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2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1B07-4ED3-1AC2-F9FA-E3F84207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9271E-34C8-635D-DDE4-3315BEB10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0E99E-145C-AE47-A279-6EB8D5E2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3B36D-CF42-EF6F-9F5E-DF6BF31C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1586B-C299-538C-41EA-DBC0FD9A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8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A280-4E0C-C590-36AE-E0F7AFC4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0DB4E-DC83-BC5B-C85D-89BB690B5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64981-0F1B-4F47-D621-E6AE088B4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D5716-C2A1-711C-0414-95B99C94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FF5CA-1B12-D514-917F-2BAA97C6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8EFA4-838B-53F4-16E3-C76CFD3C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6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BB55-97D3-F79E-7024-DF90AA3F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22DDF-6664-0EE9-A857-EBD650597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A63A8-9F7B-A8AA-D223-443EB9BE5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1AF3C-196C-4FBF-E9D0-2859FE52B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DB35D-0EEA-57C9-2CEC-75448C4C4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F53C9-342A-124E-4D99-3E4C174B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8C6DB-B50D-0B59-90FF-C95C626A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8D957-0EAE-E0E6-0A20-04221CF6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9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49F1-FBB1-3017-B546-B0784DA9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7B05B-E202-045C-FE79-A7E96D25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56453-492A-3E82-A65E-0ABD0C15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709C7-7946-756E-EFBF-591749E1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D95F5-B883-8A2C-87BB-C3FE53A0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817AD-B6C1-FFD1-923B-7C5B2C77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9AE91-8EB8-C50A-6344-9C3353B8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4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0C85-23C7-EB9B-86A3-65F07592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CE71-3BF0-900D-C17E-B3498B95D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1D5D7-F1FF-8F20-0A62-8F7A28711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55D48-D5B3-7AE8-D86D-D0AAA002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9A438-8B46-000C-9F3B-830A5EC7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E4D42-3D44-8888-05CF-9D2893FD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9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1BB-0A07-A5C9-7371-4DDF600A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F4D31-43B6-8E42-8C00-57C03E288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6D5CE-E61A-1380-FCD3-AA4594905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95780-9660-029A-E75E-568601F5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7F5BC-A785-A421-0B69-B02572D2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F916C-CE01-B698-8D93-37687FB2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6B9EB-1C90-62F1-203F-C35E59B0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C22A8-11D5-84BD-3CAB-B6F297B1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5EA3-C0D4-706B-287C-E774CC9E6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7C80C-B714-0BCE-C122-780D4DC5F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214BD-F2DF-2885-7767-38E578EC3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9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4.xml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60DDDAFB-48CE-1031-3422-E1FAEA9F88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99" b="213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  <a:ea typeface="Calibri Light"/>
                <a:cs typeface="Calibri Light"/>
              </a:rPr>
              <a:t>Networks Final Project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James Halladay, Alexander Antoun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48E17-AC57-DC71-4F32-784579E0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First Problem Encountered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B1FE-53EA-CDC2-0DC8-453D15DAA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dirty="0">
                <a:ea typeface="Calibri"/>
                <a:cs typeface="Calibri"/>
              </a:rPr>
              <a:t>First set of ESP8266's was faulty</a:t>
            </a:r>
          </a:p>
          <a:p>
            <a:pPr lvl="1"/>
            <a:r>
              <a:rPr lang="en-US" sz="1900" dirty="0">
                <a:ea typeface="Calibri"/>
                <a:cs typeface="Calibri"/>
              </a:rPr>
              <a:t>Contained no documentation and couldn't connect without a large amount of libraries</a:t>
            </a:r>
          </a:p>
          <a:p>
            <a:pPr lvl="2"/>
            <a:r>
              <a:rPr lang="en-US" sz="1900" dirty="0">
                <a:ea typeface="Calibri"/>
                <a:cs typeface="Calibri"/>
              </a:rPr>
              <a:t>Severely limited resources made casting to other class objects problematic </a:t>
            </a:r>
          </a:p>
          <a:p>
            <a:pPr lvl="1"/>
            <a:r>
              <a:rPr lang="en-US" sz="1900" dirty="0">
                <a:ea typeface="Calibri"/>
                <a:cs typeface="Calibri"/>
              </a:rPr>
              <a:t>To read sensor data, we needed to attach another Arduino board to send it data directly.</a:t>
            </a:r>
          </a:p>
          <a:p>
            <a:pPr lvl="2"/>
            <a:r>
              <a:rPr lang="en-US" sz="1900" dirty="0">
                <a:ea typeface="Calibri"/>
                <a:cs typeface="Calibri"/>
              </a:rPr>
              <a:t>As this is a networks class and not an electronics class, this would yield minimal gain</a:t>
            </a:r>
          </a:p>
          <a:p>
            <a:pPr lvl="1"/>
            <a:r>
              <a:rPr lang="en-US" sz="1900" dirty="0">
                <a:ea typeface="Calibri"/>
                <a:cs typeface="Calibri"/>
              </a:rPr>
              <a:t>The module would simply parrot what it had received from the larger Arduino board over the network to the server.</a:t>
            </a:r>
          </a:p>
        </p:txBody>
      </p:sp>
    </p:spTree>
    <p:extLst>
      <p:ext uri="{BB962C8B-B14F-4D97-AF65-F5344CB8AC3E}">
        <p14:creationId xmlns:p14="http://schemas.microsoft.com/office/powerpoint/2010/main" val="289062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BFD-69F3-2F29-CB55-B1B84789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Second Problem Encountered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3E87-7773-7510-BC6C-6782398E6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Calibri"/>
                <a:cs typeface="Calibri"/>
              </a:rPr>
              <a:t>To fix first problem I had borrowed an ESP32 – </a:t>
            </a:r>
            <a:r>
              <a:rPr lang="en-US" sz="1800" err="1">
                <a:ea typeface="Calibri"/>
                <a:cs typeface="Calibri"/>
              </a:rPr>
              <a:t>Sparkfun</a:t>
            </a:r>
            <a:r>
              <a:rPr lang="en-US" sz="1800">
                <a:ea typeface="Calibri"/>
                <a:cs typeface="Calibri"/>
              </a:rPr>
              <a:t> "Thing" from Prof. Castleton.</a:t>
            </a:r>
          </a:p>
          <a:p>
            <a:r>
              <a:rPr lang="en-US" sz="1800">
                <a:ea typeface="Calibri"/>
                <a:cs typeface="Calibri"/>
              </a:rPr>
              <a:t>We broke it attempting to hold a soldering-iron, the board, the solder, and new wires simultaneously</a:t>
            </a:r>
          </a:p>
          <a:p>
            <a:r>
              <a:rPr lang="en-US" sz="1800">
                <a:ea typeface="Calibri"/>
                <a:cs typeface="Calibri"/>
              </a:rPr>
              <a:t>Had to order a new one from Amazon</a:t>
            </a:r>
          </a:p>
          <a:p>
            <a:r>
              <a:rPr lang="en-US" sz="1800">
                <a:ea typeface="Calibri"/>
                <a:cs typeface="Calibri"/>
              </a:rPr>
              <a:t>The </a:t>
            </a:r>
            <a:r>
              <a:rPr lang="en-US" sz="1800" err="1">
                <a:ea typeface="Calibri"/>
                <a:cs typeface="Calibri"/>
              </a:rPr>
              <a:t>wifi</a:t>
            </a:r>
            <a:r>
              <a:rPr lang="en-US" sz="1800">
                <a:ea typeface="Calibri"/>
                <a:cs typeface="Calibri"/>
              </a:rPr>
              <a:t> hardware was pathetic and unreliable </a:t>
            </a:r>
          </a:p>
        </p:txBody>
      </p:sp>
      <p:sp>
        <p:nvSpPr>
          <p:cNvPr id="7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AF3538E2-32E2-4EAD-CDE2-445E5610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D2843C-D56F-ADF6-CECF-DFE8E7BB9447}"/>
                  </a:ext>
                </a:extLst>
              </p14:cNvPr>
              <p14:cNvContentPartPr/>
              <p14:nvPr/>
            </p14:nvContentPartPr>
            <p14:xfrm>
              <a:off x="1691308" y="4660623"/>
              <a:ext cx="9525" cy="952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D2843C-D56F-ADF6-CECF-DFE8E7BB94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5058" y="4184373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343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7643-49F3-C073-6E41-458DE97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Third Problem Encountered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F50B9-6800-5D41-E297-71A7005BB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Calibri"/>
                <a:cs typeface="Calibri"/>
              </a:rPr>
              <a:t>DHT library did not want to talk to the NEW, new ESP8266's </a:t>
            </a:r>
          </a:p>
          <a:p>
            <a:pPr lvl="1"/>
            <a:r>
              <a:rPr lang="en-US" sz="1800">
                <a:ea typeface="Calibri"/>
                <a:cs typeface="Calibri"/>
              </a:rPr>
              <a:t>Had to find another DHT library that would work with this architecture. </a:t>
            </a:r>
          </a:p>
          <a:p>
            <a:r>
              <a:rPr lang="en-US" sz="1800">
                <a:ea typeface="Calibri"/>
                <a:cs typeface="Calibri"/>
              </a:rPr>
              <a:t>ESP8266-Node-MCU had a ridiculous pinout</a:t>
            </a:r>
          </a:p>
          <a:p>
            <a:pPr lvl="1"/>
            <a:r>
              <a:rPr lang="en-US" sz="1800">
                <a:ea typeface="Calibri"/>
                <a:cs typeface="Calibri"/>
              </a:rPr>
              <a:t>Prof. Wall and I spent a few hours trying to figure out the architecture of the Node MCU, only to find documentation on the Amazon page was incorrect. </a:t>
            </a:r>
          </a:p>
          <a:p>
            <a:pPr lvl="1"/>
            <a:r>
              <a:rPr lang="en-US" sz="1800">
                <a:ea typeface="Calibri"/>
                <a:cs typeface="Calibri"/>
              </a:rPr>
              <a:t>I found out through dumb luck.</a:t>
            </a:r>
          </a:p>
          <a:p>
            <a:endParaRPr lang="en-US" sz="1800">
              <a:ea typeface="Calibri"/>
              <a:cs typeface="Calibri"/>
            </a:endParaRPr>
          </a:p>
        </p:txBody>
      </p:sp>
      <p:sp>
        <p:nvSpPr>
          <p:cNvPr id="6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F2439EA9-1BD5-7F0E-2C0D-B3496E2B9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315459"/>
            <a:ext cx="3945463" cy="322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8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F03F6-32D7-25D2-20CC-05B68E26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Abstract</a:t>
            </a:r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1EF24CC-2D44-47A8-672E-9172BFA1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>
                <a:ea typeface="Calibri"/>
                <a:cs typeface="Calibri"/>
              </a:rPr>
              <a:t>Use an Arduino to collect sensor data.</a:t>
            </a:r>
          </a:p>
          <a:p>
            <a:r>
              <a:rPr lang="en-US" sz="2100">
                <a:ea typeface="Calibri"/>
                <a:cs typeface="Calibri"/>
              </a:rPr>
              <a:t>Program a socket to act as a server that will:</a:t>
            </a:r>
          </a:p>
          <a:p>
            <a:pPr lvl="1"/>
            <a:r>
              <a:rPr lang="en-US" sz="2100">
                <a:ea typeface="Calibri"/>
                <a:cs typeface="Calibri"/>
              </a:rPr>
              <a:t>Receive data from the Arduino.</a:t>
            </a:r>
          </a:p>
          <a:p>
            <a:pPr lvl="1"/>
            <a:r>
              <a:rPr lang="en-US" sz="2100">
                <a:ea typeface="Calibri"/>
                <a:cs typeface="Calibri"/>
              </a:rPr>
              <a:t>Listen for a request from a client</a:t>
            </a:r>
          </a:p>
          <a:p>
            <a:pPr lvl="1"/>
            <a:r>
              <a:rPr lang="en-US" sz="2100">
                <a:ea typeface="Calibri"/>
                <a:cs typeface="Calibri"/>
              </a:rPr>
              <a:t>Respond to client with sensor data</a:t>
            </a:r>
          </a:p>
          <a:p>
            <a:r>
              <a:rPr lang="en-US" sz="2100">
                <a:ea typeface="Calibri"/>
                <a:cs typeface="Calibri"/>
              </a:rPr>
              <a:t>Arduino read, temperature, humidity, and button status from user</a:t>
            </a:r>
          </a:p>
          <a:p>
            <a:r>
              <a:rPr lang="en-US" sz="2100">
                <a:ea typeface="Calibri"/>
                <a:cs typeface="Calibri"/>
              </a:rPr>
              <a:t>Server appended the time</a:t>
            </a:r>
          </a:p>
          <a:p>
            <a:r>
              <a:rPr lang="en-US" sz="2100">
                <a:ea typeface="Calibri"/>
                <a:cs typeface="Calibri"/>
              </a:rPr>
              <a:t>Used Arduino C, Python, flask via Python, and bash.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E8B356-B8F5-3855-F7C1-850D2C2337AE}"/>
                  </a:ext>
                </a:extLst>
              </p14:cNvPr>
              <p14:cNvContentPartPr/>
              <p14:nvPr/>
            </p14:nvContentPartPr>
            <p14:xfrm>
              <a:off x="-324156" y="1265134"/>
              <a:ext cx="9525" cy="952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E8B356-B8F5-3855-F7C1-850D2C2337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00406" y="788884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39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C574E-31D9-D2A2-8E52-735FC85E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Listener.py</a:t>
            </a:r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408B291-F16C-5998-A5A5-22442F061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100">
              <a:ea typeface="Calibri"/>
              <a:cs typeface="Calibri"/>
            </a:endParaRPr>
          </a:p>
          <a:p>
            <a:pPr lvl="1"/>
            <a:r>
              <a:rPr lang="en-US" sz="2100">
                <a:ea typeface="Calibri"/>
                <a:cs typeface="Calibri"/>
              </a:rPr>
              <a:t>Binds the port to the socket program</a:t>
            </a:r>
          </a:p>
          <a:p>
            <a:pPr lvl="1"/>
            <a:r>
              <a:rPr lang="en-US" sz="2100">
                <a:ea typeface="Calibri"/>
                <a:cs typeface="Calibri"/>
              </a:rPr>
              <a:t>Listens for connection on a port</a:t>
            </a:r>
          </a:p>
          <a:p>
            <a:pPr lvl="1"/>
            <a:r>
              <a:rPr lang="en-US" sz="2100">
                <a:ea typeface="Calibri"/>
                <a:cs typeface="Calibri"/>
              </a:rPr>
              <a:t>Accepts connection </a:t>
            </a:r>
          </a:p>
          <a:p>
            <a:pPr lvl="1"/>
            <a:r>
              <a:rPr lang="en-US" sz="2100">
                <a:ea typeface="Calibri"/>
                <a:cs typeface="Calibri"/>
              </a:rPr>
              <a:t>Takes in ~10 seconds worth of Arduino data</a:t>
            </a:r>
          </a:p>
          <a:p>
            <a:pPr lvl="2"/>
            <a:r>
              <a:rPr lang="en-US" sz="2100">
                <a:ea typeface="Calibri"/>
                <a:cs typeface="Calibri"/>
              </a:rPr>
              <a:t>Inputs each read into a list,</a:t>
            </a:r>
          </a:p>
          <a:p>
            <a:pPr lvl="1"/>
            <a:r>
              <a:rPr lang="en-US" sz="2100">
                <a:ea typeface="Calibri"/>
                <a:cs typeface="Calibri"/>
              </a:rPr>
              <a:t>Writes readings to a csv file</a:t>
            </a:r>
          </a:p>
          <a:p>
            <a:pPr lvl="1"/>
            <a:r>
              <a:rPr lang="en-US" sz="2100">
                <a:ea typeface="Calibri"/>
                <a:cs typeface="Calibri"/>
              </a:rPr>
              <a:t>We encountered errors when the input came in too quick and out of order</a:t>
            </a:r>
          </a:p>
          <a:p>
            <a:pPr lvl="1"/>
            <a:r>
              <a:rPr lang="en-US" sz="2100">
                <a:ea typeface="Calibri"/>
                <a:cs typeface="Calibri"/>
              </a:rPr>
              <a:t>Created functions that validates input to fix the socket errors that arose from this</a:t>
            </a:r>
          </a:p>
        </p:txBody>
      </p:sp>
    </p:spTree>
    <p:extLst>
      <p:ext uri="{BB962C8B-B14F-4D97-AF65-F5344CB8AC3E}">
        <p14:creationId xmlns:p14="http://schemas.microsoft.com/office/powerpoint/2010/main" val="1974565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2C87C-06DC-2DD4-9367-85EE4238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Server.py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38B1-3FEE-0C08-4E24-597ABC96D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>
                <a:cs typeface="Calibri"/>
              </a:rPr>
              <a:t>Simple server using flask</a:t>
            </a:r>
          </a:p>
          <a:p>
            <a:r>
              <a:rPr lang="en-US" sz="2100">
                <a:cs typeface="Calibri"/>
              </a:rPr>
              <a:t>The host </a:t>
            </a:r>
            <a:r>
              <a:rPr lang="en-US" sz="2100" err="1">
                <a:cs typeface="Calibri"/>
              </a:rPr>
              <a:t>ip</a:t>
            </a:r>
            <a:r>
              <a:rPr lang="en-US" sz="2100">
                <a:cs typeface="Calibri"/>
              </a:rPr>
              <a:t> is given in manager.sh</a:t>
            </a:r>
          </a:p>
          <a:p>
            <a:r>
              <a:rPr lang="en-US" sz="2100">
                <a:cs typeface="Calibri"/>
              </a:rPr>
              <a:t>Loads a given dataset into a pandas </a:t>
            </a:r>
            <a:r>
              <a:rPr lang="en-US" sz="2100" err="1">
                <a:cs typeface="Calibri"/>
              </a:rPr>
              <a:t>dataframe</a:t>
            </a:r>
            <a:endParaRPr lang="en-US" sz="2100">
              <a:cs typeface="Calibri"/>
            </a:endParaRPr>
          </a:p>
          <a:p>
            <a:r>
              <a:rPr lang="en-US" sz="2100">
                <a:cs typeface="Calibri"/>
              </a:rPr>
              <a:t>Once queried, returns the dataset in an html format</a:t>
            </a:r>
          </a:p>
          <a:p>
            <a:r>
              <a:rPr lang="en-US" sz="2100">
                <a:cs typeface="Calibri"/>
              </a:rPr>
              <a:t>Simple API of pandas and flask made this take less than 20 lines of code</a:t>
            </a:r>
          </a:p>
        </p:txBody>
      </p:sp>
    </p:spTree>
    <p:extLst>
      <p:ext uri="{BB962C8B-B14F-4D97-AF65-F5344CB8AC3E}">
        <p14:creationId xmlns:p14="http://schemas.microsoft.com/office/powerpoint/2010/main" val="1674928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5B866-A1F9-8358-C214-39942B18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Manager.sh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2235-A529-3A0A-66B8-EDFFDE854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1"/>
            <a:r>
              <a:rPr lang="en-US" sz="2100">
                <a:ea typeface="Calibri"/>
                <a:cs typeface="Calibri"/>
              </a:rPr>
              <a:t>Initially was going to automate the process of sending data file and appending to data file</a:t>
            </a:r>
            <a:endParaRPr lang="en-US" sz="2100"/>
          </a:p>
          <a:p>
            <a:pPr lvl="2"/>
            <a:r>
              <a:rPr lang="en-US" sz="2100">
                <a:ea typeface="Calibri"/>
                <a:cs typeface="Calibri"/>
              </a:rPr>
              <a:t>Initial algorithm was to run both server and listener programs concurrently, and send updated data once the size of the .csv file changed </a:t>
            </a:r>
          </a:p>
          <a:p>
            <a:pPr lvl="2"/>
            <a:r>
              <a:rPr lang="en-US" sz="2100">
                <a:ea typeface="Calibri"/>
                <a:cs typeface="Calibri"/>
              </a:rPr>
              <a:t>Ditched the idea due to </a:t>
            </a:r>
            <a:r>
              <a:rPr lang="en-US" sz="2100" i="1">
                <a:ea typeface="Calibri"/>
                <a:cs typeface="Calibri"/>
              </a:rPr>
              <a:t>over-engineering. </a:t>
            </a:r>
            <a:r>
              <a:rPr lang="en-US" sz="2100">
                <a:ea typeface="Calibri"/>
                <a:cs typeface="Calibri"/>
              </a:rPr>
              <a:t>Plus, didn’t want to flood the network and client with new data</a:t>
            </a:r>
          </a:p>
          <a:p>
            <a:pPr lvl="1"/>
            <a:r>
              <a:rPr lang="en-US" sz="2100">
                <a:ea typeface="Calibri"/>
                <a:cs typeface="Calibri"/>
              </a:rPr>
              <a:t>Instead we use it to sequentially launch listener.py to populate the dataset and then server.py to make it accessible to </a:t>
            </a:r>
          </a:p>
          <a:p>
            <a:pPr lvl="1"/>
            <a:r>
              <a:rPr lang="en-US" sz="2100">
                <a:ea typeface="Calibri"/>
                <a:cs typeface="Calibri"/>
              </a:rPr>
              <a:t>Written in bash</a:t>
            </a:r>
          </a:p>
        </p:txBody>
      </p:sp>
    </p:spTree>
    <p:extLst>
      <p:ext uri="{BB962C8B-B14F-4D97-AF65-F5344CB8AC3E}">
        <p14:creationId xmlns:p14="http://schemas.microsoft.com/office/powerpoint/2010/main" val="1062886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CA949-85C7-F4FE-4893-399EACF7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Arduino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1B0E-F0C7-072B-CEF6-08B0FC4A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1600">
                <a:ea typeface="Calibri"/>
                <a:cs typeface="Calibri"/>
              </a:rPr>
              <a:t>Used the ESP8266 Node-MCU board.</a:t>
            </a:r>
          </a:p>
          <a:p>
            <a:pPr lvl="1"/>
            <a:r>
              <a:rPr lang="en-US" sz="1600">
                <a:ea typeface="Calibri"/>
                <a:cs typeface="Calibri"/>
              </a:rPr>
              <a:t>Used a red LED to provide feedback of button push</a:t>
            </a:r>
          </a:p>
          <a:p>
            <a:pPr lvl="1"/>
            <a:r>
              <a:rPr lang="en-US" sz="1600">
                <a:ea typeface="Calibri"/>
                <a:cs typeface="Calibri"/>
              </a:rPr>
              <a:t>Used a DHT-11 sensor for temperature and humidity</a:t>
            </a:r>
          </a:p>
          <a:p>
            <a:pPr lvl="1"/>
            <a:r>
              <a:rPr lang="en-US" sz="1600">
                <a:ea typeface="Calibri"/>
                <a:cs typeface="Calibri"/>
              </a:rPr>
              <a:t>Initializes serial monitor for debugging,</a:t>
            </a:r>
          </a:p>
          <a:p>
            <a:pPr lvl="1"/>
            <a:r>
              <a:rPr lang="en-US" sz="1600">
                <a:ea typeface="Calibri"/>
                <a:cs typeface="Calibri"/>
              </a:rPr>
              <a:t>Initializes WiFi credentials </a:t>
            </a:r>
          </a:p>
          <a:p>
            <a:pPr lvl="2"/>
            <a:r>
              <a:rPr lang="en-US" sz="1600">
                <a:ea typeface="Calibri"/>
                <a:cs typeface="Calibri"/>
              </a:rPr>
              <a:t>Waits until it's connected to the specified network</a:t>
            </a:r>
          </a:p>
          <a:p>
            <a:pPr lvl="1"/>
            <a:r>
              <a:rPr lang="en-US" sz="1600">
                <a:ea typeface="Calibri"/>
                <a:cs typeface="Calibri"/>
              </a:rPr>
              <a:t>Sets the pins as input and output (as appropriate) </a:t>
            </a:r>
          </a:p>
          <a:p>
            <a:pPr lvl="1"/>
            <a:r>
              <a:rPr lang="en-US" sz="1600">
                <a:ea typeface="Calibri"/>
                <a:cs typeface="Calibri"/>
              </a:rPr>
              <a:t>Attempts to establish a connection to the </a:t>
            </a:r>
            <a:r>
              <a:rPr lang="en-US" sz="1600" i="1">
                <a:ea typeface="Calibri"/>
                <a:cs typeface="Calibri"/>
              </a:rPr>
              <a:t>client</a:t>
            </a:r>
          </a:p>
          <a:p>
            <a:pPr lvl="2"/>
            <a:r>
              <a:rPr lang="en-US" sz="1600">
                <a:ea typeface="Calibri"/>
                <a:cs typeface="Calibri"/>
              </a:rPr>
              <a:t>In this case, the client is the listener.py program</a:t>
            </a:r>
            <a:endParaRPr lang="en-US" sz="1600" i="1">
              <a:ea typeface="Calibri"/>
              <a:cs typeface="Calibri"/>
            </a:endParaRPr>
          </a:p>
          <a:p>
            <a:pPr lvl="2"/>
            <a:r>
              <a:rPr lang="en-US" sz="1600">
                <a:ea typeface="Calibri"/>
                <a:cs typeface="Calibri"/>
              </a:rPr>
              <a:t>If </a:t>
            </a:r>
            <a:r>
              <a:rPr lang="en-US" sz="1600">
                <a:ea typeface="+mn-lt"/>
                <a:cs typeface="+mn-lt"/>
              </a:rPr>
              <a:t>unsuccessful</a:t>
            </a:r>
            <a:r>
              <a:rPr lang="en-US" sz="1600">
                <a:ea typeface="Calibri"/>
                <a:cs typeface="Calibri"/>
              </a:rPr>
              <a:t>, it will reattempt in 5 seconds</a:t>
            </a:r>
          </a:p>
          <a:p>
            <a:pPr lvl="1"/>
            <a:endParaRPr lang="en-US" sz="1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8859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9D86D9-4E8F-9E65-0BCA-3060D948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Arduino - Continued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1574-800D-085E-A20F-FFF15C59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900">
              <a:ea typeface="Calibri"/>
              <a:cs typeface="Calibri"/>
            </a:endParaRPr>
          </a:p>
          <a:p>
            <a:pPr lvl="1"/>
            <a:r>
              <a:rPr lang="en-US" sz="1900">
                <a:ea typeface="Calibri"/>
                <a:cs typeface="Calibri"/>
              </a:rPr>
              <a:t>Reads the button status, and sets the LED to either a high or low state</a:t>
            </a:r>
          </a:p>
          <a:p>
            <a:pPr lvl="2"/>
            <a:r>
              <a:rPr lang="en-US" sz="1900">
                <a:ea typeface="Calibri"/>
                <a:cs typeface="Calibri"/>
              </a:rPr>
              <a:t>Then it sends the state to client</a:t>
            </a:r>
          </a:p>
          <a:p>
            <a:pPr lvl="1"/>
            <a:r>
              <a:rPr lang="en-US" sz="1900">
                <a:ea typeface="Calibri"/>
                <a:cs typeface="Calibri"/>
              </a:rPr>
              <a:t>Reads the temperature and sends the read to client</a:t>
            </a:r>
          </a:p>
          <a:p>
            <a:pPr lvl="2"/>
            <a:r>
              <a:rPr lang="en-US" sz="1900">
                <a:ea typeface="Calibri"/>
                <a:cs typeface="Calibri"/>
              </a:rPr>
              <a:t>Made a string with the first character as the flag for what's being read</a:t>
            </a:r>
          </a:p>
          <a:p>
            <a:pPr lvl="1"/>
            <a:r>
              <a:rPr lang="en-US" sz="1900">
                <a:ea typeface="Calibri"/>
                <a:cs typeface="Calibri"/>
              </a:rPr>
              <a:t>Then it reads the humidity and sends to client</a:t>
            </a:r>
          </a:p>
          <a:p>
            <a:pPr lvl="2"/>
            <a:r>
              <a:rPr lang="en-US" sz="1900">
                <a:ea typeface="Calibri"/>
                <a:cs typeface="Calibri"/>
              </a:rPr>
              <a:t>Similarly, it will send the data as a string with a different flag to indicate data</a:t>
            </a:r>
          </a:p>
          <a:p>
            <a:pPr lvl="2"/>
            <a:endParaRPr lang="en-US" sz="19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900">
                <a:ea typeface="Calibri"/>
                <a:cs typeface="Calibri"/>
              </a:rPr>
              <a:t>Rinse and Repeat</a:t>
            </a:r>
          </a:p>
          <a:p>
            <a:pPr lvl="2"/>
            <a:endParaRPr lang="en-US" sz="19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427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D90A1-16E7-0CD9-114E-2D7EC55D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Circuitry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C52518F-FD1F-2012-69A1-2D0E06BF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28244"/>
            <a:ext cx="7188199" cy="47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2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3D407A-E133-838C-A067-446142C4D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" t="395" r="52937" b="-395"/>
          <a:stretch/>
        </p:blipFill>
        <p:spPr>
          <a:xfrm>
            <a:off x="703263" y="328028"/>
            <a:ext cx="5324475" cy="1719263"/>
          </a:xfrm>
          <a:prstGeom prst="rect">
            <a:avLst/>
          </a:prstGeom>
        </p:spPr>
      </p:pic>
      <p:pic>
        <p:nvPicPr>
          <p:cNvPr id="4" name="Picture 4" descr="Text, table&#10;&#10;Description automatically generated">
            <a:extLst>
              <a:ext uri="{FF2B5EF4-FFF2-40B4-BE49-F238E27FC236}">
                <a16:creationId xmlns:a16="http://schemas.microsoft.com/office/drawing/2014/main" id="{6A994A50-704B-1D8E-AAE5-418C3C13A4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018"/>
          <a:stretch/>
        </p:blipFill>
        <p:spPr>
          <a:xfrm>
            <a:off x="703263" y="2174875"/>
            <a:ext cx="5324475" cy="2600325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FB6F88-5E32-F2AC-ACE7-58CB8742E0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" t="-595" r="54481" b="1190"/>
          <a:stretch/>
        </p:blipFill>
        <p:spPr>
          <a:xfrm>
            <a:off x="6100763" y="363538"/>
            <a:ext cx="5386388" cy="1462088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7755A3F-4D7A-85FC-DBBC-DA730F190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763" y="1916406"/>
            <a:ext cx="5386388" cy="285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AACDAD-A8E6-7363-BD4A-82712CD8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Wireshark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FB27DAF-F334-7D57-1C3F-DF4A8D1DA6CF}"/>
                  </a:ext>
                </a:extLst>
              </p14:cNvPr>
              <p14:cNvContentPartPr/>
              <p14:nvPr/>
            </p14:nvContentPartPr>
            <p14:xfrm>
              <a:off x="4950611" y="1632247"/>
              <a:ext cx="609600" cy="381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FB27DAF-F334-7D57-1C3F-DF4A8D1DA6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2650" y="1614460"/>
                <a:ext cx="645163" cy="416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8B5C60-3BA1-8333-0000-19225EEF6729}"/>
                  </a:ext>
                </a:extLst>
              </p14:cNvPr>
              <p14:cNvContentPartPr/>
              <p14:nvPr/>
            </p14:nvContentPartPr>
            <p14:xfrm>
              <a:off x="5567569" y="1818032"/>
              <a:ext cx="2419350" cy="111442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8B5C60-3BA1-8333-0000-19225EEF67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49557" y="1800005"/>
                <a:ext cx="2455013" cy="1150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96CC60-4BEF-F86D-9C53-8155BFDEF360}"/>
                  </a:ext>
                </a:extLst>
              </p14:cNvPr>
              <p14:cNvContentPartPr/>
              <p14:nvPr/>
            </p14:nvContentPartPr>
            <p14:xfrm>
              <a:off x="5175691" y="4434854"/>
              <a:ext cx="628650" cy="25717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96CC60-4BEF-F86D-9C53-8155BFDEF3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57750" y="4417044"/>
                <a:ext cx="664173" cy="292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36BE16E-787F-54CF-8587-CCBA95AC0CA0}"/>
                  </a:ext>
                </a:extLst>
              </p14:cNvPr>
              <p14:cNvContentPartPr/>
              <p14:nvPr/>
            </p14:nvContentPartPr>
            <p14:xfrm>
              <a:off x="5779604" y="3069355"/>
              <a:ext cx="2838450" cy="158115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36BE16E-787F-54CF-8587-CCBA95AC0C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61591" y="3051338"/>
                <a:ext cx="2874115" cy="1616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A5FA43D-A3B4-8B33-994E-36CA4FF71053}"/>
                  </a:ext>
                </a:extLst>
              </p14:cNvPr>
              <p14:cNvContentPartPr/>
              <p14:nvPr/>
            </p14:nvContentPartPr>
            <p14:xfrm>
              <a:off x="10575665" y="1572582"/>
              <a:ext cx="676275" cy="18097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A5FA43D-A3B4-8B33-994E-36CA4FF710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57554" y="1554484"/>
                <a:ext cx="712135" cy="216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4657BF-6587-8658-6CF6-3E06A8AAD826}"/>
                  </a:ext>
                </a:extLst>
              </p14:cNvPr>
              <p14:cNvContentPartPr/>
              <p14:nvPr/>
            </p14:nvContentPartPr>
            <p14:xfrm>
              <a:off x="9872483" y="1758397"/>
              <a:ext cx="981075" cy="122872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4657BF-6587-8658-6CF6-3E06A8AAD82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54521" y="1740370"/>
                <a:ext cx="1016639" cy="12644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561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662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Networks Final Project</vt:lpstr>
      <vt:lpstr>Abstract</vt:lpstr>
      <vt:lpstr>Listener.py</vt:lpstr>
      <vt:lpstr>Server.py</vt:lpstr>
      <vt:lpstr>Manager.sh</vt:lpstr>
      <vt:lpstr>Arduino </vt:lpstr>
      <vt:lpstr>Arduino - Continued</vt:lpstr>
      <vt:lpstr>Circuitry</vt:lpstr>
      <vt:lpstr>Wireshark Data</vt:lpstr>
      <vt:lpstr>First Problem Encountered</vt:lpstr>
      <vt:lpstr>Second Problem Encountered</vt:lpstr>
      <vt:lpstr>Third Problem Encountered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Antoun, Alex A</cp:lastModifiedBy>
  <cp:revision>2</cp:revision>
  <dcterms:created xsi:type="dcterms:W3CDTF">2022-05-10T02:55:37Z</dcterms:created>
  <dcterms:modified xsi:type="dcterms:W3CDTF">2022-05-11T21:11:23Z</dcterms:modified>
</cp:coreProperties>
</file>