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8B822-AF81-4107-9BB5-2AC7388AA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A82778-E000-4815-B89C-F0BD8A6A0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079A6-CCD5-4366-AA9D-9395EE63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00C01-5D45-416C-88C0-F7A1E9F7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68461-F82E-4DB6-BC37-637DC6B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DD063-FF5E-4371-80FE-FC4383C6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88EE7-A4A2-402C-BF21-0EF8718E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49AEFC-7265-48E3-8293-FDB36873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E5A64-45FA-4B78-836F-A55246D2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0FC30-BDB5-4B31-B8D1-2CA1AFD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B74BDF-575D-407B-9D78-5B324150A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2B08D-9673-49BE-BF2D-ECFE4725A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E96AF-6E2D-48DC-940C-1C3EF9F4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C4F29-6282-4D06-8FE1-5CB8B7A6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E92AA-500D-4108-93BF-5935E682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3C370-03FC-4751-945C-9D342AC1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270BB-2593-4B16-A534-FFB7812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6B6D9-C945-4818-BC58-55757643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CC088-626E-4BF9-B93F-BE79136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7C3E7-4826-4CA3-A0C8-49EB48A3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32AF5-5E48-4F0C-87C0-1740AA3C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CFD88-98BD-4352-AC9C-66E4DBA2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32A344-7629-443C-961F-10D89B6A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C6CA5-780F-4BCA-B4B9-9876B293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66E2A-0E22-4D09-86E6-0EA384C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6E3D7-83FA-4AC5-AD7A-FCE88B47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F292B-F2BB-46AC-AA30-CAD5CD1B3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6A8D73-2BE3-4577-8ED8-A75DA8AA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196066-AA3D-4C72-AF4E-4EEA19A8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F536C7-F43A-4AE1-815D-20CD10D6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C47EF8-FD6E-4862-895F-7C371777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DF5B5-2819-4620-818C-035D0EF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B5993-DCA2-4E28-9485-8BF438E0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A4345E-83AC-4858-866F-674B0F06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63B39-ABB2-4632-B5BA-39AD1CADA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23656A-388F-4529-B131-55C2B784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A8C63F-DEA8-4DE0-8695-8789A3BA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86FBB8-712F-450D-A94C-013D4381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B5A74-C205-4980-A008-9FA4CB0C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090A-F5CC-4F41-8226-3C3D4E39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0E51DC-AA48-49BB-AE1E-B08DA7BB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3F8E4-9B9B-4C11-859D-8DE1C53F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811DC-A96E-4407-AE01-1FFBF872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6F4B9C-CC9A-4850-8932-F8EEA51C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B50BCA-2F6C-4018-820B-5C666F01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90A78-94BF-4F42-B2FE-B6CEA155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B2AE6-CE19-4C8C-85DE-C28CEA99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B0D3A-A01D-414C-A588-A5DC5FCC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622618-16A8-4CCB-9CA5-690017C1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CD18B-F839-4406-A9C1-886D50F1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F7374-907A-4728-809F-3A52DB8E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D988B-95AB-46D9-B0B6-E07A74B9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05222-A7F3-41A1-8733-71016DE6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A9C72A-9D55-48AF-ACF5-507227BD4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FC3EAE-B7E1-4AB2-BC46-97254DD3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33A9-A613-45C0-917E-DEADB550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66393-0466-4ADB-8781-F49FBD5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739C08-84C6-48CE-B734-5AA09297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B892E-F2FE-4A24-90B8-35BB821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D4B14-4A04-46DC-95C0-184E8ECA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41C69-71C6-4054-B4C5-5B31A53C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CAB8-7731-4DD9-8D05-EDDAC51B2FE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CF959-9FFA-4F1A-B6B5-8CE8E683A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0A92C-4546-44D4-941A-DEBF72E9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84039-40A2-4C0E-B5CB-10095E57E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7DFF9-6A09-45F1-AA88-6D1CA7B5F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 ПО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EE4ED-E118-4A14-98AA-E852E6F5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что</a:t>
            </a:r>
            <a:br>
              <a:rPr lang="ru-RU" dirty="0"/>
            </a:br>
            <a:r>
              <a:rPr lang="ru-RU" dirty="0"/>
              <a:t>курс?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78438D-9C0C-4DA5-9165-2062BB069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2" t="7364" r="18307" b="5302"/>
          <a:stretch/>
        </p:blipFill>
        <p:spPr>
          <a:xfrm>
            <a:off x="3910819" y="506437"/>
            <a:ext cx="8074856" cy="59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E0B71-3FC3-4584-A147-E0325A54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Преподаватель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CA60B-8D0F-46DA-BE7A-50660852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 года - </a:t>
            </a:r>
            <a:r>
              <a:rPr lang="en-US" dirty="0"/>
              <a:t>QA</a:t>
            </a:r>
            <a:r>
              <a:rPr lang="ru-RU" dirty="0"/>
              <a:t> в продуктовой компании </a:t>
            </a:r>
          </a:p>
          <a:p>
            <a:pPr>
              <a:buFontTx/>
              <a:buChar char="-"/>
            </a:pPr>
            <a:r>
              <a:rPr lang="ru-RU" dirty="0"/>
              <a:t>Ручное (функциональное</a:t>
            </a:r>
            <a:r>
              <a:rPr lang="en-US" dirty="0"/>
              <a:t>/</a:t>
            </a:r>
            <a:r>
              <a:rPr lang="ru-RU" dirty="0"/>
              <a:t>нефункциональное)</a:t>
            </a:r>
          </a:p>
          <a:p>
            <a:pPr>
              <a:buFontTx/>
              <a:buChar char="-"/>
            </a:pPr>
            <a:r>
              <a:rPr lang="ru-RU" dirty="0"/>
              <a:t>Автоматизированное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/>
              <a:t>6 лет - </a:t>
            </a:r>
            <a:r>
              <a:rPr lang="en-US" dirty="0"/>
              <a:t>Frontend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N </a:t>
            </a:r>
            <a:r>
              <a:rPr lang="ru-RU" dirty="0"/>
              <a:t>лет - просмотров сериалов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7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71A2C-F3E1-45EA-ADD4-5DF41711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70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Тестирование ПО</vt:lpstr>
      <vt:lpstr>Про что курс?</vt:lpstr>
      <vt:lpstr>Преподаватель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ПО</dc:title>
  <dc:creator>Bezrukov</dc:creator>
  <cp:lastModifiedBy>Bezrukov</cp:lastModifiedBy>
  <cp:revision>1</cp:revision>
  <dcterms:created xsi:type="dcterms:W3CDTF">2019-10-01T19:22:31Z</dcterms:created>
  <dcterms:modified xsi:type="dcterms:W3CDTF">2019-10-01T19:29:12Z</dcterms:modified>
</cp:coreProperties>
</file>