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B1966-AB4D-49AC-9030-3519CF96F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E77BFB-2163-4144-AE11-5E768A0B5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17DE7E-3D9A-460F-B985-1A20E571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6AE-567A-4D9E-BC69-75005C1C6DA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1087F-A2BB-4FB8-812E-7603A540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D08FC0-2E02-43C3-B71F-F1AF8023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C85-204C-4202-A679-6BB36007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6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BB682-F1FE-4298-8615-4DE6BE54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8B572A-9BED-441C-A77D-1E9793407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0DC201-F0B3-41A0-928F-5D3239DD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6AE-567A-4D9E-BC69-75005C1C6DA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83994D-FC0F-42BD-8E35-FB72E8A3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BB05C6-A230-4D18-9768-484EFA7A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C85-204C-4202-A679-6BB36007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6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F9AE9C-B48E-4E90-9DB4-3A6D95713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9500B5-50FB-4361-A4D2-A8A4A79D7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45D7F-F1D8-4BDC-9F7F-8D06E91B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6AE-567A-4D9E-BC69-75005C1C6DA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496B69-0944-4DBD-BEEA-5F61D426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D9DBB-079D-4160-9CE5-3C7ABA8B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C85-204C-4202-A679-6BB36007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4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3104B-2042-4EF0-B75E-2E75CDD5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B84F3-D064-4F76-9EC7-5E0F36B2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499AE8-485B-44C0-A602-401AAA70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6AE-567A-4D9E-BC69-75005C1C6DA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319AD3-B2C8-48BE-8E5D-F2FE2993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A7490F-8E05-4655-B080-797384E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C85-204C-4202-A679-6BB36007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3BA30-5122-41E2-A59D-CC321B98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836BAA-017E-4540-8C20-FFB997B11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2E0173-5A0B-4D82-8AB5-2B60FD07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6AE-567A-4D9E-BC69-75005C1C6DA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6D444F-309E-4474-83B2-9111FF49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060DB0-598A-473E-AC09-7C92FF91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C85-204C-4202-A679-6BB36007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63F68-04C4-48DA-96D1-F2287838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74AD0-508D-4CF5-92A6-E3FF7F120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989442-171D-4105-9FA2-0A13EB812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CC5F40-CB4A-4A67-8B3D-5EC9B024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6AE-567A-4D9E-BC69-75005C1C6DA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A8E2B3-008A-4ACC-A15A-61E69BC5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D59F9F-B748-4ECF-82AB-F9C2076C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C85-204C-4202-A679-6BB36007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8D5FA-FC55-4999-BBD4-95E1076E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EB8047-94F4-40DF-858B-028BAEF75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87AB85-F710-4099-8C0E-6696DE03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4FCF6E-9D37-4670-9D36-01AD2004D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F683B8-7D31-40B9-8829-58D3DFF2C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8053B4-1F6D-47CB-BAE6-4F429077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6AE-567A-4D9E-BC69-75005C1C6DA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873CC6-FA72-40C9-BCA2-DDA1FDD1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D65F50-8D4A-4DD4-87B4-8549D352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C85-204C-4202-A679-6BB36007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628C0-E626-4C24-9E6B-14249A6C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B1702E-45A7-4FB5-9232-1F242BBC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6AE-567A-4D9E-BC69-75005C1C6DA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3FD3CB-0E6E-498E-999F-9EFDC065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04A965-A877-4305-811D-319810F0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C85-204C-4202-A679-6BB36007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0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F2887E-FD1B-4F43-BDCC-2914DBCC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6AE-567A-4D9E-BC69-75005C1C6DA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998C16-8F2B-4B10-AB6C-3A582B1A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79C7A7-3B8C-4BB8-9640-E876BD9E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C85-204C-4202-A679-6BB36007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8D49B-7A3F-4968-B45F-6D940595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D76F32-1004-45F3-8122-E9BF87261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0EC325-8EA0-4C2C-932E-D16E1330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924C0C-60CC-43CA-BCA3-3F2E806B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6AE-567A-4D9E-BC69-75005C1C6DA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B3795A-68FB-42D6-8A7C-73E72CFC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D579C8-5EF2-418A-AE52-D3A29F42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C85-204C-4202-A679-6BB36007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2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23E0B-8FE6-4477-B9EB-E9201741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883DAA-A512-4269-99C6-D2FD8EC5E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5287D3-D297-491F-A54D-CE2EE506F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93A7F9-0A4A-4CDB-B812-3FF905F7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6AE-567A-4D9E-BC69-75005C1C6DA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BCCC7E-1B7E-4FE9-AF97-A6B75B13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02C4D7-35C2-4C16-A99D-C7DC7B52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C85-204C-4202-A679-6BB36007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6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E7E1E-5D1F-44CA-AEEB-F701F942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6E8E44-388D-4654-B325-07658BC31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5280F4-9907-4110-AD08-415462B52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E16AE-567A-4D9E-BC69-75005C1C6DA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D69FD1-A44F-46EB-8E9C-8E59095F2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ABAB80-A321-4F57-9188-ED9BD1485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2C85-204C-4202-A679-6BB36007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bezrukovyura/QaCourse/blob/master/Literature/list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9F58F-C92E-4AAF-AE1D-C6E37E6AA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Блок 1 - Введение в тестирование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678FA-8A3D-43A8-940D-21061747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63" y="2644091"/>
            <a:ext cx="10515600" cy="1325563"/>
          </a:xfrm>
        </p:spPr>
        <p:txBody>
          <a:bodyPr/>
          <a:lstStyle/>
          <a:p>
            <a:r>
              <a:rPr lang="ru-RU" dirty="0"/>
              <a:t>Давайте что-нибудь протестируем…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0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0C61A-9F49-441F-A634-A77582CB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документации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1D1F7-63B0-4332-B5DD-F7218AB7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- Полнота, однозначность, непротиворечивость, необходимость, осуществимость</a:t>
            </a:r>
            <a:endParaRPr lang="en-US" dirty="0"/>
          </a:p>
          <a:p>
            <a:pPr marL="0" indent="0" fontAlgn="base">
              <a:buNone/>
            </a:pPr>
            <a:r>
              <a:rPr lang="ru-RU" b="1" i="1" dirty="0"/>
              <a:t>- </a:t>
            </a:r>
            <a:r>
              <a:rPr lang="ru-RU" b="1" dirty="0"/>
              <a:t>тестируемость</a:t>
            </a:r>
            <a:r>
              <a:rPr lang="ru-RU" dirty="0"/>
              <a:t>: возможность проверить все прописанные требования после их реализации, если требование является полным, одинаково воспринимается всеми участниками проекта, ни одна важная деталь не упущена — данное требование может быть протестировано.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5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31667A-241F-4DD0-A253-0E1000BBA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097"/>
            <a:ext cx="12192000" cy="597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E3B3BA-186C-4E53-B31D-A16489FE559C}"/>
              </a:ext>
            </a:extLst>
          </p:cNvPr>
          <p:cNvSpPr/>
          <p:nvPr/>
        </p:nvSpPr>
        <p:spPr>
          <a:xfrm>
            <a:off x="5716172" y="5802636"/>
            <a:ext cx="2077330" cy="970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6443D10-CC02-43E9-8922-D2FFAB7CF9F1}"/>
              </a:ext>
            </a:extLst>
          </p:cNvPr>
          <p:cNvSpPr/>
          <p:nvPr/>
        </p:nvSpPr>
        <p:spPr>
          <a:xfrm>
            <a:off x="1209822" y="4614204"/>
            <a:ext cx="2389164" cy="2570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901E1A4-65C0-4D55-BFB9-1D78A2ED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010" y="4811151"/>
            <a:ext cx="8188568" cy="1168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Литература - </a:t>
            </a:r>
            <a:r>
              <a:rPr lang="en-US" sz="1800" dirty="0">
                <a:hlinkClick r:id="rId2"/>
              </a:rPr>
              <a:t>https://github.com/bezrukovyura/QaCourse/blob/master/Literature/list.md</a:t>
            </a:r>
            <a:endParaRPr lang="en-US" sz="18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2524CF2-E91B-419D-8A5D-7C6C0A757D03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Виды тестирования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04BC2A-892F-489C-B701-C83DAC1F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0" y="46400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0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E8B88-2AC3-49D6-957C-63A74644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тестирование? Различия между</a:t>
            </a:r>
            <a:br>
              <a:rPr lang="ru-RU" dirty="0"/>
            </a:br>
            <a:r>
              <a:rPr lang="ru-RU" dirty="0"/>
              <a:t>     QA, QC и тестировщиком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71C261-177E-4352-B5BD-A811E9EAA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QA/QC is the combination of quality assurance, the process or set of processes used to measure and assure the quality of a product, and quality control, the process of ensuring products and services meet consumer expectations.</a:t>
            </a:r>
          </a:p>
          <a:p>
            <a:endParaRPr lang="en-US" dirty="0"/>
          </a:p>
          <a:p>
            <a:r>
              <a:rPr lang="en-US" dirty="0"/>
              <a:t>Quality assurance is process oriented and focuses on defect prevention, while quality control is product oriented and focuses on defect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369515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9B4F2-46D2-4B14-B044-1E228410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проектные роли в командах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DA78C8-D9E1-4CD2-9E19-22C61101D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2053864"/>
            <a:ext cx="7523747" cy="443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4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96BFF-F0DD-4465-9F4C-46AA74AB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Пути развития тестировщика.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0F646C-2C4F-4C5B-A7D8-D0E7A87F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Менеджмент</a:t>
            </a:r>
            <a:r>
              <a:rPr lang="en-US" dirty="0"/>
              <a:t>/</a:t>
            </a:r>
            <a:r>
              <a:rPr lang="ru-RU" dirty="0"/>
              <a:t>Аналитика</a:t>
            </a:r>
          </a:p>
          <a:p>
            <a:r>
              <a:rPr lang="ru-RU" dirty="0"/>
              <a:t>Программирование</a:t>
            </a:r>
          </a:p>
          <a:p>
            <a:endParaRPr lang="ru-RU" dirty="0"/>
          </a:p>
          <a:p>
            <a:r>
              <a:rPr lang="ru-RU" dirty="0"/>
              <a:t>Тестирование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3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83F2E-6A7A-4142-B7ED-344B35F6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0651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Список дополнительных ресурсов для обучения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4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79790-4602-4FFF-9635-225F7CCA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7A3A7-F5B6-4398-AFDE-25D4BFE9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C05FA3-4DB8-4ABE-A496-47ABFE38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 это нам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Насколько глубоко нужно знать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897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D9039-E1C7-42F0-8E30-C76BC539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тестирования. Зачем?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C05509-5871-4FC1-ADCF-F3ADBCBA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9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- При собеседовании</a:t>
            </a:r>
          </a:p>
          <a:p>
            <a:pPr marL="0" indent="0">
              <a:buNone/>
            </a:pPr>
            <a:r>
              <a:rPr lang="ru-RU" dirty="0"/>
              <a:t>- При поиске информации о конкретной задачи</a:t>
            </a:r>
          </a:p>
          <a:p>
            <a:pPr marL="0" indent="0">
              <a:buNone/>
            </a:pPr>
            <a:r>
              <a:rPr lang="ru-RU" dirty="0"/>
              <a:t>- При исследовательском тестировании</a:t>
            </a:r>
          </a:p>
          <a:p>
            <a:pPr marL="0" indent="0">
              <a:buNone/>
            </a:pPr>
            <a:r>
              <a:rPr lang="ru-RU" dirty="0"/>
              <a:t>- При планировании карьеры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9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BD7C-45A2-4CD8-8B51-C0BFC3D2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Только ли тестировщики тестируют?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7B7DF7-2104-44AC-8C48-F8679480D8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454" y="2676806"/>
            <a:ext cx="4762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BBBAF34-DC98-4918-89EE-3A53303EEF33}"/>
              </a:ext>
            </a:extLst>
          </p:cNvPr>
          <p:cNvSpPr/>
          <p:nvPr/>
        </p:nvSpPr>
        <p:spPr>
          <a:xfrm>
            <a:off x="4797084" y="3429000"/>
            <a:ext cx="3385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Пирамида тестирования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34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214</Words>
  <Application>Microsoft Office PowerPoint</Application>
  <PresentationFormat>Широкоэкранный</PresentationFormat>
  <Paragraphs>29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Блок 1 - Введение в тестирование</vt:lpstr>
      <vt:lpstr>Что такое тестирование? Различия между      QA, QC и тестировщиком</vt:lpstr>
      <vt:lpstr>Другие проектные роли в командах</vt:lpstr>
      <vt:lpstr>Пути развития тестировщика.</vt:lpstr>
      <vt:lpstr>Список дополнительных ресурсов для обучения</vt:lpstr>
      <vt:lpstr>Виды тестирования</vt:lpstr>
      <vt:lpstr>Виды тестирования</vt:lpstr>
      <vt:lpstr>Виды тестирования. Зачем?</vt:lpstr>
      <vt:lpstr>Только ли тестировщики тестируют?</vt:lpstr>
      <vt:lpstr>Давайте что-нибудь протестируем…</vt:lpstr>
      <vt:lpstr>Тестирование документации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 1 - Введение в тестирование</dc:title>
  <dc:creator>Bezrukov</dc:creator>
  <cp:lastModifiedBy>Bezrukov</cp:lastModifiedBy>
  <cp:revision>2</cp:revision>
  <dcterms:created xsi:type="dcterms:W3CDTF">2019-10-01T19:29:53Z</dcterms:created>
  <dcterms:modified xsi:type="dcterms:W3CDTF">2019-10-01T19:44:50Z</dcterms:modified>
</cp:coreProperties>
</file>