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D78DF-25F1-4296-A20A-D0183107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C66927-9D06-419B-8F11-62A6B4EB6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2E109-8B07-43BD-A139-D100641A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37060-5E42-4DE1-AE20-8DE63229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A2B47-D27E-4AE2-8A17-69E62847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80718-8705-42E1-AC4F-0113B159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76A86D-A76F-4F5F-846E-D19E478BC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1A518-3708-414A-95C4-3B1C00C2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5AB6B-9394-4184-B835-D7B79E54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01E2A-8455-449C-A5BD-19FBAD6F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F1E4AB-8782-4388-85D2-D7E49AD4A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5DA0EC-46F3-4611-8FD8-CADBD66E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4D7824-D278-4B32-B706-4AE0ACB4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70EE1-FE26-4850-ABA5-FF533932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35FF9-0B0F-478E-9AC7-0941520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58575-B75C-42C6-A2EA-874A842F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62052-712C-4B62-8656-F2A693C6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5F35A-9735-48A0-AE62-A84E9147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83777-6AFE-49FF-956E-5F1D4D98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E14C5-DDCD-49FB-9006-45362FEF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D31F1-9683-4A2D-A129-1928B183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B68BAD-315A-4212-8183-EB05A5867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FFD6C-4E6C-412F-B323-9F2A2B5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99400-690C-410E-99DE-D6EA1F0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910E6-EEDE-4768-AB8C-98720A8F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2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A2368-DFBB-4D87-A80A-F22FD18A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76757-B0EB-4782-8A25-B98FECA8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19C7FA-B216-49E7-82C2-B64A4057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39537-444E-4779-9FF8-72BAFF29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C0219C-279C-4EED-ABDE-07A4F48B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D835DF-2C8F-48BE-B4C4-9A30BF9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1CFD8-2500-46ED-A0CA-8D115554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3E5A6-1580-40F2-BDCD-6933421F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F6B2A3-AA1A-4227-844A-A5924DFCE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21AA96-C53E-466B-8211-850B26CE3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6ACE62-FA4B-4414-83CE-41A0B2153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3D2FEC-8422-4B32-9C5A-F541F11F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D2C7B5-1A65-429F-ACF7-F03045DA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D8C040-29A0-4485-883C-349F054D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3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584E9-9324-47DD-B891-A7809BE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6B965A-395C-473D-9FDC-2DAED009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8F7F32-136F-44EE-ACE5-8A885A73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CBA025-1E06-4C5B-AEC0-058AD69F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A37E2D-2BB9-4420-925D-663D737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8CF7E3-C450-44AE-A163-3A51FD36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55DC9-8E54-418B-B1A1-21629D2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02C77-A384-4C97-B8D9-62573FDE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5BF0A-F4CB-4149-A9B1-C2899F1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3E1790-76AA-49D5-B3B8-3A9ABC4E7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A4563-5FF7-4314-9103-1DE2BCE2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1ED715-F921-4779-87D8-B22E7256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32344-09FF-4884-BC59-A4F315E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5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10BCF-18DD-40ED-9A4E-32B6756B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3BC1C9-6525-4375-A168-69E7C32D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43E515-7367-4E9C-BD1B-6D7CD6E87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5671A-56B0-4087-ADFE-2AEDDFE2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43C73B-B830-4BA8-B1C3-8CC75A55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689EA1-834F-436F-899A-F63788C5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56AA9-168F-4C51-91E8-125FC54C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BBAB9E-CDAF-4507-BDE4-88FEF3EF2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A67EA-CD58-4204-992F-188A96CD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FCE1-CC95-43C2-9AFE-9E28C1121DF5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85925-3611-462D-B5E8-39FC2314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FFA31-C823-480D-A836-FAEDD58D9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49C0-2B55-4F9F-BB34-3A4BF47E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bezrukovyra/debug/BaBXjKN/XxkVwjLgXvm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bezrukovyra/debug/OJLKyqe/XBkGRqJzdNP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testing.ru/testing/testdesig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bezrukovyra/debug/rNBXOex/xnrabZOXqPg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009B8-7B35-45A0-BFE4-5829159A9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Блок 2 - Тест дизайн. Проектирование тестов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3BA26-E705-44D9-B532-F901BC06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F470A-5919-4A56-AD1B-5C5FBFA3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https://cdpn.io/bezrukovyra/debug/BaBXjKN/XxkVwjLgXvmM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0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8E6D-7BF3-43C2-A6E9-AC433A98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/>
          </a:bodyPr>
          <a:lstStyle/>
          <a:p>
            <a:r>
              <a:rPr lang="ru-RU" sz="3200" dirty="0"/>
              <a:t>Домашняя работа. 1</a:t>
            </a:r>
            <a:endParaRPr lang="en-US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BD7C6-4CFD-4530-BB10-2680054E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400" dirty="0"/>
              <a:t>Тест</a:t>
            </a:r>
          </a:p>
          <a:p>
            <a:pPr marL="0" indent="0">
              <a:buNone/>
            </a:pPr>
            <a:r>
              <a:rPr lang="ru-RU" sz="1400" dirty="0"/>
              <a:t>1 что такое тест-дизайн</a:t>
            </a:r>
          </a:p>
          <a:p>
            <a:pPr marL="0" indent="0">
              <a:buNone/>
            </a:pPr>
            <a:r>
              <a:rPr lang="ru-RU" sz="1400" dirty="0"/>
              <a:t>а техника программирования в четыре руки</a:t>
            </a:r>
          </a:p>
          <a:p>
            <a:pPr marL="0" indent="0">
              <a:buNone/>
            </a:pPr>
            <a:r>
              <a:rPr lang="ru-RU" sz="1400" dirty="0"/>
              <a:t>б способ эффективного написания тестовых сценариев</a:t>
            </a:r>
          </a:p>
          <a:p>
            <a:pPr marL="0" indent="0">
              <a:buNone/>
            </a:pPr>
            <a:r>
              <a:rPr lang="ru-RU" sz="1400" dirty="0"/>
              <a:t>в Способ выбора цвета для интерфейса с помощью опроса тестировщиков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2 юнит-тестирование</a:t>
            </a:r>
          </a:p>
          <a:p>
            <a:pPr marL="0" indent="0">
              <a:buNone/>
            </a:pPr>
            <a:r>
              <a:rPr lang="ru-RU" sz="1400" dirty="0"/>
              <a:t>а тестирование </a:t>
            </a:r>
            <a:r>
              <a:rPr lang="en-US" sz="1400" dirty="0" err="1"/>
              <a:t>api</a:t>
            </a:r>
            <a:r>
              <a:rPr lang="ru-RU" sz="1400" dirty="0"/>
              <a:t> сервера</a:t>
            </a:r>
          </a:p>
          <a:p>
            <a:pPr marL="0" indent="0">
              <a:buNone/>
            </a:pPr>
            <a:r>
              <a:rPr lang="ru-RU" sz="1400" dirty="0"/>
              <a:t>б тестирование функций в программе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dirty="0"/>
              <a:t>3 техника парного тестирования</a:t>
            </a:r>
          </a:p>
          <a:p>
            <a:pPr marL="0" indent="0">
              <a:buNone/>
            </a:pPr>
            <a:r>
              <a:rPr lang="ru-RU" sz="1400" dirty="0"/>
              <a:t>а тестирование на основе ортогональной матрицы</a:t>
            </a:r>
          </a:p>
          <a:p>
            <a:pPr marL="0" indent="0">
              <a:buNone/>
            </a:pPr>
            <a:r>
              <a:rPr lang="ru-RU" sz="1400" dirty="0"/>
              <a:t>б тестирование на основе натуральных чисел и кругов </a:t>
            </a:r>
            <a:r>
              <a:rPr lang="ru-RU" sz="1400" dirty="0" err="1"/>
              <a:t>эйлера</a:t>
            </a:r>
            <a:endParaRPr lang="ru-RU" sz="1400" dirty="0"/>
          </a:p>
          <a:p>
            <a:pPr marL="0" indent="0">
              <a:buNone/>
            </a:pPr>
            <a:r>
              <a:rPr lang="ru-RU" sz="1400" dirty="0"/>
              <a:t>в тестирование несколькими людьми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34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D3E23E-6B97-479A-BCD9-3AFA3F4B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Протестировать приложение (</a:t>
            </a:r>
            <a:r>
              <a:rPr lang="en-US" sz="1200" dirty="0">
                <a:hlinkClick r:id="rId2"/>
              </a:rPr>
              <a:t>https://cdpn.io/bezrukovyra/debug/OJLKyqe/XBkGRqJzdNPA</a:t>
            </a:r>
            <a:r>
              <a:rPr lang="ru-RU" sz="1200" dirty="0"/>
              <a:t> </a:t>
            </a:r>
            <a:r>
              <a:rPr lang="ru-RU" dirty="0"/>
              <a:t>) с помощью 4х любых техник тестирования и описать как это было сделано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998095-49C1-4BB9-91FF-94AA80E9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Домашняя работа.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06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87BF93-9342-4DC5-8D31-5F20EBEC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Домашняя работа. 3</a:t>
            </a:r>
            <a:endParaRPr lang="en-US" sz="32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2242C1B-33FB-4094-B283-BF70DC32EC21}"/>
              </a:ext>
            </a:extLst>
          </p:cNvPr>
          <p:cNvSpPr/>
          <p:nvPr/>
        </p:nvSpPr>
        <p:spPr>
          <a:xfrm>
            <a:off x="838200" y="1690688"/>
            <a:ext cx="641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Составить тест для своей группы из 5 вопросов.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151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94472-7392-40BD-9DFA-DB6C9B30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Обзор техник тест дизайна и подготовки</a:t>
            </a:r>
            <a:r>
              <a:rPr lang="en-US" dirty="0"/>
              <a:t> </a:t>
            </a:r>
            <a:r>
              <a:rPr lang="ru-RU" dirty="0"/>
              <a:t>тестовых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4D12F-CB10-4CF5-AF5C-E5EC1C3C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тест-аналитик</a:t>
            </a:r>
            <a:endParaRPr lang="en-US" dirty="0"/>
          </a:p>
          <a:p>
            <a:r>
              <a:rPr lang="ru-RU" dirty="0"/>
              <a:t>тест-дизайнер</a:t>
            </a:r>
            <a:endParaRPr lang="en-US" dirty="0"/>
          </a:p>
          <a:p>
            <a:r>
              <a:rPr lang="ru-RU" dirty="0"/>
              <a:t>тестировщик </a:t>
            </a:r>
            <a:endParaRPr lang="en-US" dirty="0"/>
          </a:p>
          <a:p>
            <a:endParaRPr lang="en-US" dirty="0"/>
          </a:p>
          <a:p>
            <a:r>
              <a:rPr lang="ru-RU" b="1" dirty="0">
                <a:hlinkClick r:id="rId2"/>
              </a:rPr>
              <a:t>Тест-дизайн</a:t>
            </a:r>
            <a:r>
              <a:rPr lang="ru-RU" dirty="0"/>
              <a:t> – это этап процесса тестирования ПО, на котором проектируются и создаются тестовые случаи (тест-кейсы)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2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3A2BF-B71E-45B8-8855-FEF4806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Тестирование Классами Эквивалентности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BD51E-DB81-4E09-91BA-E632FDB60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возрасте от 0 до 16 лет – не нанимать;</a:t>
            </a:r>
          </a:p>
          <a:p>
            <a:r>
              <a:rPr lang="ru-RU" dirty="0"/>
              <a:t>при возрасте от 16 до 18 лет – можно нанять только на 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18 до 55 лет – можно нанять на </a:t>
            </a:r>
            <a:r>
              <a:rPr lang="ru-RU" dirty="0" err="1"/>
              <a:t>full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55 до 99 лет – не нанимать.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886FF-52F7-44AF-8707-A04CDA31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Тестирование Граничных Значений</a:t>
            </a: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7EBCFB0-0DF5-47D2-92F7-C891FCA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при возрасте от 0 до 16 лет – не нанимать;</a:t>
            </a:r>
          </a:p>
          <a:p>
            <a:r>
              <a:rPr lang="ru-RU" dirty="0"/>
              <a:t>при возрасте от 16 до 18 лет – можно нанять только на </a:t>
            </a:r>
            <a:r>
              <a:rPr lang="ru-RU" dirty="0" err="1"/>
              <a:t>part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18 до 55 лет – можно нанять на </a:t>
            </a:r>
            <a:r>
              <a:rPr lang="ru-RU" dirty="0" err="1"/>
              <a:t>full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;</a:t>
            </a:r>
          </a:p>
          <a:p>
            <a:r>
              <a:rPr lang="ru-RU" dirty="0"/>
              <a:t>при возрасте от 55 до 99 лет – не нанимать.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6BE6D-E7A1-4F13-8B79-A8E8AD52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Таблица Принятия Решений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FE256-440D-4A45-BF46-6C670122A6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1" y="1990494"/>
            <a:ext cx="8686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9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69E6-0CA3-4193-9549-4B9975AA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Тестирование Состояний и Переходов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FD5D52-F334-4CE5-AE99-AE59D90A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8319868" cy="49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F2AE9-87C6-4F63-A9F7-7041602F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Парного Тестирования 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706693-0E98-4DCB-9CD8-1A1BECA572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49" y="2646643"/>
            <a:ext cx="6218777" cy="22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8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AD3C8-5962-4B2C-B370-16BAB9EB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Сценарий использования (</a:t>
            </a:r>
            <a:r>
              <a:rPr lang="ru-RU" b="1" dirty="0" err="1"/>
              <a:t>Use</a:t>
            </a:r>
            <a:r>
              <a:rPr lang="ru-RU" b="1" dirty="0"/>
              <a:t> </a:t>
            </a:r>
            <a:r>
              <a:rPr lang="ru-RU" b="1" dirty="0" err="1"/>
              <a:t>Case</a:t>
            </a:r>
            <a:r>
              <a:rPr lang="ru-RU" b="1" dirty="0"/>
              <a:t> </a:t>
            </a:r>
            <a:r>
              <a:rPr lang="ru-RU" b="1" dirty="0" err="1"/>
              <a:t>Testing</a:t>
            </a:r>
            <a:r>
              <a:rPr lang="ru-RU" b="1" dirty="0"/>
              <a:t>).</a:t>
            </a:r>
            <a:endParaRPr lang="en-US" dirty="0"/>
          </a:p>
        </p:txBody>
      </p:sp>
      <p:pic>
        <p:nvPicPr>
          <p:cNvPr id="4098" name="Picture 2" descr="Картинки по запросу use case for login">
            <a:extLst>
              <a:ext uri="{FF2B5EF4-FFF2-40B4-BE49-F238E27FC236}">
                <a16:creationId xmlns:a16="http://schemas.microsoft.com/office/drawing/2014/main" id="{BF8A84F1-DB3B-4CD2-98F6-FD44BA585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40" y="1825625"/>
            <a:ext cx="63931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98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E579D-81F2-4874-BFDD-22192A0E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6BC864-FB67-4CF1-A221-98CE7F75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https://cdpn.io/bezrukovyra/debug/rNBXOex/xnrabZOXqPgA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0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277</Words>
  <Application>Microsoft Office PowerPoint</Application>
  <PresentationFormat>Широкоэкранный</PresentationFormat>
  <Paragraphs>44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Блок 2 - Тест дизайн. Проектирование тестов</vt:lpstr>
      <vt:lpstr>Обзор техник тест дизайна и подготовки тестовых данных</vt:lpstr>
      <vt:lpstr>Тестирование Классами Эквивалентности</vt:lpstr>
      <vt:lpstr> Тестирование Граничных Значений</vt:lpstr>
      <vt:lpstr>Таблица Принятия Решений</vt:lpstr>
      <vt:lpstr> Тестирование Состояний и Переходов</vt:lpstr>
      <vt:lpstr>Метод Парного Тестирования </vt:lpstr>
      <vt:lpstr>Сценарий использования (Use Case Testing).</vt:lpstr>
      <vt:lpstr>Практика</vt:lpstr>
      <vt:lpstr>Самостоятельная работа</vt:lpstr>
      <vt:lpstr>Домашняя работа. 1</vt:lpstr>
      <vt:lpstr>Домашняя работа. 2</vt:lpstr>
      <vt:lpstr>Домашняя работа.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2 - Тест дизайн. Проектирование тестов</dc:title>
  <dc:creator>Bezrukov</dc:creator>
  <cp:lastModifiedBy>Bezrukov</cp:lastModifiedBy>
  <cp:revision>8</cp:revision>
  <dcterms:created xsi:type="dcterms:W3CDTF">2019-10-01T19:47:15Z</dcterms:created>
  <dcterms:modified xsi:type="dcterms:W3CDTF">2019-10-01T21:42:58Z</dcterms:modified>
</cp:coreProperties>
</file>