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69472-049E-4036-A135-E3FCB731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4A021-B465-4CC6-B0CB-75B674B1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8D29C-3A82-4D10-9329-82849D8A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B281F-A457-414E-B7B6-F160CDC8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5C522-C330-4EF1-A017-315C2BCF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09AA9-D273-4D64-ACCB-3A911436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4186D-9A80-4115-B624-A3499FB8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39DD6-2C19-4F7A-A81C-08A93AC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238A6-F5BC-434F-A8E6-B5FD324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42616-60DE-4DF7-B8EB-CB751B84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77891F-4F25-4FAB-B905-BE421030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83A655-602E-4A96-9766-EFE0B051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A1056-AD10-4989-A525-347E9297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1C0800-30F2-4640-863A-C323DE7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7A3B1-72C3-46B5-BEBD-FC480C6A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8BE57-86CA-4738-86D7-E8D32478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C9EB6-F0DF-49BC-AD1C-EAC8754D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A6247-CE3D-485E-997C-5EF5055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A3D47-DAC9-4FD9-9C42-C6215F2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658BA3-5077-4678-99F5-B7751B8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76183-5E7A-4489-9DD7-716D4730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34888F-423C-4D95-923E-D8320CE9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B02A4-FC6E-4119-B1F4-56B97E6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AA75C-6454-4241-B199-B6A3D54A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81F73-BB8A-4F43-B6DA-1116A3BE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93E99-6DF7-4E9C-940E-F4AA917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97421-E76F-4A00-B7A5-042AA2CF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70002-0F95-4AC3-90B0-6231B4163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767D3-8A80-40BE-B75B-969A0229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9EC53D-BDFF-4A23-852E-B22921FD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AF853-9AE9-4415-B0C3-89ABCC05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19915-FC7B-4950-AF11-626FBF73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E877D-6AB3-4376-8A51-AAD294F4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2EA65C-AA91-447B-BC85-602B586D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A911D1-092A-4C96-B2FA-4F530EAB4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21F09-D5B6-4A00-A478-0F90D655C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EFF0EB-B0E4-47BE-9019-F64E50E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6634C7-F31B-4762-A515-E1218A71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29E6BF-BE53-426B-9A86-25C12FEA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4C952-E4B7-4329-A5AD-9ED02108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A4E692-E484-49C2-86A3-0DC7BAE6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84D968-7FED-45A7-B859-CAF7C70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C9F17E-1E47-4393-B368-3443F2C3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6D0905-AC4F-4D51-AAA9-528FF8AF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503F5D-1CF8-4EE8-B354-BC8414C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8DDC7-0432-4CF8-926E-B9F3B7BA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3B8D7-4418-4F65-81AF-A9EAA61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4B1E3-DC73-4969-BCD4-FD0119B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0BC0B9-2679-46A5-9318-35F391FD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E010E5-9852-49B8-B318-5ECAB559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AE0B3B-86EE-465A-9974-31BAEE8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28E85-6260-4A15-B9BF-E8FCB95B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535CA-7224-4ADD-99F5-9741D464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F15CE0-1AA9-4ED0-B929-59483037F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D4ADB-47C1-4242-9B16-23A659E0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FE0955-06F5-4955-B2C8-62E13ED2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3E1D7-B6FA-46F8-AD0E-6C32D57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23679-F743-423F-9C0C-EF54A07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BF76A-FFB8-405F-B867-682B1D7B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A743C-F081-40FF-91AC-6D377DA1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F0916E-CB8A-410E-A635-0D9593E7F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315B3-D997-4211-9EA6-4BBF4C81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39619-9DF3-454C-8C61-1561B11E5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sting.ru/testing/testtypes.html" TargetMode="External"/><Relationship Id="rId2" Type="http://schemas.openxmlformats.org/officeDocument/2006/relationships/hyperlink" Target="https://habr.com/ru/post/3462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ktpm.ru/file/116-roman-savin-testirovanie-dot-ko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9790-4602-4FFF-9635-225F7CCA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7A3A7-F5B6-4398-AFDE-25D4BFE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05FA3-4DB8-4ABE-A496-47ABFE3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это нам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Насколько глубоко нужно знать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897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D9039-E1C7-42F0-8E30-C76BC539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тестирования. Зачем?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05509-5871-4FC1-ADCF-F3ADBCBA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9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- При собеседовании</a:t>
            </a:r>
          </a:p>
          <a:p>
            <a:pPr marL="0" indent="0">
              <a:buNone/>
            </a:pPr>
            <a:r>
              <a:rPr lang="ru-RU" dirty="0"/>
              <a:t>- При поиске информации о конкретной задачи</a:t>
            </a:r>
          </a:p>
          <a:p>
            <a:pPr marL="0" indent="0">
              <a:buNone/>
            </a:pPr>
            <a:r>
              <a:rPr lang="ru-RU" dirty="0"/>
              <a:t>- При исследовательском тестировании</a:t>
            </a:r>
          </a:p>
          <a:p>
            <a:pPr marL="0" indent="0">
              <a:buNone/>
            </a:pPr>
            <a:r>
              <a:rPr lang="ru-RU" dirty="0"/>
              <a:t>- При планировании карьеры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BD7C-45A2-4CD8-8B51-C0BFC3D2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ли тестировщики тестируют?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B7DF7-2104-44AC-8C48-F8679480D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54" y="2676806"/>
            <a:ext cx="4762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BBAF34-DC98-4918-89EE-3A53303EEF33}"/>
              </a:ext>
            </a:extLst>
          </p:cNvPr>
          <p:cNvSpPr/>
          <p:nvPr/>
        </p:nvSpPr>
        <p:spPr>
          <a:xfrm>
            <a:off x="4797084" y="3429000"/>
            <a:ext cx="3385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Пирамида тестирования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3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678FA-8A3D-43A8-940D-2106174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63" y="2644091"/>
            <a:ext cx="10515600" cy="1325563"/>
          </a:xfrm>
        </p:spPr>
        <p:txBody>
          <a:bodyPr/>
          <a:lstStyle/>
          <a:p>
            <a:r>
              <a:rPr lang="ru-RU" dirty="0"/>
              <a:t>Давайте что-нибудь протестируем…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0C61A-9F49-441F-A634-A77582C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документации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1D1F7-63B0-4332-B5DD-F7218AB7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- Полнота, однозначность, непротиворечивость, необходимость, осуществимость</a:t>
            </a:r>
            <a:endParaRPr lang="en-US" dirty="0"/>
          </a:p>
          <a:p>
            <a:pPr marL="0" indent="0" fontAlgn="base">
              <a:buNone/>
            </a:pPr>
            <a:r>
              <a:rPr lang="ru-RU" b="1" i="1" dirty="0"/>
              <a:t>- </a:t>
            </a:r>
            <a:r>
              <a:rPr lang="ru-RU" b="1" dirty="0"/>
              <a:t>тестируемость</a:t>
            </a:r>
            <a:r>
              <a:rPr lang="ru-RU" dirty="0"/>
              <a:t>: возможность проверить все прописанные требования после их реализации, если требование является полным, одинаково воспринимается всеми участниками проекта, ни одна важная деталь не упущена — данное требование может быть протестировано.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31667A-241F-4DD0-A253-0E1000BB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097"/>
            <a:ext cx="12192000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E3B3BA-186C-4E53-B31D-A16489FE559C}"/>
              </a:ext>
            </a:extLst>
          </p:cNvPr>
          <p:cNvSpPr/>
          <p:nvPr/>
        </p:nvSpPr>
        <p:spPr>
          <a:xfrm>
            <a:off x="5716172" y="5802636"/>
            <a:ext cx="2077330" cy="970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443D10-CC02-43E9-8922-D2FFAB7CF9F1}"/>
              </a:ext>
            </a:extLst>
          </p:cNvPr>
          <p:cNvSpPr/>
          <p:nvPr/>
        </p:nvSpPr>
        <p:spPr>
          <a:xfrm>
            <a:off x="1209822" y="4614204"/>
            <a:ext cx="2389164" cy="2570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01E1A4-65C0-4D55-BFB9-1D78A2ED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1" y="5008098"/>
            <a:ext cx="8188568" cy="1168864"/>
          </a:xfrm>
        </p:spPr>
        <p:txBody>
          <a:bodyPr>
            <a:normAutofit/>
          </a:bodyPr>
          <a:lstStyle/>
          <a:p>
            <a:r>
              <a:rPr lang="ru-RU" sz="1800" dirty="0"/>
              <a:t>Тестирование документации </a:t>
            </a:r>
            <a:r>
              <a:rPr lang="en-US" sz="1800" dirty="0">
                <a:hlinkClick r:id="rId2"/>
              </a:rPr>
              <a:t>https://habr.com/ru/post/346290/</a:t>
            </a:r>
            <a:endParaRPr lang="ru-RU" sz="1800" dirty="0"/>
          </a:p>
          <a:p>
            <a:r>
              <a:rPr lang="ru-RU" sz="1800" dirty="0"/>
              <a:t>Виды тестирования </a:t>
            </a:r>
            <a:r>
              <a:rPr lang="en-US" sz="1800" dirty="0">
                <a:hlinkClick r:id="rId3"/>
              </a:rPr>
              <a:t>http://www.protesting.ru/testing/testtypes.html</a:t>
            </a:r>
            <a:endParaRPr lang="ru-RU" sz="1800" dirty="0"/>
          </a:p>
          <a:p>
            <a:r>
              <a:rPr lang="ru-RU" sz="1800" dirty="0"/>
              <a:t>Всё тестирование </a:t>
            </a:r>
            <a:r>
              <a:rPr lang="en-US" sz="1800" dirty="0">
                <a:hlinkClick r:id="rId4"/>
              </a:rPr>
              <a:t>https://fktpm.ru/file/116-roman-savin-testirovanie-dot-kom.pdf</a:t>
            </a: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2524CF2-E91B-419D-8A5D-7C6C0A757D0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Виды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139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Виды тестирования</vt:lpstr>
      <vt:lpstr>Виды тестирования</vt:lpstr>
      <vt:lpstr>Виды тестирования. Зачем?</vt:lpstr>
      <vt:lpstr>Только ли тестировщики тестируют?</vt:lpstr>
      <vt:lpstr>Давайте что-нибудь протестируем…</vt:lpstr>
      <vt:lpstr>Тестирование документации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Bezrukov</dc:creator>
  <cp:lastModifiedBy>Bezrukov</cp:lastModifiedBy>
  <cp:revision>6</cp:revision>
  <dcterms:created xsi:type="dcterms:W3CDTF">2019-09-27T05:11:23Z</dcterms:created>
  <dcterms:modified xsi:type="dcterms:W3CDTF">2019-09-27T05:58:44Z</dcterms:modified>
</cp:coreProperties>
</file>