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2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92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1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68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7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67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4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9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81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2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FA64-F1DA-46FF-8ACA-1889734EBB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6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ksandr-artemov-msu/" TargetMode="External"/><Relationship Id="rId2" Type="http://schemas.openxmlformats.org/officeDocument/2006/relationships/hyperlink" Target="mailto:alexartemov21@gmail.com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lexart1995.github.io/asset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59580" y="5242830"/>
            <a:ext cx="3386983" cy="611039"/>
          </a:xfrm>
        </p:spPr>
        <p:txBody>
          <a:bodyPr/>
          <a:lstStyle/>
          <a:p>
            <a:r>
              <a:rPr lang="en-US" dirty="0" err="1" smtClean="0"/>
              <a:t>Aleksandr</a:t>
            </a:r>
            <a:r>
              <a:rPr lang="en-US" dirty="0" smtClean="0"/>
              <a:t> </a:t>
            </a:r>
            <a:r>
              <a:rPr lang="en-US" dirty="0" err="1" smtClean="0"/>
              <a:t>Artemov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30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9788" y="2999574"/>
            <a:ext cx="5256212" cy="19470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Training and Simulation for Precision Operations in Space</a:t>
            </a:r>
          </a:p>
          <a:p>
            <a:r>
              <a:rPr lang="de-DE" sz="2400" dirty="0" err="1" smtClean="0"/>
              <a:t>Risk</a:t>
            </a:r>
            <a:r>
              <a:rPr lang="de-DE" sz="2400" dirty="0" smtClean="0"/>
              <a:t> </a:t>
            </a:r>
            <a:r>
              <a:rPr lang="de-DE" sz="2400" dirty="0" err="1" smtClean="0"/>
              <a:t>Mitigation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smtClean="0"/>
              <a:t>Validation</a:t>
            </a:r>
          </a:p>
          <a:p>
            <a:r>
              <a:rPr lang="de-DE" sz="2400" dirty="0" smtClean="0"/>
              <a:t>Manual </a:t>
            </a:r>
            <a:r>
              <a:rPr lang="de-DE" sz="2400" dirty="0" err="1" smtClean="0"/>
              <a:t>docking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91" y="1076058"/>
            <a:ext cx="4705884" cy="47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9788" y="3025211"/>
            <a:ext cx="6029222" cy="31263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VR/AR Applications for astronauts testing and preparing for different </a:t>
            </a:r>
            <a:r>
              <a:rPr lang="en-US" sz="2400" dirty="0" smtClean="0"/>
              <a:t>situations</a:t>
            </a:r>
          </a:p>
          <a:p>
            <a:r>
              <a:rPr lang="en-US" sz="2400" dirty="0" smtClean="0"/>
              <a:t>Implementation of ML/DL algorithms </a:t>
            </a:r>
            <a:r>
              <a:rPr lang="en-US" sz="2400" smtClean="0"/>
              <a:t>for docking</a:t>
            </a:r>
            <a:endParaRPr lang="en-US" sz="2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85" y="1747615"/>
            <a:ext cx="5043186" cy="32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9788" y="3025211"/>
            <a:ext cx="5407188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Docking to ISS Simulator with testing </a:t>
            </a:r>
            <a:r>
              <a:rPr lang="en-US" sz="2400" dirty="0" err="1" smtClean="0"/>
              <a:t>maxmin</a:t>
            </a:r>
            <a:r>
              <a:rPr lang="en-US" sz="2400" dirty="0" smtClean="0"/>
              <a:t> theory inside of VR Simulator</a:t>
            </a:r>
          </a:p>
          <a:p>
            <a:r>
              <a:rPr lang="en-US" sz="2400" dirty="0" smtClean="0"/>
              <a:t>VR Bike for astronauts (in development)</a:t>
            </a:r>
          </a:p>
          <a:p>
            <a:r>
              <a:rPr lang="en-US" sz="2400" dirty="0" smtClean="0"/>
              <a:t>VR Mars landing (in development)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36" y="1501656"/>
            <a:ext cx="3806846" cy="38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8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9788" y="3025211"/>
            <a:ext cx="5256212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Testing Docking accuracy of astronauts or system</a:t>
            </a:r>
          </a:p>
          <a:p>
            <a:r>
              <a:rPr lang="en-US" sz="2400" dirty="0" smtClean="0"/>
              <a:t>VR Bike for astronauts to stay in good physical form 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254" y="1854424"/>
            <a:ext cx="5594648" cy="31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5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9788" y="3025211"/>
            <a:ext cx="6029222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VR Helmets</a:t>
            </a:r>
          </a:p>
          <a:p>
            <a:r>
              <a:rPr lang="en-US" sz="2400" dirty="0" smtClean="0"/>
              <a:t>C#, C++ (Unity or Unreal Engine)</a:t>
            </a:r>
          </a:p>
          <a:p>
            <a:r>
              <a:rPr lang="en-US" sz="2400" dirty="0" smtClean="0"/>
              <a:t>Simulators</a:t>
            </a:r>
          </a:p>
          <a:p>
            <a:r>
              <a:rPr lang="en-US" sz="2400" dirty="0" smtClean="0"/>
              <a:t>ML &amp; DL algorithms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40" y="3341406"/>
            <a:ext cx="4569151" cy="24875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0" y="858852"/>
            <a:ext cx="4569152" cy="25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2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Size 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9788" y="3025211"/>
            <a:ext cx="6029222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862" y="2809498"/>
            <a:ext cx="5799744" cy="404850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40" y="554856"/>
            <a:ext cx="4289988" cy="2254642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839788" y="3025211"/>
            <a:ext cx="4826074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Market in VR 32.1 </a:t>
            </a:r>
            <a:r>
              <a:rPr lang="en-US" sz="2400" dirty="0" err="1" smtClean="0"/>
              <a:t>bln</a:t>
            </a:r>
            <a:r>
              <a:rPr lang="en-US" sz="2400" dirty="0" smtClean="0"/>
              <a:t>. $ </a:t>
            </a:r>
          </a:p>
          <a:p>
            <a:r>
              <a:rPr lang="en-US" sz="2400" dirty="0" smtClean="0"/>
              <a:t>Space industry 8-10 % of VR Market</a:t>
            </a:r>
          </a:p>
          <a:p>
            <a:r>
              <a:rPr lang="en-US" sz="2400" dirty="0" smtClean="0"/>
              <a:t>Most contributing NASA, Boeing</a:t>
            </a:r>
            <a:r>
              <a:rPr lang="en-US" sz="2400" dirty="0"/>
              <a:t> </a:t>
            </a:r>
            <a:r>
              <a:rPr lang="en-US" sz="2400" dirty="0" smtClean="0"/>
              <a:t>and Research Institutes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99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Traction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9788" y="3025211"/>
            <a:ext cx="6029222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905855" y="4247616"/>
            <a:ext cx="10579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816" y="2788615"/>
            <a:ext cx="2250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July 2022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Developed VR Application with </a:t>
            </a:r>
            <a:r>
              <a:rPr lang="en-US" dirty="0" err="1" smtClean="0"/>
              <a:t>maxmin</a:t>
            </a:r>
            <a:r>
              <a:rPr lang="en-US" dirty="0" smtClean="0"/>
              <a:t> theory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30144" y="4442744"/>
            <a:ext cx="2700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September 2022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Tested on a group of students of MSU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932571" y="2770288"/>
            <a:ext cx="277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February 2023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Added to VR course of MSU</a:t>
            </a:r>
            <a:br>
              <a:rPr lang="en-US" dirty="0" smtClean="0"/>
            </a:br>
            <a:r>
              <a:rPr lang="en-US" dirty="0" smtClean="0"/>
              <a:t>Started Developing VR Space Bike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147965" y="2908787"/>
            <a:ext cx="1970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 step</a:t>
            </a:r>
          </a:p>
          <a:p>
            <a:r>
              <a:rPr lang="en-US" dirty="0"/>
              <a:t>S</a:t>
            </a:r>
            <a:r>
              <a:rPr lang="en-US" dirty="0" smtClean="0"/>
              <a:t>earch for clients for VR Docking Simulator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525382" y="4432282"/>
            <a:ext cx="62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089980" y="2908787"/>
            <a:ext cx="197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step</a:t>
            </a:r>
          </a:p>
          <a:p>
            <a:r>
              <a:rPr lang="en-US" dirty="0" smtClean="0"/>
              <a:t>Opening VR Lab 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9147064" y="4331293"/>
            <a:ext cx="112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step </a:t>
            </a:r>
            <a:r>
              <a:rPr lang="en-US" dirty="0" smtClean="0"/>
              <a:t>Funding and seeds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8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9788" y="3025211"/>
            <a:ext cx="6029222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9787" y="3025211"/>
            <a:ext cx="6646329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Email:  </a:t>
            </a:r>
            <a:r>
              <a:rPr lang="en-US" sz="1800" dirty="0" smtClean="0">
                <a:hlinkClick r:id="rId2"/>
              </a:rPr>
              <a:t>alexartemov21@gmail.com</a:t>
            </a:r>
            <a:endParaRPr lang="en-US" sz="1800" dirty="0" smtClean="0"/>
          </a:p>
          <a:p>
            <a:r>
              <a:rPr lang="en-US" sz="1800" dirty="0" smtClean="0"/>
              <a:t>Phone: +4917684663707</a:t>
            </a:r>
          </a:p>
          <a:p>
            <a:r>
              <a:rPr lang="de-DE" sz="1800" dirty="0" smtClean="0"/>
              <a:t>LinkedIn: </a:t>
            </a:r>
            <a:r>
              <a:rPr lang="de-DE" sz="1800" dirty="0" smtClean="0">
                <a:hlinkClick r:id="rId3"/>
              </a:rPr>
              <a:t>https://www.linkedin.com/in/aleksandr-artemov-msu/</a:t>
            </a:r>
            <a:endParaRPr lang="de-DE" sz="1800" dirty="0" smtClean="0"/>
          </a:p>
          <a:p>
            <a:r>
              <a:rPr lang="de-DE" sz="1800" dirty="0" smtClean="0"/>
              <a:t>Portfolio: </a:t>
            </a:r>
            <a:r>
              <a:rPr lang="de-DE" sz="1800" dirty="0" smtClean="0">
                <a:hlinkClick r:id="rId4"/>
              </a:rPr>
              <a:t>https://alexart1995.github.io/assets/index.html</a:t>
            </a:r>
            <a:endParaRPr lang="de-DE" sz="1800" dirty="0"/>
          </a:p>
          <a:p>
            <a:endParaRPr lang="de-DE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127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170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Spacey</vt:lpstr>
      <vt:lpstr>Problem </vt:lpstr>
      <vt:lpstr>Solution </vt:lpstr>
      <vt:lpstr>Product </vt:lpstr>
      <vt:lpstr>Use Case </vt:lpstr>
      <vt:lpstr>Technology </vt:lpstr>
      <vt:lpstr>Market Size </vt:lpstr>
      <vt:lpstr>Traction</vt:lpstr>
      <vt:lpstr>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A^3 Solutions</dc:title>
  <dc:creator>Lenovo_E460</dc:creator>
  <cp:lastModifiedBy>Lenovo_E460</cp:lastModifiedBy>
  <cp:revision>13</cp:revision>
  <dcterms:created xsi:type="dcterms:W3CDTF">2024-05-05T08:54:30Z</dcterms:created>
  <dcterms:modified xsi:type="dcterms:W3CDTF">2024-08-10T17:54:43Z</dcterms:modified>
</cp:coreProperties>
</file>