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8"/>
  </p:notesMasterIdLst>
  <p:sldIdLst>
    <p:sldId id="256" r:id="rId3"/>
    <p:sldId id="257" r:id="rId4"/>
    <p:sldId id="259" r:id="rId5"/>
    <p:sldId id="260" r:id="rId6"/>
    <p:sldId id="258" r:id="rId7"/>
  </p:sldIdLst>
  <p:sldSz cx="9144000" cy="5143500" type="screen16x9"/>
  <p:notesSz cx="6858000" cy="9144000"/>
  <p:embeddedFontLst>
    <p:embeddedFont>
      <p:font typeface="Bungee" panose="020B0604020202020204" charset="0"/>
      <p:regular r:id="rId9"/>
    </p:embeddedFont>
    <p:embeddedFont>
      <p:font typeface="Lato" panose="020F0502020204030204" pitchFamily="34" charset="0"/>
      <p:regular r:id="rId10"/>
      <p:bold r:id="rId11"/>
      <p:italic r:id="rId12"/>
      <p:boldItalic r:id="rId13"/>
    </p:embeddedFont>
    <p:embeddedFont>
      <p:font typeface="Manrope" panose="020B0604020202020204" charset="0"/>
      <p:regular r:id="rId14"/>
      <p:bold r:id="rId15"/>
    </p:embeddedFont>
    <p:embeddedFont>
      <p:font typeface="Montserrat" panose="00000500000000000000" pitchFamily="2" charset="-52"/>
      <p:regular r:id="rId16"/>
      <p:bold r:id="rId17"/>
      <p:italic r:id="rId18"/>
      <p:boldItalic r:id="rId19"/>
    </p:embeddedFont>
    <p:embeddedFont>
      <p:font typeface="Open Sans" panose="020F0502020204030204" pitchFamily="34" charset="0"/>
      <p:bold r:id="rId20"/>
    </p:embeddedFont>
    <p:embeddedFont>
      <p:font typeface="Poppins SemiBold" panose="020B0502040204020203" pitchFamily="2" charset="0"/>
      <p:regular r:id="rId21"/>
      <p:bold r:id="rId22"/>
      <p:italic r:id="rId23"/>
      <p:boldItalic r:id="rId24"/>
    </p:embeddedFont>
    <p:embeddedFont>
      <p:font typeface="PT Sans" panose="020F0502020204030204" pitchFamily="34" charset="-52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69" autoAdjust="0"/>
  </p:normalViewPr>
  <p:slideViewPr>
    <p:cSldViewPr snapToGrid="0">
      <p:cViewPr varScale="1">
        <p:scale>
          <a:sx n="142" d="100"/>
          <a:sy n="142" d="100"/>
        </p:scale>
        <p:origin x="7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1.xml"/><Relationship Id="rId21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ПИТ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53450" y="1767862"/>
            <a:ext cx="39105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53536" y="3820119"/>
            <a:ext cx="3910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/>
          <p:nvPr/>
        </p:nvSpPr>
        <p:spPr>
          <a:xfrm>
            <a:off x="454550" y="1883025"/>
            <a:ext cx="8229600" cy="2865300"/>
          </a:xfrm>
          <a:prstGeom prst="roundRect">
            <a:avLst>
              <a:gd name="adj" fmla="val 3352"/>
            </a:avLst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1577850" y="2300443"/>
            <a:ext cx="59883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subTitle" idx="1"/>
          </p:nvPr>
        </p:nvSpPr>
        <p:spPr>
          <a:xfrm>
            <a:off x="1577850" y="3615825"/>
            <a:ext cx="59883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2"/>
          </p:nvPr>
        </p:nvSpPr>
        <p:spPr>
          <a:xfrm>
            <a:off x="1972675" y="1682850"/>
            <a:ext cx="1985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1972675" y="2315972"/>
            <a:ext cx="2552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/>
          </p:nvPr>
        </p:nvSpPr>
        <p:spPr>
          <a:xfrm>
            <a:off x="582650" y="1667500"/>
            <a:ext cx="138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/>
          </p:nvPr>
        </p:nvSpPr>
        <p:spPr>
          <a:xfrm>
            <a:off x="5875350" y="1682850"/>
            <a:ext cx="1985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>
            <a:off x="5875350" y="2315972"/>
            <a:ext cx="2552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/>
          </p:nvPr>
        </p:nvSpPr>
        <p:spPr>
          <a:xfrm>
            <a:off x="4485425" y="1667500"/>
            <a:ext cx="138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/>
          </p:nvPr>
        </p:nvSpPr>
        <p:spPr>
          <a:xfrm>
            <a:off x="1972675" y="3314221"/>
            <a:ext cx="1985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8"/>
          </p:nvPr>
        </p:nvSpPr>
        <p:spPr>
          <a:xfrm>
            <a:off x="1972675" y="3947343"/>
            <a:ext cx="2552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9"/>
          </p:nvPr>
        </p:nvSpPr>
        <p:spPr>
          <a:xfrm>
            <a:off x="582650" y="3298874"/>
            <a:ext cx="138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3"/>
          </p:nvPr>
        </p:nvSpPr>
        <p:spPr>
          <a:xfrm>
            <a:off x="5875350" y="3314221"/>
            <a:ext cx="1985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4"/>
          </p:nvPr>
        </p:nvSpPr>
        <p:spPr>
          <a:xfrm>
            <a:off x="5875350" y="3947343"/>
            <a:ext cx="2552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5"/>
          </p:nvPr>
        </p:nvSpPr>
        <p:spPr>
          <a:xfrm>
            <a:off x="4485425" y="3298874"/>
            <a:ext cx="138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54550" y="1883025"/>
            <a:ext cx="8278800" cy="2865300"/>
          </a:xfrm>
          <a:prstGeom prst="roundRect">
            <a:avLst>
              <a:gd name="adj" fmla="val 3352"/>
            </a:avLst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2716300" y="2095925"/>
            <a:ext cx="49929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1643400" y="3541275"/>
            <a:ext cx="58572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1753050" y="3294944"/>
            <a:ext cx="56379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379550" y="1703638"/>
            <a:ext cx="6384900" cy="14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719900" y="1228725"/>
            <a:ext cx="7704000" cy="3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 flipH="1">
            <a:off x="4836750" y="1917675"/>
            <a:ext cx="3222300" cy="12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">
  <p:cSld name="CUSTOM_6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937700" y="2448576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ubTitle" idx="1"/>
          </p:nvPr>
        </p:nvSpPr>
        <p:spPr>
          <a:xfrm>
            <a:off x="855500" y="3204050"/>
            <a:ext cx="2339700" cy="11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2"/>
          </p:nvPr>
        </p:nvSpPr>
        <p:spPr>
          <a:xfrm>
            <a:off x="3484420" y="2448576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3"/>
          </p:nvPr>
        </p:nvSpPr>
        <p:spPr>
          <a:xfrm>
            <a:off x="3402225" y="3204050"/>
            <a:ext cx="2339700" cy="11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title" idx="4"/>
          </p:nvPr>
        </p:nvSpPr>
        <p:spPr>
          <a:xfrm>
            <a:off x="6031147" y="2448576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5"/>
          </p:nvPr>
        </p:nvSpPr>
        <p:spPr>
          <a:xfrm>
            <a:off x="5949000" y="3204050"/>
            <a:ext cx="2339700" cy="11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 2">
  <p:cSld name="CUSTOM_6_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879900" y="2651156"/>
            <a:ext cx="21753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ubTitle" idx="1"/>
          </p:nvPr>
        </p:nvSpPr>
        <p:spPr>
          <a:xfrm>
            <a:off x="879900" y="3063621"/>
            <a:ext cx="21753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title" idx="2"/>
          </p:nvPr>
        </p:nvSpPr>
        <p:spPr>
          <a:xfrm>
            <a:off x="3484350" y="2651156"/>
            <a:ext cx="21753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3"/>
          </p:nvPr>
        </p:nvSpPr>
        <p:spPr>
          <a:xfrm>
            <a:off x="3484350" y="3063621"/>
            <a:ext cx="21753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title" idx="4"/>
          </p:nvPr>
        </p:nvSpPr>
        <p:spPr>
          <a:xfrm>
            <a:off x="6088800" y="2651156"/>
            <a:ext cx="21753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5"/>
          </p:nvPr>
        </p:nvSpPr>
        <p:spPr>
          <a:xfrm>
            <a:off x="6088800" y="3063621"/>
            <a:ext cx="21753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 1">
  <p:cSld name="CUSTOM_6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833150" y="1445850"/>
            <a:ext cx="2384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ubTitle" idx="1"/>
          </p:nvPr>
        </p:nvSpPr>
        <p:spPr>
          <a:xfrm>
            <a:off x="937700" y="3630525"/>
            <a:ext cx="21753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title" idx="2"/>
          </p:nvPr>
        </p:nvSpPr>
        <p:spPr>
          <a:xfrm>
            <a:off x="3379875" y="1445850"/>
            <a:ext cx="2384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3"/>
          </p:nvPr>
        </p:nvSpPr>
        <p:spPr>
          <a:xfrm>
            <a:off x="3484425" y="3630525"/>
            <a:ext cx="21753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title" idx="4"/>
          </p:nvPr>
        </p:nvSpPr>
        <p:spPr>
          <a:xfrm>
            <a:off x="5926600" y="1445850"/>
            <a:ext cx="2384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5"/>
          </p:nvPr>
        </p:nvSpPr>
        <p:spPr>
          <a:xfrm>
            <a:off x="6031150" y="3630525"/>
            <a:ext cx="21753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983400" y="2489600"/>
            <a:ext cx="4440600" cy="13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983400" y="524625"/>
            <a:ext cx="4440600" cy="14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83400" y="3903600"/>
            <a:ext cx="31746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s">
  <p:cSld name="CUSTOM_5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698619" y="1546925"/>
            <a:ext cx="241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ubTitle" idx="1"/>
          </p:nvPr>
        </p:nvSpPr>
        <p:spPr>
          <a:xfrm>
            <a:off x="1003719" y="2015038"/>
            <a:ext cx="21075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title" idx="2"/>
          </p:nvPr>
        </p:nvSpPr>
        <p:spPr>
          <a:xfrm>
            <a:off x="6008706" y="1546925"/>
            <a:ext cx="241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3"/>
          </p:nvPr>
        </p:nvSpPr>
        <p:spPr>
          <a:xfrm>
            <a:off x="6008706" y="2015038"/>
            <a:ext cx="21075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title" idx="4"/>
          </p:nvPr>
        </p:nvSpPr>
        <p:spPr>
          <a:xfrm>
            <a:off x="698619" y="3076650"/>
            <a:ext cx="241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ubTitle" idx="5"/>
          </p:nvPr>
        </p:nvSpPr>
        <p:spPr>
          <a:xfrm>
            <a:off x="1003719" y="3544763"/>
            <a:ext cx="21075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title" idx="6"/>
          </p:nvPr>
        </p:nvSpPr>
        <p:spPr>
          <a:xfrm>
            <a:off x="6008706" y="3076650"/>
            <a:ext cx="241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ubTitle" idx="7"/>
          </p:nvPr>
        </p:nvSpPr>
        <p:spPr>
          <a:xfrm>
            <a:off x="6008706" y="3544763"/>
            <a:ext cx="21075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s 1">
  <p:cSld name="CUSTOM_5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1633805" y="1598700"/>
            <a:ext cx="2662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1"/>
          </p:nvPr>
        </p:nvSpPr>
        <p:spPr>
          <a:xfrm>
            <a:off x="1633799" y="2032825"/>
            <a:ext cx="2662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 idx="2"/>
          </p:nvPr>
        </p:nvSpPr>
        <p:spPr>
          <a:xfrm>
            <a:off x="5645780" y="1598700"/>
            <a:ext cx="2662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ubTitle" idx="3"/>
          </p:nvPr>
        </p:nvSpPr>
        <p:spPr>
          <a:xfrm>
            <a:off x="5645774" y="2032825"/>
            <a:ext cx="2662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title" idx="4"/>
          </p:nvPr>
        </p:nvSpPr>
        <p:spPr>
          <a:xfrm>
            <a:off x="1633805" y="3260700"/>
            <a:ext cx="2662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ubTitle" idx="5"/>
          </p:nvPr>
        </p:nvSpPr>
        <p:spPr>
          <a:xfrm>
            <a:off x="1633799" y="3694825"/>
            <a:ext cx="2662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title" idx="6"/>
          </p:nvPr>
        </p:nvSpPr>
        <p:spPr>
          <a:xfrm>
            <a:off x="5645780" y="3260700"/>
            <a:ext cx="2662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7"/>
          </p:nvPr>
        </p:nvSpPr>
        <p:spPr>
          <a:xfrm>
            <a:off x="5645774" y="3694825"/>
            <a:ext cx="2662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861799" y="1837437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ubTitle" idx="1"/>
          </p:nvPr>
        </p:nvSpPr>
        <p:spPr>
          <a:xfrm>
            <a:off x="861799" y="228003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title" idx="2"/>
          </p:nvPr>
        </p:nvSpPr>
        <p:spPr>
          <a:xfrm>
            <a:off x="3579012" y="1837437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ubTitle" idx="3"/>
          </p:nvPr>
        </p:nvSpPr>
        <p:spPr>
          <a:xfrm>
            <a:off x="3579012" y="228003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 idx="4"/>
          </p:nvPr>
        </p:nvSpPr>
        <p:spPr>
          <a:xfrm>
            <a:off x="861799" y="3664437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5"/>
          </p:nvPr>
        </p:nvSpPr>
        <p:spPr>
          <a:xfrm>
            <a:off x="861799" y="4100948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 idx="6"/>
          </p:nvPr>
        </p:nvSpPr>
        <p:spPr>
          <a:xfrm>
            <a:off x="3579012" y="3664437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ubTitle" idx="7"/>
          </p:nvPr>
        </p:nvSpPr>
        <p:spPr>
          <a:xfrm>
            <a:off x="3579012" y="4100948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8"/>
          </p:nvPr>
        </p:nvSpPr>
        <p:spPr>
          <a:xfrm>
            <a:off x="6281400" y="1837437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ubTitle" idx="9"/>
          </p:nvPr>
        </p:nvSpPr>
        <p:spPr>
          <a:xfrm>
            <a:off x="6281400" y="2280043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13"/>
          </p:nvPr>
        </p:nvSpPr>
        <p:spPr>
          <a:xfrm>
            <a:off x="6281400" y="3664438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14"/>
          </p:nvPr>
        </p:nvSpPr>
        <p:spPr>
          <a:xfrm>
            <a:off x="6281400" y="4100957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title" idx="2"/>
          </p:nvPr>
        </p:nvSpPr>
        <p:spPr>
          <a:xfrm>
            <a:off x="1026251" y="1339388"/>
            <a:ext cx="29502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1"/>
          </p:nvPr>
        </p:nvSpPr>
        <p:spPr>
          <a:xfrm>
            <a:off x="1235725" y="2168303"/>
            <a:ext cx="25314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rgbClr val="24242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title" idx="3"/>
          </p:nvPr>
        </p:nvSpPr>
        <p:spPr>
          <a:xfrm>
            <a:off x="5167463" y="1339388"/>
            <a:ext cx="29502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4"/>
          </p:nvPr>
        </p:nvSpPr>
        <p:spPr>
          <a:xfrm>
            <a:off x="5376976" y="2168303"/>
            <a:ext cx="25314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rgbClr val="24242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 idx="5"/>
          </p:nvPr>
        </p:nvSpPr>
        <p:spPr>
          <a:xfrm>
            <a:off x="1026251" y="3136425"/>
            <a:ext cx="29502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ubTitle" idx="6"/>
          </p:nvPr>
        </p:nvSpPr>
        <p:spPr>
          <a:xfrm>
            <a:off x="1235725" y="3947153"/>
            <a:ext cx="25314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rgbClr val="24242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 idx="7"/>
          </p:nvPr>
        </p:nvSpPr>
        <p:spPr>
          <a:xfrm>
            <a:off x="5167463" y="3136425"/>
            <a:ext cx="29502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8"/>
          </p:nvPr>
        </p:nvSpPr>
        <p:spPr>
          <a:xfrm>
            <a:off x="5376912" y="3947153"/>
            <a:ext cx="25314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rgbClr val="24242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720000" y="1308275"/>
            <a:ext cx="6606000" cy="18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2424600" y="507223"/>
            <a:ext cx="4294800" cy="10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ubTitle" idx="1"/>
          </p:nvPr>
        </p:nvSpPr>
        <p:spPr>
          <a:xfrm>
            <a:off x="2854650" y="1558696"/>
            <a:ext cx="3434700" cy="1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2378550" y="3566516"/>
            <a:ext cx="438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"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ru" sz="1000" b="0" i="0" u="none" strike="noStrike" cap="none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ru"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ru" sz="1000" b="0" i="0" u="none" strike="noStrike" cap="none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ru"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lang="ru" sz="1000" b="0" i="0" u="none" strike="noStrike" cap="none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87725"/>
            <a:ext cx="7704000" cy="3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4" name="Google Shape;174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8" name="Google Shape;178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9" name="Google Shape;179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0" name="Google Shape;18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3" name="Google Shape;18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4990513" y="2464352"/>
            <a:ext cx="32466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990513" y="2916450"/>
            <a:ext cx="32466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 flipH="1">
            <a:off x="906888" y="2464352"/>
            <a:ext cx="32466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ungee"/>
              <a:buNone/>
              <a:defRPr sz="25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 flipH="1">
            <a:off x="906888" y="2916450"/>
            <a:ext cx="32466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720000" y="1308275"/>
            <a:ext cx="6606000" cy="18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454550" y="1883025"/>
            <a:ext cx="8255100" cy="2865300"/>
          </a:xfrm>
          <a:prstGeom prst="roundRect">
            <a:avLst>
              <a:gd name="adj" fmla="val 3352"/>
            </a:avLst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 flipH="1">
            <a:off x="2348238" y="2691005"/>
            <a:ext cx="4447500" cy="1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20000" y="1221150"/>
            <a:ext cx="4268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20000" y="2240565"/>
            <a:ext cx="42681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720000" y="1174050"/>
            <a:ext cx="4460400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2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>
            <a:spLocks noGrp="1"/>
          </p:cNvSpPr>
          <p:nvPr>
            <p:ph type="ctrTitle"/>
          </p:nvPr>
        </p:nvSpPr>
        <p:spPr>
          <a:xfrm>
            <a:off x="653450" y="1767862"/>
            <a:ext cx="39105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/>
          </a:p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sp>
        <p:nvSpPr>
          <p:cNvPr id="195" name="Google Shape;195;p40"/>
          <p:cNvSpPr txBox="1"/>
          <p:nvPr/>
        </p:nvSpPr>
        <p:spPr>
          <a:xfrm>
            <a:off x="303325" y="250297"/>
            <a:ext cx="85206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Проект команды Матиз</a:t>
            </a:r>
            <a:endParaRPr sz="2000" b="1" i="0" u="none" strike="noStrike" cap="none" dirty="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40"/>
          <p:cNvSpPr txBox="1"/>
          <p:nvPr/>
        </p:nvSpPr>
        <p:spPr>
          <a:xfrm>
            <a:off x="303325" y="1144650"/>
            <a:ext cx="8607900" cy="3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Наш проект 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Freedom-Statistics</a:t>
            </a:r>
            <a:r>
              <a:rPr lang="ru" sz="24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24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решает</a:t>
            </a:r>
            <a:r>
              <a:rPr lang="ru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24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проблему работы со статистическими данными</a:t>
            </a:r>
            <a:br>
              <a:rPr lang="ru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2400" b="1" dirty="0">
                <a:latin typeface="Montserrat"/>
                <a:ea typeface="Montserrat"/>
                <a:cs typeface="Montserrat"/>
                <a:sym typeface="Montserrat"/>
              </a:rPr>
              <a:t>у</a:t>
            </a:r>
            <a:r>
              <a:rPr lang="ru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ru" sz="24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провайдера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freedom</a:t>
            </a:r>
            <a:r>
              <a:rPr lang="ru" sz="24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 помощью </a:t>
            </a:r>
            <a:r>
              <a:rPr lang="ru" sz="24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веб-сервиса</a:t>
            </a:r>
            <a:r>
              <a:rPr lang="ru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ru" sz="24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который имеет </a:t>
            </a:r>
            <a:r>
              <a:rPr lang="ru" sz="24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_возможности</a:t>
            </a:r>
            <a:r>
              <a:rPr lang="ru" sz="24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_</a:t>
            </a:r>
            <a:r>
              <a:rPr lang="ru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>
            <a:spLocks noGrp="1"/>
          </p:cNvSpPr>
          <p:nvPr>
            <p:ph type="ctrTitle"/>
          </p:nvPr>
        </p:nvSpPr>
        <p:spPr>
          <a:xfrm>
            <a:off x="653450" y="1767862"/>
            <a:ext cx="39105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/>
          </a:p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sp>
        <p:nvSpPr>
          <p:cNvPr id="202" name="Google Shape;202;p41"/>
          <p:cNvSpPr txBox="1">
            <a:spLocks noGrp="1"/>
          </p:cNvSpPr>
          <p:nvPr>
            <p:ph type="body" idx="4294967295"/>
          </p:nvPr>
        </p:nvSpPr>
        <p:spPr>
          <a:xfrm>
            <a:off x="311750" y="1086125"/>
            <a:ext cx="8520600" cy="3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Мы делаем </a:t>
            </a:r>
            <a:r>
              <a:rPr lang="ru" sz="2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веб-сервис</a:t>
            </a:r>
            <a:r>
              <a:rPr lang="ru" sz="2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br>
              <a:rPr lang="ru" sz="2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2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Стек-технологий </a:t>
            </a:r>
            <a:r>
              <a:rPr lang="en-US" sz="2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python, typescript, react, </a:t>
            </a:r>
            <a:r>
              <a:rPr lang="en-US" sz="2200" dirty="0">
                <a:latin typeface="Montserrat"/>
                <a:ea typeface="Montserrat"/>
                <a:cs typeface="Montserrat"/>
                <a:sym typeface="Montserrat"/>
              </a:rPr>
              <a:t>material-</a:t>
            </a:r>
            <a:r>
              <a:rPr lang="en-US" sz="2200" dirty="0" err="1">
                <a:latin typeface="Montserrat"/>
                <a:ea typeface="Montserrat"/>
                <a:cs typeface="Montserrat"/>
                <a:sym typeface="Montserrat"/>
              </a:rPr>
              <a:t>ui</a:t>
            </a:r>
            <a:r>
              <a:rPr lang="en-US" sz="2200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Sqlite</a:t>
            </a:r>
            <a:r>
              <a:rPr lang="ru-RU" sz="2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41"/>
          <p:cNvSpPr txBox="1"/>
          <p:nvPr/>
        </p:nvSpPr>
        <p:spPr>
          <a:xfrm>
            <a:off x="1719200" y="146525"/>
            <a:ext cx="5705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Стек-технологий</a:t>
            </a:r>
            <a:endParaRPr sz="26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B4FC8-7992-79D5-FD7D-DFC5E731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759" y="-58618"/>
            <a:ext cx="6010253" cy="1330800"/>
          </a:xfrm>
        </p:spPr>
        <p:txBody>
          <a:bodyPr/>
          <a:lstStyle/>
          <a:p>
            <a:r>
              <a:rPr lang="ru-RU" dirty="0"/>
              <a:t>Уже реализовано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28942CAE-D319-3203-2951-7FC05BEA9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5935" y="1526241"/>
            <a:ext cx="6062065" cy="3090759"/>
          </a:xfrm>
        </p:spPr>
        <p:txBody>
          <a:bodyPr/>
          <a:lstStyle/>
          <a:p>
            <a:pPr marL="0" indent="0"/>
            <a:r>
              <a:rPr lang="ru-RU" sz="1800" dirty="0"/>
              <a:t>	1. Реализована </a:t>
            </a:r>
            <a:r>
              <a:rPr lang="ru-RU" sz="1800" b="1" dirty="0"/>
              <a:t>структура веб-интерфейса </a:t>
            </a:r>
            <a:r>
              <a:rPr lang="ru-RU" sz="1800" dirty="0"/>
              <a:t>для отображения статистической информации</a:t>
            </a:r>
          </a:p>
          <a:p>
            <a:pPr marL="0" indent="0"/>
            <a:endParaRPr lang="ru-RU" sz="1800" dirty="0"/>
          </a:p>
          <a:p>
            <a:pPr marL="0" indent="0"/>
            <a:r>
              <a:rPr lang="ru-RU" sz="1800" dirty="0"/>
              <a:t>	2. Подготовлена </a:t>
            </a:r>
            <a:r>
              <a:rPr lang="ru-RU" sz="1800" b="1" dirty="0"/>
              <a:t>база данных</a:t>
            </a:r>
            <a:r>
              <a:rPr lang="ru-RU" sz="1800" dirty="0"/>
              <a:t>, исходя из </a:t>
            </a:r>
            <a:r>
              <a:rPr lang="en-US" sz="1800" dirty="0"/>
              <a:t>csv-</a:t>
            </a:r>
            <a:r>
              <a:rPr lang="ru-RU" sz="1800" dirty="0"/>
              <a:t>файлов</a:t>
            </a:r>
          </a:p>
          <a:p>
            <a:pPr marL="0" indent="0"/>
            <a:endParaRPr lang="ru-RU" sz="1800" dirty="0"/>
          </a:p>
          <a:p>
            <a:pPr marL="0" indent="0"/>
            <a:r>
              <a:rPr lang="ru-RU" sz="1800" dirty="0"/>
              <a:t>	3. Начата работа над </a:t>
            </a:r>
            <a:r>
              <a:rPr lang="ru-RU" sz="1800" b="1" dirty="0"/>
              <a:t>кластеризацией</a:t>
            </a:r>
            <a:r>
              <a:rPr lang="ru-RU" sz="1800" dirty="0"/>
              <a:t> и </a:t>
            </a:r>
            <a:r>
              <a:rPr lang="en-US" sz="1800" b="1" dirty="0" err="1"/>
              <a:t>api</a:t>
            </a:r>
            <a:r>
              <a:rPr lang="ru-RU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616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EF5B2E5-9A13-113C-C18E-43D5F7A1A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3" y="166791"/>
            <a:ext cx="4212773" cy="284409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C31A70-4090-711A-9705-FF36A8AA1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093" y="2465559"/>
            <a:ext cx="5170395" cy="239012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89076E2-3723-E76A-4C74-EDB424953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409" y="287814"/>
            <a:ext cx="1760961" cy="95200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79F4210-5A60-A760-B710-EC48C0377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1757" y="1316834"/>
            <a:ext cx="1961226" cy="107170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0790E44-0C1E-93CF-5B47-0B8BA23117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717" y="1095981"/>
            <a:ext cx="1190254" cy="131146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6C7B01B-BC4F-24AA-42F6-87F7AE555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2034" y="3336634"/>
            <a:ext cx="1909489" cy="14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>
            <a:spLocks noGrp="1"/>
          </p:cNvSpPr>
          <p:nvPr>
            <p:ph type="body" idx="4294967295"/>
          </p:nvPr>
        </p:nvSpPr>
        <p:spPr>
          <a:xfrm>
            <a:off x="806500" y="724625"/>
            <a:ext cx="6946476" cy="4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600" b="1" dirty="0">
                <a:latin typeface="Montserrat"/>
                <a:ea typeface="Montserrat"/>
                <a:cs typeface="Montserrat"/>
                <a:sym typeface="Montserrat"/>
              </a:rPr>
              <a:t>Роль</a:t>
            </a:r>
            <a:r>
              <a:rPr lang="ru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Артем Алексашин – менеджер проекта. Криво расставляет приоритеты</a:t>
            </a:r>
            <a:endParaRPr sz="16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ru" sz="1600" b="1" dirty="0">
                <a:latin typeface="Montserrat"/>
                <a:ea typeface="Montserrat"/>
                <a:cs typeface="Montserrat"/>
                <a:sym typeface="Montserrat"/>
              </a:rPr>
              <a:t>Роль</a:t>
            </a:r>
            <a:r>
              <a:rPr lang="ru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Кукушкин </a:t>
            </a:r>
            <a:r>
              <a:rPr lang="ru" sz="1600" dirty="0">
                <a:latin typeface="Montserrat"/>
                <a:ea typeface="Montserrat"/>
                <a:cs typeface="Montserrat"/>
                <a:sym typeface="Montserrat"/>
              </a:rPr>
              <a:t>Вячеслав – разработчик. Работает над кластеризацией и обработкой информации</a:t>
            </a: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ru" sz="1600" b="1" dirty="0">
                <a:latin typeface="Montserrat"/>
                <a:ea typeface="Montserrat"/>
                <a:cs typeface="Montserrat"/>
                <a:sym typeface="Montserrat"/>
              </a:rPr>
              <a:t>Роль</a:t>
            </a:r>
            <a:r>
              <a:rPr lang="ru" sz="1600" dirty="0">
                <a:latin typeface="Montserrat"/>
                <a:ea typeface="Montserrat"/>
                <a:cs typeface="Montserrat"/>
                <a:sym typeface="Montserrat"/>
              </a:rPr>
              <a:t> Мизерий Дмитрий – дизайнер. Работает над фронт-эндом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ru" sz="1600" b="1" dirty="0">
                <a:latin typeface="Montserrat"/>
                <a:ea typeface="Montserrat"/>
                <a:cs typeface="Montserrat"/>
                <a:sym typeface="Montserrat"/>
              </a:rPr>
              <a:t>Роль</a:t>
            </a:r>
            <a:r>
              <a:rPr lang="ru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Шевчено Кирилл – разработчик. Участвует в разных задачах</a:t>
            </a:r>
            <a:endParaRPr sz="16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42"/>
          <p:cNvSpPr txBox="1"/>
          <p:nvPr/>
        </p:nvSpPr>
        <p:spPr>
          <a:xfrm>
            <a:off x="1719200" y="146525"/>
            <a:ext cx="57057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"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Название_команды</a:t>
            </a:r>
            <a:endParaRPr sz="28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МПИТ">
  <a:themeElements>
    <a:clrScheme name="Simple Light">
      <a:dk1>
        <a:srgbClr val="000000"/>
      </a:dk1>
      <a:lt1>
        <a:srgbClr val="FFFFFF"/>
      </a:lt1>
      <a:dk2>
        <a:srgbClr val="D9D9D9"/>
      </a:dk2>
      <a:lt2>
        <a:srgbClr val="F3F3F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Экран (16:9)</PresentationFormat>
  <Paragraphs>16</Paragraphs>
  <Slides>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6" baseType="lpstr">
      <vt:lpstr>Open Sans</vt:lpstr>
      <vt:lpstr>Manrope</vt:lpstr>
      <vt:lpstr>PT Sans</vt:lpstr>
      <vt:lpstr>Poppins SemiBold</vt:lpstr>
      <vt:lpstr>Arial</vt:lpstr>
      <vt:lpstr>Montserrat</vt:lpstr>
      <vt:lpstr>Bungee</vt:lpstr>
      <vt:lpstr>Roboto Condensed Light</vt:lpstr>
      <vt:lpstr>Lato</vt:lpstr>
      <vt:lpstr>МПИТ</vt:lpstr>
      <vt:lpstr>Simple Light</vt:lpstr>
      <vt:lpstr> </vt:lpstr>
      <vt:lpstr> </vt:lpstr>
      <vt:lpstr>Уже реализовано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Артем Алексашин</dc:creator>
  <cp:lastModifiedBy>Артем Алексашин</cp:lastModifiedBy>
  <cp:revision>1</cp:revision>
  <dcterms:modified xsi:type="dcterms:W3CDTF">2024-11-28T13:07:52Z</dcterms:modified>
</cp:coreProperties>
</file>