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1" r:id="rId4"/>
    <p:sldId id="272" r:id="rId5"/>
    <p:sldId id="269" r:id="rId6"/>
    <p:sldId id="270" r:id="rId7"/>
    <p:sldId id="258" r:id="rId8"/>
    <p:sldId id="259" r:id="rId9"/>
    <p:sldId id="260" r:id="rId10"/>
    <p:sldId id="261" r:id="rId11"/>
    <p:sldId id="262" r:id="rId12"/>
    <p:sldId id="263" r:id="rId13"/>
    <p:sldId id="267" r:id="rId14"/>
    <p:sldId id="273" r:id="rId15"/>
    <p:sldId id="274" r:id="rId16"/>
    <p:sldId id="26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4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6BD3-88BC-4C0B-864F-DC07766662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BBEF61B-2B1E-4998-BDB1-0C7A72072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6B85CBD-1F14-454E-B32E-C66FF7F39D3B}"/>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5" name="Footer Placeholder 4">
            <a:extLst>
              <a:ext uri="{FF2B5EF4-FFF2-40B4-BE49-F238E27FC236}">
                <a16:creationId xmlns:a16="http://schemas.microsoft.com/office/drawing/2014/main" id="{A3DE0FB1-C253-4EA9-8C22-F074BBABF16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B1A030E-2C20-439E-B862-E8FC3B726018}"/>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174272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E98A-7036-42DD-BA94-320C0247829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E8705FD-1CAF-481C-98A4-134E88ABD9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AD8671-431D-4BA6-9C37-6F4A89FEDCC2}"/>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5" name="Footer Placeholder 4">
            <a:extLst>
              <a:ext uri="{FF2B5EF4-FFF2-40B4-BE49-F238E27FC236}">
                <a16:creationId xmlns:a16="http://schemas.microsoft.com/office/drawing/2014/main" id="{335C711A-9D78-4FFE-BCDF-CD380C2B410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4CC440-FCDA-4F8D-B0EE-29B5A0606970}"/>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205571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386EF3-C2AE-45EE-A4F7-38F39A0A3F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C20DCBC-1A95-4002-868A-F0B6CC525E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130A9C7-83A9-410F-B2D4-AB24C3209585}"/>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5" name="Footer Placeholder 4">
            <a:extLst>
              <a:ext uri="{FF2B5EF4-FFF2-40B4-BE49-F238E27FC236}">
                <a16:creationId xmlns:a16="http://schemas.microsoft.com/office/drawing/2014/main" id="{BBB4E21E-AE93-4A43-A81C-2B807119771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79CF8AF-A860-4C2C-AD5D-2541181FAA27}"/>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836911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BF04-75CD-4A1B-BDA6-B65A14C296F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4ABFAF5-CC33-4B5E-A3CE-C9CE6E045D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6E3D56-5786-4198-915C-DABF0514A137}"/>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5" name="Footer Placeholder 4">
            <a:extLst>
              <a:ext uri="{FF2B5EF4-FFF2-40B4-BE49-F238E27FC236}">
                <a16:creationId xmlns:a16="http://schemas.microsoft.com/office/drawing/2014/main" id="{2BD038C4-00E6-4862-A324-E23D6D6C6E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ED14FB-981A-48B1-9D04-9D33143933BF}"/>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112137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5DCC-EFB8-4026-816F-70318913E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D81EBFF-9346-4372-9B94-B67143043E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7E90E-37D1-4E9F-A368-8CFBA4A982F9}"/>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5" name="Footer Placeholder 4">
            <a:extLst>
              <a:ext uri="{FF2B5EF4-FFF2-40B4-BE49-F238E27FC236}">
                <a16:creationId xmlns:a16="http://schemas.microsoft.com/office/drawing/2014/main" id="{4982CC4C-6C08-4554-9F8D-DAECBDFCA4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57796FA-B209-4C7F-AA78-DDEDDBEBE991}"/>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337452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61F3-929C-465F-B561-101C642CE5A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B918203-C72C-44D6-A242-4BBA1706E6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E3DFFF1-CA03-4CF0-BC59-B6B17688E3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D75D88A-0AA4-495C-A368-E6E4298F263A}"/>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6" name="Footer Placeholder 5">
            <a:extLst>
              <a:ext uri="{FF2B5EF4-FFF2-40B4-BE49-F238E27FC236}">
                <a16:creationId xmlns:a16="http://schemas.microsoft.com/office/drawing/2014/main" id="{0ECC967D-2219-4A0B-94BD-B3588F3B7CC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6ACA336-BFD6-4A76-8C5D-D5A79432FD36}"/>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124895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7DBA-6759-40C0-A1CE-1BD6A10DAEA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1FC46FE-139A-4220-B363-1DE6E0F2E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2ECA24-E20C-4536-B845-4D65D0D024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64ADC39-0096-4475-BF04-8F5B1002D5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2BA794-35E9-4793-9B4C-4C6201EC8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587859B-FAAE-4663-8401-82656A464098}"/>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8" name="Footer Placeholder 7">
            <a:extLst>
              <a:ext uri="{FF2B5EF4-FFF2-40B4-BE49-F238E27FC236}">
                <a16:creationId xmlns:a16="http://schemas.microsoft.com/office/drawing/2014/main" id="{BCC61B06-9A90-461A-BC48-A01C2985DC6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6E61424-7A9D-481C-844E-38B40B6F38C6}"/>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102660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A1DF-04C2-4FA1-959B-7DA5AAD2591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CEA99FE-7515-4F7D-A856-E2D7E199016B}"/>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4" name="Footer Placeholder 3">
            <a:extLst>
              <a:ext uri="{FF2B5EF4-FFF2-40B4-BE49-F238E27FC236}">
                <a16:creationId xmlns:a16="http://schemas.microsoft.com/office/drawing/2014/main" id="{1B1BBEB5-1DEA-40EF-AB10-9A21B829946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0298A81-54F6-48DD-B934-6A45DD3CD618}"/>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240535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7E6CB-223E-4889-BF9C-FDC630422633}"/>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3" name="Footer Placeholder 2">
            <a:extLst>
              <a:ext uri="{FF2B5EF4-FFF2-40B4-BE49-F238E27FC236}">
                <a16:creationId xmlns:a16="http://schemas.microsoft.com/office/drawing/2014/main" id="{0F240A5C-4AB7-4CFF-B73C-9BB76D1C22D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D5AC07D-7F0C-4F56-A6AF-4C086C7A8485}"/>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320527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06FB4-0940-4DE5-94EE-5066103C4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271FD28-433A-45EC-8963-7C011BDB9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C8639BC-064A-4944-89C7-714D3C326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3D0BF-4A8A-4F3C-A11B-FB510237BF07}"/>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6" name="Footer Placeholder 5">
            <a:extLst>
              <a:ext uri="{FF2B5EF4-FFF2-40B4-BE49-F238E27FC236}">
                <a16:creationId xmlns:a16="http://schemas.microsoft.com/office/drawing/2014/main" id="{22814BC1-A198-45ED-9F9B-0495CC95AE9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DC3395E-C3F9-40D2-B175-4F113165A220}"/>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138020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C1B9-2D83-487B-8914-58B67B2C7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1F1B653-F083-4EBD-AC00-B9E02F53A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3A3F91B-C3FD-4F30-9E65-95FF9A8AD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E43C6-0EB7-4A1A-AB16-024C5A195DFA}"/>
              </a:ext>
            </a:extLst>
          </p:cNvPr>
          <p:cNvSpPr>
            <a:spLocks noGrp="1"/>
          </p:cNvSpPr>
          <p:nvPr>
            <p:ph type="dt" sz="half" idx="10"/>
          </p:nvPr>
        </p:nvSpPr>
        <p:spPr/>
        <p:txBody>
          <a:bodyPr/>
          <a:lstStyle/>
          <a:p>
            <a:fld id="{697543EC-8829-4C95-9BFD-400D1E53F484}" type="datetimeFigureOut">
              <a:rPr lang="en-CA" smtClean="0"/>
              <a:t>2021-03-11</a:t>
            </a:fld>
            <a:endParaRPr lang="en-CA"/>
          </a:p>
        </p:txBody>
      </p:sp>
      <p:sp>
        <p:nvSpPr>
          <p:cNvPr id="6" name="Footer Placeholder 5">
            <a:extLst>
              <a:ext uri="{FF2B5EF4-FFF2-40B4-BE49-F238E27FC236}">
                <a16:creationId xmlns:a16="http://schemas.microsoft.com/office/drawing/2014/main" id="{DC727DA8-BBC5-4B21-B1B6-E9A692EDCFB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1D302D8-E3C4-4113-B39A-FB449981334E}"/>
              </a:ext>
            </a:extLst>
          </p:cNvPr>
          <p:cNvSpPr>
            <a:spLocks noGrp="1"/>
          </p:cNvSpPr>
          <p:nvPr>
            <p:ph type="sldNum" sz="quarter" idx="12"/>
          </p:nvPr>
        </p:nvSpPr>
        <p:spPr/>
        <p:txBody>
          <a:bodyPr/>
          <a:lstStyle/>
          <a:p>
            <a:fld id="{619BD552-8B75-404A-917F-AB6D9A9FF3DA}" type="slidenum">
              <a:rPr lang="en-CA" smtClean="0"/>
              <a:t>‹#›</a:t>
            </a:fld>
            <a:endParaRPr lang="en-CA"/>
          </a:p>
        </p:txBody>
      </p:sp>
    </p:spTree>
    <p:extLst>
      <p:ext uri="{BB962C8B-B14F-4D97-AF65-F5344CB8AC3E}">
        <p14:creationId xmlns:p14="http://schemas.microsoft.com/office/powerpoint/2010/main" val="4258303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43B745-6425-494D-901C-8D1CAD468F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DCD40C-7CD1-4A62-9861-9ACEE537D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2FB6FEE-CAAB-4BC8-8FBA-6204961A56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543EC-8829-4C95-9BFD-400D1E53F484}" type="datetimeFigureOut">
              <a:rPr lang="en-CA" smtClean="0"/>
              <a:t>2021-03-11</a:t>
            </a:fld>
            <a:endParaRPr lang="en-CA"/>
          </a:p>
        </p:txBody>
      </p:sp>
      <p:sp>
        <p:nvSpPr>
          <p:cNvPr id="5" name="Footer Placeholder 4">
            <a:extLst>
              <a:ext uri="{FF2B5EF4-FFF2-40B4-BE49-F238E27FC236}">
                <a16:creationId xmlns:a16="http://schemas.microsoft.com/office/drawing/2014/main" id="{3B5E7042-FBF9-48C4-A24B-55E7D8C97B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E161B7C-8319-4CE4-A3D3-5657F1C75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BD552-8B75-404A-917F-AB6D9A9FF3DA}" type="slidenum">
              <a:rPr lang="en-CA" smtClean="0"/>
              <a:t>‹#›</a:t>
            </a:fld>
            <a:endParaRPr lang="en-CA"/>
          </a:p>
        </p:txBody>
      </p:sp>
    </p:spTree>
    <p:extLst>
      <p:ext uri="{BB962C8B-B14F-4D97-AF65-F5344CB8AC3E}">
        <p14:creationId xmlns:p14="http://schemas.microsoft.com/office/powerpoint/2010/main" val="54565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D517D-7955-4140-8BD1-177DDE499469}"/>
              </a:ext>
            </a:extLst>
          </p:cNvPr>
          <p:cNvSpPr>
            <a:spLocks noGrp="1"/>
          </p:cNvSpPr>
          <p:nvPr>
            <p:ph type="ctrTitle"/>
          </p:nvPr>
        </p:nvSpPr>
        <p:spPr/>
        <p:txBody>
          <a:bodyPr/>
          <a:lstStyle/>
          <a:p>
            <a:r>
              <a:rPr lang="en-CA" dirty="0"/>
              <a:t>RUST</a:t>
            </a:r>
          </a:p>
        </p:txBody>
      </p:sp>
      <p:sp>
        <p:nvSpPr>
          <p:cNvPr id="3" name="Subtitle 2">
            <a:extLst>
              <a:ext uri="{FF2B5EF4-FFF2-40B4-BE49-F238E27FC236}">
                <a16:creationId xmlns:a16="http://schemas.microsoft.com/office/drawing/2014/main" id="{40EB6928-61A9-429A-980C-E722CB8D4BFC}"/>
              </a:ext>
            </a:extLst>
          </p:cNvPr>
          <p:cNvSpPr>
            <a:spLocks noGrp="1"/>
          </p:cNvSpPr>
          <p:nvPr>
            <p:ph type="subTitle" idx="1"/>
          </p:nvPr>
        </p:nvSpPr>
        <p:spPr/>
        <p:txBody>
          <a:bodyPr/>
          <a:lstStyle/>
          <a:p>
            <a:r>
              <a:rPr lang="en-CA" dirty="0"/>
              <a:t>By: Alex and Sam</a:t>
            </a:r>
          </a:p>
        </p:txBody>
      </p:sp>
    </p:spTree>
    <p:extLst>
      <p:ext uri="{BB962C8B-B14F-4D97-AF65-F5344CB8AC3E}">
        <p14:creationId xmlns:p14="http://schemas.microsoft.com/office/powerpoint/2010/main" val="1983708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B93B-FB9C-4D3E-B523-1A860D89A82E}"/>
              </a:ext>
            </a:extLst>
          </p:cNvPr>
          <p:cNvSpPr>
            <a:spLocks noGrp="1"/>
          </p:cNvSpPr>
          <p:nvPr>
            <p:ph type="title"/>
          </p:nvPr>
        </p:nvSpPr>
        <p:spPr/>
        <p:txBody>
          <a:bodyPr/>
          <a:lstStyle/>
          <a:p>
            <a:r>
              <a:rPr lang="en-CA" dirty="0"/>
              <a:t>Data Types</a:t>
            </a:r>
          </a:p>
        </p:txBody>
      </p:sp>
      <p:sp>
        <p:nvSpPr>
          <p:cNvPr id="3" name="Content Placeholder 2">
            <a:extLst>
              <a:ext uri="{FF2B5EF4-FFF2-40B4-BE49-F238E27FC236}">
                <a16:creationId xmlns:a16="http://schemas.microsoft.com/office/drawing/2014/main" id="{8840F7A4-9530-46E2-B6B2-C43BD9817B48}"/>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641895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C88A-462D-4D59-9449-865DA89476DE}"/>
              </a:ext>
            </a:extLst>
          </p:cNvPr>
          <p:cNvSpPr>
            <a:spLocks noGrp="1"/>
          </p:cNvSpPr>
          <p:nvPr>
            <p:ph type="title"/>
          </p:nvPr>
        </p:nvSpPr>
        <p:spPr/>
        <p:txBody>
          <a:bodyPr/>
          <a:lstStyle/>
          <a:p>
            <a:r>
              <a:rPr lang="en-CA" dirty="0"/>
              <a:t>Compound Types</a:t>
            </a:r>
          </a:p>
        </p:txBody>
      </p:sp>
      <p:sp>
        <p:nvSpPr>
          <p:cNvPr id="3" name="Content Placeholder 2">
            <a:extLst>
              <a:ext uri="{FF2B5EF4-FFF2-40B4-BE49-F238E27FC236}">
                <a16:creationId xmlns:a16="http://schemas.microsoft.com/office/drawing/2014/main" id="{F6FB01A3-8E3D-4145-8B7E-8C9EA58FD96F}"/>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89014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6AC81-0ED6-40FF-8E5E-D90665B695D7}"/>
              </a:ext>
            </a:extLst>
          </p:cNvPr>
          <p:cNvSpPr>
            <a:spLocks noGrp="1"/>
          </p:cNvSpPr>
          <p:nvPr>
            <p:ph type="title"/>
          </p:nvPr>
        </p:nvSpPr>
        <p:spPr/>
        <p:txBody>
          <a:bodyPr/>
          <a:lstStyle/>
          <a:p>
            <a:r>
              <a:rPr lang="en-CA" dirty="0"/>
              <a:t>Functions</a:t>
            </a:r>
          </a:p>
        </p:txBody>
      </p:sp>
      <p:sp>
        <p:nvSpPr>
          <p:cNvPr id="3" name="Content Placeholder 2">
            <a:extLst>
              <a:ext uri="{FF2B5EF4-FFF2-40B4-BE49-F238E27FC236}">
                <a16:creationId xmlns:a16="http://schemas.microsoft.com/office/drawing/2014/main" id="{01AE957F-0D58-442E-919B-CF0CE30172B4}"/>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56386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5ED8-787D-4706-81FE-55020E5B9D3D}"/>
              </a:ext>
            </a:extLst>
          </p:cNvPr>
          <p:cNvSpPr>
            <a:spLocks noGrp="1"/>
          </p:cNvSpPr>
          <p:nvPr>
            <p:ph type="title"/>
          </p:nvPr>
        </p:nvSpPr>
        <p:spPr/>
        <p:txBody>
          <a:bodyPr/>
          <a:lstStyle/>
          <a:p>
            <a:r>
              <a:rPr lang="en-CA" dirty="0"/>
              <a:t>Control Flow</a:t>
            </a:r>
          </a:p>
        </p:txBody>
      </p:sp>
      <p:sp>
        <p:nvSpPr>
          <p:cNvPr id="3" name="Content Placeholder 2">
            <a:extLst>
              <a:ext uri="{FF2B5EF4-FFF2-40B4-BE49-F238E27FC236}">
                <a16:creationId xmlns:a16="http://schemas.microsoft.com/office/drawing/2014/main" id="{01EB8870-44D1-41D0-B73D-A5E6C01C329B}"/>
              </a:ext>
            </a:extLst>
          </p:cNvPr>
          <p:cNvSpPr>
            <a:spLocks noGrp="1"/>
          </p:cNvSpPr>
          <p:nvPr>
            <p:ph idx="1"/>
          </p:nvPr>
        </p:nvSpPr>
        <p:spPr/>
        <p:txBody>
          <a:bodyPr/>
          <a:lstStyle/>
          <a:p>
            <a:r>
              <a:rPr lang="en-CA" dirty="0"/>
              <a:t>Deciding whether or not to run some code depending on if a condition is true and deciding to run some code repeatedly while a condition is true are basic building blocks in most programming languages. The most common constructs that let you control the flow of execution of Rust code are if expressions and loops.</a:t>
            </a:r>
          </a:p>
          <a:p>
            <a:r>
              <a:rPr lang="en-CA" dirty="0"/>
              <a:t>If expressions are the same as if statements but in Rust they do not use brackets, they will provide a warning. Ifs can also be used in a let statement.</a:t>
            </a:r>
          </a:p>
        </p:txBody>
      </p:sp>
    </p:spTree>
    <p:extLst>
      <p:ext uri="{BB962C8B-B14F-4D97-AF65-F5344CB8AC3E}">
        <p14:creationId xmlns:p14="http://schemas.microsoft.com/office/powerpoint/2010/main" val="4257048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EC28-14F8-466D-8573-7B12BFCE71DB}"/>
              </a:ext>
            </a:extLst>
          </p:cNvPr>
          <p:cNvSpPr>
            <a:spLocks noGrp="1"/>
          </p:cNvSpPr>
          <p:nvPr>
            <p:ph type="title"/>
          </p:nvPr>
        </p:nvSpPr>
        <p:spPr/>
        <p:txBody>
          <a:bodyPr/>
          <a:lstStyle/>
          <a:p>
            <a:r>
              <a:rPr lang="en-CA" dirty="0"/>
              <a:t>If expressions</a:t>
            </a:r>
          </a:p>
        </p:txBody>
      </p:sp>
      <p:sp>
        <p:nvSpPr>
          <p:cNvPr id="3" name="Content Placeholder 2">
            <a:extLst>
              <a:ext uri="{FF2B5EF4-FFF2-40B4-BE49-F238E27FC236}">
                <a16:creationId xmlns:a16="http://schemas.microsoft.com/office/drawing/2014/main" id="{3C8A7A36-CBB9-4752-9E77-78B030D656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17300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B45C-72A2-496F-911B-846C34E6DA63}"/>
              </a:ext>
            </a:extLst>
          </p:cNvPr>
          <p:cNvSpPr>
            <a:spLocks noGrp="1"/>
          </p:cNvSpPr>
          <p:nvPr>
            <p:ph type="title"/>
          </p:nvPr>
        </p:nvSpPr>
        <p:spPr/>
        <p:txBody>
          <a:bodyPr/>
          <a:lstStyle/>
          <a:p>
            <a:r>
              <a:rPr lang="en-CA" dirty="0"/>
              <a:t>Loops</a:t>
            </a:r>
          </a:p>
        </p:txBody>
      </p:sp>
      <p:sp>
        <p:nvSpPr>
          <p:cNvPr id="3" name="Content Placeholder 2">
            <a:extLst>
              <a:ext uri="{FF2B5EF4-FFF2-40B4-BE49-F238E27FC236}">
                <a16:creationId xmlns:a16="http://schemas.microsoft.com/office/drawing/2014/main" id="{15FD34FA-AE72-4CD4-B0E7-51E273F0A99A}"/>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752953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57780-7211-46D2-91EC-3923F49182BB}"/>
              </a:ext>
            </a:extLst>
          </p:cNvPr>
          <p:cNvSpPr>
            <a:spLocks noGrp="1"/>
          </p:cNvSpPr>
          <p:nvPr>
            <p:ph type="title"/>
          </p:nvPr>
        </p:nvSpPr>
        <p:spPr/>
        <p:txBody>
          <a:bodyPr/>
          <a:lstStyle/>
          <a:p>
            <a:r>
              <a:rPr lang="en-CA" dirty="0"/>
              <a:t>Thanks For Listening!</a:t>
            </a:r>
          </a:p>
        </p:txBody>
      </p:sp>
      <p:sp>
        <p:nvSpPr>
          <p:cNvPr id="3" name="Content Placeholder 2">
            <a:extLst>
              <a:ext uri="{FF2B5EF4-FFF2-40B4-BE49-F238E27FC236}">
                <a16:creationId xmlns:a16="http://schemas.microsoft.com/office/drawing/2014/main" id="{1A20AE5D-100F-4056-B339-D534C4EB478A}"/>
              </a:ext>
            </a:extLst>
          </p:cNvPr>
          <p:cNvSpPr>
            <a:spLocks noGrp="1"/>
          </p:cNvSpPr>
          <p:nvPr>
            <p:ph idx="1"/>
          </p:nvPr>
        </p:nvSpPr>
        <p:spPr/>
        <p:txBody>
          <a:bodyPr/>
          <a:lstStyle/>
          <a:p>
            <a:r>
              <a:rPr lang="en-CA" dirty="0"/>
              <a:t>You are all now considered </a:t>
            </a:r>
            <a:r>
              <a:rPr lang="en-CA" dirty="0" err="1"/>
              <a:t>Rustaceans</a:t>
            </a:r>
            <a:r>
              <a:rPr lang="en-CA" dirty="0"/>
              <a:t>!!!</a:t>
            </a:r>
          </a:p>
        </p:txBody>
      </p:sp>
    </p:spTree>
    <p:extLst>
      <p:ext uri="{BB962C8B-B14F-4D97-AF65-F5344CB8AC3E}">
        <p14:creationId xmlns:p14="http://schemas.microsoft.com/office/powerpoint/2010/main" val="205157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9DFD-1777-43AC-8F0D-4295735A20EE}"/>
              </a:ext>
            </a:extLst>
          </p:cNvPr>
          <p:cNvSpPr>
            <a:spLocks noGrp="1"/>
          </p:cNvSpPr>
          <p:nvPr>
            <p:ph type="title"/>
          </p:nvPr>
        </p:nvSpPr>
        <p:spPr/>
        <p:txBody>
          <a:bodyPr/>
          <a:lstStyle/>
          <a:p>
            <a:r>
              <a:rPr lang="en-CA" dirty="0"/>
              <a:t>Sources</a:t>
            </a:r>
          </a:p>
        </p:txBody>
      </p:sp>
      <p:sp>
        <p:nvSpPr>
          <p:cNvPr id="3" name="Content Placeholder 2">
            <a:extLst>
              <a:ext uri="{FF2B5EF4-FFF2-40B4-BE49-F238E27FC236}">
                <a16:creationId xmlns:a16="http://schemas.microsoft.com/office/drawing/2014/main" id="{1BE47329-2BBC-4707-883F-D27779D4B147}"/>
              </a:ext>
            </a:extLst>
          </p:cNvPr>
          <p:cNvSpPr>
            <a:spLocks noGrp="1"/>
          </p:cNvSpPr>
          <p:nvPr>
            <p:ph idx="1"/>
          </p:nvPr>
        </p:nvSpPr>
        <p:spPr/>
        <p:txBody>
          <a:bodyPr/>
          <a:lstStyle/>
          <a:p>
            <a:r>
              <a:rPr lang="en-CA" dirty="0"/>
              <a:t>https://doc.rust-lang.org/book/ch00-00-introduction.html </a:t>
            </a:r>
          </a:p>
          <a:p>
            <a:r>
              <a:rPr lang="en-CA" dirty="0"/>
              <a:t>https://doc.rust-lang.org/rust-by-example/index.html </a:t>
            </a:r>
          </a:p>
          <a:p>
            <a:r>
              <a:rPr lang="en-CA" dirty="0"/>
              <a:t>Install Rust: https://www.youtube.com/watch?v=SigbqtVQnyI</a:t>
            </a:r>
          </a:p>
        </p:txBody>
      </p:sp>
    </p:spTree>
    <p:extLst>
      <p:ext uri="{BB962C8B-B14F-4D97-AF65-F5344CB8AC3E}">
        <p14:creationId xmlns:p14="http://schemas.microsoft.com/office/powerpoint/2010/main" val="94136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09AD-BCAD-4FD6-96CD-2CFB8EE5D0E7}"/>
              </a:ext>
            </a:extLst>
          </p:cNvPr>
          <p:cNvSpPr>
            <a:spLocks noGrp="1"/>
          </p:cNvSpPr>
          <p:nvPr>
            <p:ph type="title"/>
          </p:nvPr>
        </p:nvSpPr>
        <p:spPr/>
        <p:txBody>
          <a:bodyPr/>
          <a:lstStyle/>
          <a:p>
            <a:r>
              <a:rPr lang="en-CA" dirty="0"/>
              <a:t>Downloading Rust</a:t>
            </a:r>
          </a:p>
        </p:txBody>
      </p:sp>
      <p:sp>
        <p:nvSpPr>
          <p:cNvPr id="3" name="Content Placeholder 2">
            <a:extLst>
              <a:ext uri="{FF2B5EF4-FFF2-40B4-BE49-F238E27FC236}">
                <a16:creationId xmlns:a16="http://schemas.microsoft.com/office/drawing/2014/main" id="{E1B4A1B9-DF3E-4F8B-B334-B147B8FD8002}"/>
              </a:ext>
            </a:extLst>
          </p:cNvPr>
          <p:cNvSpPr>
            <a:spLocks noGrp="1"/>
          </p:cNvSpPr>
          <p:nvPr>
            <p:ph idx="1"/>
          </p:nvPr>
        </p:nvSpPr>
        <p:spPr/>
        <p:txBody>
          <a:bodyPr/>
          <a:lstStyle/>
          <a:p>
            <a:r>
              <a:rPr lang="en-CA" dirty="0"/>
              <a:t>Go to rustling.org </a:t>
            </a:r>
          </a:p>
          <a:p>
            <a:r>
              <a:rPr lang="en-CA" dirty="0"/>
              <a:t>Download the .exe, save and run</a:t>
            </a:r>
          </a:p>
          <a:p>
            <a:r>
              <a:rPr lang="en-CA" dirty="0"/>
              <a:t>Windows might not like it but oh well</a:t>
            </a:r>
          </a:p>
          <a:p>
            <a:r>
              <a:rPr lang="en-US" dirty="0"/>
              <a:t>Install with the default (1)</a:t>
            </a:r>
          </a:p>
          <a:p>
            <a:r>
              <a:rPr lang="en-CA" dirty="0"/>
              <a:t>Copy Cargo bin directory (%</a:t>
            </a:r>
            <a:r>
              <a:rPr lang="en-CA" dirty="0" err="1"/>
              <a:t>USERPROFILExxxxxxx</a:t>
            </a:r>
            <a:r>
              <a:rPr lang="en-CA" dirty="0"/>
              <a:t>)</a:t>
            </a:r>
          </a:p>
          <a:p>
            <a:r>
              <a:rPr lang="en-CA" dirty="0"/>
              <a:t>Edit the system environment variable</a:t>
            </a:r>
          </a:p>
          <a:p>
            <a:r>
              <a:rPr lang="en-CA" dirty="0"/>
              <a:t>Click path &gt; Edit &gt; new &gt; paste the cargo directory you copied. Apply and exit.</a:t>
            </a:r>
          </a:p>
          <a:p>
            <a:endParaRPr lang="en-CA" dirty="0"/>
          </a:p>
        </p:txBody>
      </p:sp>
    </p:spTree>
    <p:extLst>
      <p:ext uri="{BB962C8B-B14F-4D97-AF65-F5344CB8AC3E}">
        <p14:creationId xmlns:p14="http://schemas.microsoft.com/office/powerpoint/2010/main" val="362080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54ED6-D4DA-462C-A5EA-0A9FC4D4E09F}"/>
              </a:ext>
            </a:extLst>
          </p:cNvPr>
          <p:cNvSpPr>
            <a:spLocks noGrp="1"/>
          </p:cNvSpPr>
          <p:nvPr>
            <p:ph type="title"/>
          </p:nvPr>
        </p:nvSpPr>
        <p:spPr/>
        <p:txBody>
          <a:bodyPr/>
          <a:lstStyle/>
          <a:p>
            <a:r>
              <a:rPr lang="en-CA" dirty="0"/>
              <a:t>Downloading Rust Pt.2</a:t>
            </a:r>
          </a:p>
        </p:txBody>
      </p:sp>
      <p:sp>
        <p:nvSpPr>
          <p:cNvPr id="3" name="Content Placeholder 2">
            <a:extLst>
              <a:ext uri="{FF2B5EF4-FFF2-40B4-BE49-F238E27FC236}">
                <a16:creationId xmlns:a16="http://schemas.microsoft.com/office/drawing/2014/main" id="{99092457-7FBC-496B-9523-619F87CEDA11}"/>
              </a:ext>
            </a:extLst>
          </p:cNvPr>
          <p:cNvSpPr>
            <a:spLocks noGrp="1"/>
          </p:cNvSpPr>
          <p:nvPr>
            <p:ph idx="1"/>
          </p:nvPr>
        </p:nvSpPr>
        <p:spPr/>
        <p:txBody>
          <a:bodyPr/>
          <a:lstStyle/>
          <a:p>
            <a:r>
              <a:rPr lang="en-CA" dirty="0"/>
              <a:t>Test to ensure Rust was installed properly</a:t>
            </a:r>
          </a:p>
          <a:p>
            <a:pPr lvl="1"/>
            <a:r>
              <a:rPr lang="en-CA" dirty="0"/>
              <a:t>Open a new command prompt</a:t>
            </a:r>
          </a:p>
          <a:p>
            <a:pPr lvl="1"/>
            <a:r>
              <a:rPr lang="en-CA" dirty="0"/>
              <a:t>Create a new directory, call it Rust</a:t>
            </a:r>
          </a:p>
          <a:p>
            <a:pPr lvl="1"/>
            <a:r>
              <a:rPr lang="en-CA" dirty="0"/>
              <a:t>Inside your Rust folder type: cargo new </a:t>
            </a:r>
            <a:r>
              <a:rPr lang="en-CA" dirty="0" err="1"/>
              <a:t>hello_world</a:t>
            </a:r>
            <a:r>
              <a:rPr lang="en-CA" dirty="0"/>
              <a:t>(Creates a new package)</a:t>
            </a:r>
          </a:p>
          <a:p>
            <a:pPr lvl="1"/>
            <a:r>
              <a:rPr lang="en-CA" dirty="0"/>
              <a:t>Creates .</a:t>
            </a:r>
            <a:r>
              <a:rPr lang="en-CA" dirty="0" err="1"/>
              <a:t>gitignore</a:t>
            </a:r>
            <a:r>
              <a:rPr lang="en-CA" dirty="0"/>
              <a:t>, </a:t>
            </a:r>
            <a:r>
              <a:rPr lang="en-CA" dirty="0" err="1"/>
              <a:t>Cargo.toml</a:t>
            </a:r>
            <a:r>
              <a:rPr lang="en-CA" dirty="0"/>
              <a:t> (Settings), and main.rs</a:t>
            </a:r>
          </a:p>
          <a:p>
            <a:pPr lvl="1"/>
            <a:r>
              <a:rPr lang="en-CA" dirty="0"/>
              <a:t>Inside the </a:t>
            </a:r>
            <a:r>
              <a:rPr lang="en-CA" dirty="0" err="1"/>
              <a:t>hello_world</a:t>
            </a:r>
            <a:r>
              <a:rPr lang="en-CA" dirty="0"/>
              <a:t> type </a:t>
            </a:r>
            <a:r>
              <a:rPr lang="en-CA" dirty="0" err="1"/>
              <a:t>rustc</a:t>
            </a:r>
            <a:r>
              <a:rPr lang="en-CA" dirty="0"/>
              <a:t> main.rs</a:t>
            </a:r>
          </a:p>
          <a:p>
            <a:pPr lvl="1"/>
            <a:r>
              <a:rPr lang="en-CA" dirty="0"/>
              <a:t>This will compile a program and generates your .exe</a:t>
            </a:r>
          </a:p>
          <a:p>
            <a:pPr lvl="1"/>
            <a:r>
              <a:rPr lang="en-CA" dirty="0"/>
              <a:t>Run your main.exe</a:t>
            </a:r>
          </a:p>
          <a:p>
            <a:pPr lvl="1"/>
            <a:endParaRPr lang="en-CA" dirty="0"/>
          </a:p>
        </p:txBody>
      </p:sp>
    </p:spTree>
    <p:extLst>
      <p:ext uri="{BB962C8B-B14F-4D97-AF65-F5344CB8AC3E}">
        <p14:creationId xmlns:p14="http://schemas.microsoft.com/office/powerpoint/2010/main" val="288378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0B7AC-B936-4E55-8EE9-71F7FAFF64AB}"/>
              </a:ext>
            </a:extLst>
          </p:cNvPr>
          <p:cNvSpPr>
            <a:spLocks noGrp="1"/>
          </p:cNvSpPr>
          <p:nvPr>
            <p:ph type="title"/>
          </p:nvPr>
        </p:nvSpPr>
        <p:spPr/>
        <p:txBody>
          <a:bodyPr/>
          <a:lstStyle/>
          <a:p>
            <a:r>
              <a:rPr lang="en-CA" dirty="0"/>
              <a:t>VS Code</a:t>
            </a:r>
          </a:p>
        </p:txBody>
      </p:sp>
      <p:sp>
        <p:nvSpPr>
          <p:cNvPr id="3" name="Content Placeholder 2">
            <a:extLst>
              <a:ext uri="{FF2B5EF4-FFF2-40B4-BE49-F238E27FC236}">
                <a16:creationId xmlns:a16="http://schemas.microsoft.com/office/drawing/2014/main" id="{17FE8E55-7766-4C4F-917E-AEADEC836C33}"/>
              </a:ext>
            </a:extLst>
          </p:cNvPr>
          <p:cNvSpPr>
            <a:spLocks noGrp="1"/>
          </p:cNvSpPr>
          <p:nvPr>
            <p:ph idx="1"/>
          </p:nvPr>
        </p:nvSpPr>
        <p:spPr/>
        <p:txBody>
          <a:bodyPr/>
          <a:lstStyle/>
          <a:p>
            <a:r>
              <a:rPr lang="en-CA" dirty="0"/>
              <a:t>Install </a:t>
            </a:r>
            <a:r>
              <a:rPr lang="en-CA" dirty="0" err="1"/>
              <a:t>rls</a:t>
            </a:r>
            <a:r>
              <a:rPr lang="en-CA" dirty="0"/>
              <a:t> and code runner from extensions</a:t>
            </a:r>
          </a:p>
          <a:p>
            <a:r>
              <a:rPr lang="en-CA" dirty="0"/>
              <a:t>Open </a:t>
            </a:r>
            <a:r>
              <a:rPr lang="en-CA" dirty="0" err="1"/>
              <a:t>hello_world</a:t>
            </a:r>
            <a:endParaRPr lang="en-CA" dirty="0"/>
          </a:p>
          <a:p>
            <a:r>
              <a:rPr lang="en-CA" dirty="0"/>
              <a:t>Run it</a:t>
            </a:r>
          </a:p>
          <a:p>
            <a:r>
              <a:rPr lang="en-CA" dirty="0"/>
              <a:t>Ready to go!!</a:t>
            </a:r>
          </a:p>
        </p:txBody>
      </p:sp>
    </p:spTree>
    <p:extLst>
      <p:ext uri="{BB962C8B-B14F-4D97-AF65-F5344CB8AC3E}">
        <p14:creationId xmlns:p14="http://schemas.microsoft.com/office/powerpoint/2010/main" val="143580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AD724-C06D-42F5-8C3D-720805E994E7}"/>
              </a:ext>
            </a:extLst>
          </p:cNvPr>
          <p:cNvSpPr>
            <a:spLocks noGrp="1"/>
          </p:cNvSpPr>
          <p:nvPr>
            <p:ph type="title"/>
          </p:nvPr>
        </p:nvSpPr>
        <p:spPr/>
        <p:txBody>
          <a:bodyPr/>
          <a:lstStyle/>
          <a:p>
            <a:r>
              <a:rPr lang="en-CA" dirty="0"/>
              <a:t>Why bother with Rust?</a:t>
            </a:r>
          </a:p>
        </p:txBody>
      </p:sp>
      <p:sp>
        <p:nvSpPr>
          <p:cNvPr id="3" name="Content Placeholder 2">
            <a:extLst>
              <a:ext uri="{FF2B5EF4-FFF2-40B4-BE49-F238E27FC236}">
                <a16:creationId xmlns:a16="http://schemas.microsoft.com/office/drawing/2014/main" id="{048D8EF7-5DCD-471D-A75B-06E73EF9B628}"/>
              </a:ext>
            </a:extLst>
          </p:cNvPr>
          <p:cNvSpPr>
            <a:spLocks noGrp="1"/>
          </p:cNvSpPr>
          <p:nvPr>
            <p:ph idx="1"/>
          </p:nvPr>
        </p:nvSpPr>
        <p:spPr/>
        <p:txBody>
          <a:bodyPr>
            <a:normAutofit fontScale="92500" lnSpcReduction="10000"/>
          </a:bodyPr>
          <a:lstStyle/>
          <a:p>
            <a:r>
              <a:rPr lang="en-CA" dirty="0"/>
              <a:t>Memory Safety </a:t>
            </a:r>
          </a:p>
          <a:p>
            <a:pPr lvl="1"/>
            <a:r>
              <a:rPr lang="en-CA" dirty="0"/>
              <a:t>Rust is a system language and is memory safe.</a:t>
            </a:r>
          </a:p>
          <a:p>
            <a:pPr lvl="1"/>
            <a:r>
              <a:rPr lang="en-CA" dirty="0"/>
              <a:t>Security/stability issue.</a:t>
            </a:r>
          </a:p>
          <a:p>
            <a:pPr marL="457200" lvl="1" indent="0">
              <a:buNone/>
            </a:pPr>
            <a:r>
              <a:rPr lang="en-CA" dirty="0"/>
              <a:t>Advantages</a:t>
            </a:r>
          </a:p>
          <a:p>
            <a:pPr lvl="1"/>
            <a:r>
              <a:rPr lang="en-CA" dirty="0"/>
              <a:t>Heavily type-safe.</a:t>
            </a:r>
          </a:p>
          <a:p>
            <a:pPr lvl="1"/>
            <a:r>
              <a:rPr lang="en-CA" dirty="0"/>
              <a:t>Good for code that HAS to work perfectly(medical systems, rockets, operating systems) because it will not allow you to make mistakes. </a:t>
            </a:r>
          </a:p>
          <a:p>
            <a:pPr marL="457200" lvl="1" indent="0">
              <a:buNone/>
            </a:pPr>
            <a:r>
              <a:rPr lang="en-CA" dirty="0"/>
              <a:t>Disadvantages </a:t>
            </a:r>
          </a:p>
          <a:p>
            <a:pPr lvl="1"/>
            <a:r>
              <a:rPr lang="en-CA" dirty="0"/>
              <a:t>Heavily type-safe.</a:t>
            </a:r>
          </a:p>
          <a:p>
            <a:pPr lvl="1"/>
            <a:r>
              <a:rPr lang="en-CA" dirty="0"/>
              <a:t>Rust is a system language – even if it is memory safe, it is still a system language. (hard to learn)</a:t>
            </a:r>
          </a:p>
          <a:p>
            <a:pPr lvl="1"/>
            <a:r>
              <a:rPr lang="en-CA" dirty="0"/>
              <a:t>Rust is harder than other system languages because it is memory safe so you are more constrained.(not allowed to write incorrect code.) </a:t>
            </a:r>
          </a:p>
        </p:txBody>
      </p:sp>
    </p:spTree>
    <p:extLst>
      <p:ext uri="{BB962C8B-B14F-4D97-AF65-F5344CB8AC3E}">
        <p14:creationId xmlns:p14="http://schemas.microsoft.com/office/powerpoint/2010/main" val="2636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1AE8-D29B-4EC0-8356-AFFDFFF57BE2}"/>
              </a:ext>
            </a:extLst>
          </p:cNvPr>
          <p:cNvSpPr>
            <a:spLocks noGrp="1"/>
          </p:cNvSpPr>
          <p:nvPr>
            <p:ph type="title"/>
          </p:nvPr>
        </p:nvSpPr>
        <p:spPr/>
        <p:txBody>
          <a:bodyPr/>
          <a:lstStyle/>
          <a:p>
            <a:r>
              <a:rPr lang="en-CA" dirty="0"/>
              <a:t>System language vs Non-System languages.</a:t>
            </a:r>
          </a:p>
        </p:txBody>
      </p:sp>
      <p:sp>
        <p:nvSpPr>
          <p:cNvPr id="3" name="Content Placeholder 2">
            <a:extLst>
              <a:ext uri="{FF2B5EF4-FFF2-40B4-BE49-F238E27FC236}">
                <a16:creationId xmlns:a16="http://schemas.microsoft.com/office/drawing/2014/main" id="{E9F4D1C6-1A16-4766-8766-857343DCC797}"/>
              </a:ext>
            </a:extLst>
          </p:cNvPr>
          <p:cNvSpPr>
            <a:spLocks noGrp="1"/>
          </p:cNvSpPr>
          <p:nvPr>
            <p:ph idx="1"/>
          </p:nvPr>
        </p:nvSpPr>
        <p:spPr/>
        <p:txBody>
          <a:bodyPr/>
          <a:lstStyle/>
          <a:p>
            <a:r>
              <a:rPr lang="en-CA" dirty="0"/>
              <a:t>Not a well defined term. (can mean different things to different people.)</a:t>
            </a:r>
          </a:p>
          <a:p>
            <a:r>
              <a:rPr lang="en-CA" dirty="0"/>
              <a:t>People do not use system languages because they are not memory safe.</a:t>
            </a:r>
          </a:p>
          <a:p>
            <a:r>
              <a:rPr lang="en-CA" dirty="0"/>
              <a:t>Everything that is performance-sensitive must use System languages(OS, Datacenter, Games,  </a:t>
            </a:r>
            <a:r>
              <a:rPr lang="en-CA" dirty="0" err="1"/>
              <a:t>etc</a:t>
            </a:r>
            <a:r>
              <a:rPr lang="en-CA" dirty="0"/>
              <a:t>…)</a:t>
            </a:r>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495722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8476-5C10-4FC7-9E42-4A0862E44204}"/>
              </a:ext>
            </a:extLst>
          </p:cNvPr>
          <p:cNvSpPr>
            <a:spLocks noGrp="1"/>
          </p:cNvSpPr>
          <p:nvPr>
            <p:ph type="title"/>
          </p:nvPr>
        </p:nvSpPr>
        <p:spPr/>
        <p:txBody>
          <a:bodyPr/>
          <a:lstStyle/>
          <a:p>
            <a:r>
              <a:rPr lang="en-CA" dirty="0"/>
              <a:t>Make a new project</a:t>
            </a:r>
          </a:p>
        </p:txBody>
      </p:sp>
      <p:sp>
        <p:nvSpPr>
          <p:cNvPr id="3" name="Content Placeholder 2">
            <a:extLst>
              <a:ext uri="{FF2B5EF4-FFF2-40B4-BE49-F238E27FC236}">
                <a16:creationId xmlns:a16="http://schemas.microsoft.com/office/drawing/2014/main" id="{9E752B6B-065F-47B8-8770-E88444D05551}"/>
              </a:ext>
            </a:extLst>
          </p:cNvPr>
          <p:cNvSpPr>
            <a:spLocks noGrp="1"/>
          </p:cNvSpPr>
          <p:nvPr>
            <p:ph idx="1"/>
          </p:nvPr>
        </p:nvSpPr>
        <p:spPr/>
        <p:txBody>
          <a:bodyPr>
            <a:normAutofit/>
          </a:bodyPr>
          <a:lstStyle/>
          <a:p>
            <a:r>
              <a:rPr lang="en-CA" dirty="0" err="1"/>
              <a:t>Cmd</a:t>
            </a:r>
            <a:endParaRPr lang="en-CA" dirty="0"/>
          </a:p>
          <a:p>
            <a:r>
              <a:rPr lang="en-CA" dirty="0"/>
              <a:t>Cd into Rust</a:t>
            </a:r>
          </a:p>
          <a:p>
            <a:r>
              <a:rPr lang="en-CA" dirty="0"/>
              <a:t>Cargo new *project name*</a:t>
            </a:r>
          </a:p>
          <a:p>
            <a:r>
              <a:rPr lang="en-CA" dirty="0"/>
              <a:t>Cd into project, then into </a:t>
            </a:r>
            <a:r>
              <a:rPr lang="en-CA" dirty="0" err="1"/>
              <a:t>src</a:t>
            </a:r>
            <a:endParaRPr lang="en-CA" dirty="0"/>
          </a:p>
          <a:p>
            <a:r>
              <a:rPr lang="en-CA" dirty="0"/>
              <a:t>Type in </a:t>
            </a:r>
            <a:r>
              <a:rPr lang="en-CA" dirty="0" err="1"/>
              <a:t>rustc</a:t>
            </a:r>
            <a:r>
              <a:rPr lang="en-CA" dirty="0"/>
              <a:t> main.rs to build the exe</a:t>
            </a:r>
          </a:p>
          <a:p>
            <a:r>
              <a:rPr lang="en-CA" dirty="0"/>
              <a:t>Run main.exe</a:t>
            </a:r>
          </a:p>
          <a:p>
            <a:r>
              <a:rPr lang="en-CA" dirty="0"/>
              <a:t>Code in the main.rs file in VS</a:t>
            </a:r>
          </a:p>
          <a:p>
            <a:r>
              <a:rPr lang="en-CA" dirty="0"/>
              <a:t>Cargo Run to run your programs!</a:t>
            </a:r>
          </a:p>
        </p:txBody>
      </p:sp>
    </p:spTree>
    <p:extLst>
      <p:ext uri="{BB962C8B-B14F-4D97-AF65-F5344CB8AC3E}">
        <p14:creationId xmlns:p14="http://schemas.microsoft.com/office/powerpoint/2010/main" val="258671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527C-2FD3-437A-804A-6D4CEF726ED2}"/>
              </a:ext>
            </a:extLst>
          </p:cNvPr>
          <p:cNvSpPr>
            <a:spLocks noGrp="1"/>
          </p:cNvSpPr>
          <p:nvPr>
            <p:ph type="title"/>
          </p:nvPr>
        </p:nvSpPr>
        <p:spPr/>
        <p:txBody>
          <a:bodyPr/>
          <a:lstStyle/>
          <a:p>
            <a:r>
              <a:rPr lang="en-CA" dirty="0"/>
              <a:t>MUTS</a:t>
            </a:r>
          </a:p>
        </p:txBody>
      </p:sp>
      <p:sp>
        <p:nvSpPr>
          <p:cNvPr id="3" name="Content Placeholder 2">
            <a:extLst>
              <a:ext uri="{FF2B5EF4-FFF2-40B4-BE49-F238E27FC236}">
                <a16:creationId xmlns:a16="http://schemas.microsoft.com/office/drawing/2014/main" id="{09DCE677-B1A4-4A28-A740-382A29BFE5A6}"/>
              </a:ext>
            </a:extLst>
          </p:cNvPr>
          <p:cNvSpPr>
            <a:spLocks noGrp="1"/>
          </p:cNvSpPr>
          <p:nvPr>
            <p:ph idx="1"/>
          </p:nvPr>
        </p:nvSpPr>
        <p:spPr/>
        <p:txBody>
          <a:bodyPr/>
          <a:lstStyle/>
          <a:p>
            <a:r>
              <a:rPr lang="en-CA" dirty="0"/>
              <a:t>An Immutable variable is a variable, that once you assign a value to it, it CANNOT change.</a:t>
            </a:r>
          </a:p>
        </p:txBody>
      </p:sp>
    </p:spTree>
    <p:extLst>
      <p:ext uri="{BB962C8B-B14F-4D97-AF65-F5344CB8AC3E}">
        <p14:creationId xmlns:p14="http://schemas.microsoft.com/office/powerpoint/2010/main" val="247633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E315-D751-4E28-9B8D-DF27B142384F}"/>
              </a:ext>
            </a:extLst>
          </p:cNvPr>
          <p:cNvSpPr>
            <a:spLocks noGrp="1"/>
          </p:cNvSpPr>
          <p:nvPr>
            <p:ph type="title"/>
          </p:nvPr>
        </p:nvSpPr>
        <p:spPr/>
        <p:txBody>
          <a:bodyPr/>
          <a:lstStyle/>
          <a:p>
            <a:r>
              <a:rPr lang="en-CA" dirty="0"/>
              <a:t>Shadowing</a:t>
            </a:r>
          </a:p>
        </p:txBody>
      </p:sp>
      <p:sp>
        <p:nvSpPr>
          <p:cNvPr id="3" name="Content Placeholder 2">
            <a:extLst>
              <a:ext uri="{FF2B5EF4-FFF2-40B4-BE49-F238E27FC236}">
                <a16:creationId xmlns:a16="http://schemas.microsoft.com/office/drawing/2014/main" id="{BAA873F3-A3E2-4CD3-9AEB-BBBAAEAE11A9}"/>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570156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TotalTime>
  <Words>551</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RUST</vt:lpstr>
      <vt:lpstr>Downloading Rust</vt:lpstr>
      <vt:lpstr>Downloading Rust Pt.2</vt:lpstr>
      <vt:lpstr>VS Code</vt:lpstr>
      <vt:lpstr>Why bother with Rust?</vt:lpstr>
      <vt:lpstr>System language vs Non-System languages.</vt:lpstr>
      <vt:lpstr>Make a new project</vt:lpstr>
      <vt:lpstr>MUTS</vt:lpstr>
      <vt:lpstr>Shadowing</vt:lpstr>
      <vt:lpstr>Data Types</vt:lpstr>
      <vt:lpstr>Compound Types</vt:lpstr>
      <vt:lpstr>Functions</vt:lpstr>
      <vt:lpstr>Control Flow</vt:lpstr>
      <vt:lpstr>If expressions</vt:lpstr>
      <vt:lpstr>Loops</vt:lpstr>
      <vt:lpstr>Thanks For Listening!</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dc:title>
  <dc:creator>alex mitchelmore</dc:creator>
  <cp:lastModifiedBy>alex mitchelmore</cp:lastModifiedBy>
  <cp:revision>35</cp:revision>
  <dcterms:created xsi:type="dcterms:W3CDTF">2021-03-05T13:46:19Z</dcterms:created>
  <dcterms:modified xsi:type="dcterms:W3CDTF">2021-03-11T16:45:51Z</dcterms:modified>
</cp:coreProperties>
</file>