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59" r:id="rId8"/>
    <p:sldId id="284" r:id="rId9"/>
    <p:sldId id="275" r:id="rId10"/>
    <p:sldId id="261" r:id="rId11"/>
    <p:sldId id="262" r:id="rId12"/>
    <p:sldId id="263" r:id="rId13"/>
    <p:sldId id="276" r:id="rId14"/>
    <p:sldId id="281" r:id="rId15"/>
    <p:sldId id="274" r:id="rId16"/>
    <p:sldId id="277" r:id="rId17"/>
    <p:sldId id="278" r:id="rId18"/>
    <p:sldId id="282" r:id="rId19"/>
    <p:sldId id="279" r:id="rId20"/>
    <p:sldId id="283" r:id="rId21"/>
    <p:sldId id="280" r:id="rId22"/>
    <p:sldId id="26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3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5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7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00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87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4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60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6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7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4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5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95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reference is a type that signifies a variable is just a reference to another variable. </a:t>
            </a:r>
          </a:p>
          <a:p>
            <a:r>
              <a:rPr lang="en-CA" dirty="0"/>
              <a:t>To take a reference of a var, use &amp;var</a:t>
            </a:r>
            <a:br>
              <a:rPr lang="en-CA" dirty="0"/>
            </a:br>
            <a:r>
              <a:rPr lang="en-CA" dirty="0"/>
              <a:t>for mut, &amp;mut var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&amp;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//make a ref to var x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//change value of y to 6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//prints 6 instead of 5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/>
              <a:t>There is a difference between ref and mut ref</a:t>
            </a:r>
            <a:br>
              <a:rPr lang="en-CA" dirty="0"/>
            </a:br>
            <a:r>
              <a:rPr lang="en-CA" dirty="0" err="1"/>
              <a:t>ref</a:t>
            </a:r>
            <a:r>
              <a:rPr lang="en-CA" dirty="0"/>
              <a:t> is read only</a:t>
            </a:r>
            <a:br>
              <a:rPr lang="en-CA" dirty="0"/>
            </a:br>
            <a:r>
              <a:rPr lang="en-CA" dirty="0"/>
              <a:t>mut ref can be mutated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make Rust a memory-safe language, without garbage collection Rust introduced the concept of ownership</a:t>
            </a:r>
          </a:p>
          <a:p>
            <a:r>
              <a:rPr lang="en-CA" dirty="0"/>
              <a:t>Ownership Rules:</a:t>
            </a:r>
          </a:p>
          <a:p>
            <a:pPr lvl="1"/>
            <a:r>
              <a:rPr lang="en-US" dirty="0"/>
              <a:t>Each value in Rust has a variable that’s called its owner. 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will be dropped.</a:t>
            </a:r>
          </a:p>
          <a:p>
            <a:r>
              <a:rPr lang="en-US" dirty="0"/>
              <a:t>Reference Rules</a:t>
            </a:r>
          </a:p>
          <a:p>
            <a:pPr lvl="1"/>
            <a:r>
              <a:rPr lang="en-US" dirty="0"/>
              <a:t>At any given time, you can have either one mutable reference or any number of immutable references.</a:t>
            </a:r>
          </a:p>
          <a:p>
            <a:pPr lvl="1"/>
            <a:r>
              <a:rPr lang="en-US" dirty="0"/>
              <a:t>References must always be valid.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Functions, ifs,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sv-S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blubb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&amp;</a:t>
            </a:r>
            <a:r>
              <a:rPr lang="sv-S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v-S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sv-S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CA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blah"</a:t>
            </a: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endParaRPr lang="sv-SE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E111-52B9-43E2-B257-21ACE6D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CD6A-9B1B-4014-B7A5-0DD24E31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7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127F-9C83-408B-A901-89141D9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9A43-0FBA-44BC-A94C-52DDE13F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4" y="2052918"/>
            <a:ext cx="9328400" cy="419548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You can omit return in the last statement if there is no semi-colon</a:t>
            </a:r>
          </a:p>
          <a:p>
            <a:r>
              <a:rPr lang="en-CA" dirty="0"/>
              <a:t>Omitting a return is basically a break but you can use it in all contexts</a:t>
            </a: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 contains either "yes" or "no"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 contains either "yes" or "no"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75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45C-72A2-496F-911B-846C34E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34FA-AE72-4CD4-B0E7-51E273F0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17358"/>
            <a:ext cx="9642985" cy="4195481"/>
          </a:xfrm>
        </p:spPr>
        <p:txBody>
          <a:bodyPr>
            <a:normAutofit fontScale="92500"/>
          </a:bodyPr>
          <a:lstStyle/>
          <a:p>
            <a:r>
              <a:rPr lang="en-CA" sz="1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is a variable with type Enum1</a:t>
            </a:r>
            <a:b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an instantiation of Enum1</a:t>
            </a:r>
          </a:p>
          <a:p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not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Variant2"</a:t>
            </a: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5295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E92F-0650-48A2-AFB5-ACF895B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Enums with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7DB7-48F3-4CC1-818B-74CB3944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4" y="1770078"/>
            <a:ext cx="10083567" cy="4478322"/>
          </a:xfrm>
        </p:spPr>
        <p:txBody>
          <a:bodyPr>
            <a:normAutofit fontScale="62500" lnSpcReduction="20000"/>
          </a:bodyPr>
          <a:lstStyle/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Variant1 which contains true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without the variant Variant1"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 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Variant1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Variant2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is an Enum1 with the variant Variant2 containing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b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201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75F9-F56C-435B-AE9E-040A82D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Panic vs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AC53-BFEB-4239-9345-8F056F1D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Panic:</a:t>
            </a:r>
          </a:p>
          <a:p>
            <a:pPr lvl="1"/>
            <a:r>
              <a:rPr lang="en-CA" dirty="0"/>
              <a:t>Controlled “crash”</a:t>
            </a:r>
          </a:p>
          <a:p>
            <a:pPr lvl="1"/>
            <a:r>
              <a:rPr lang="en-CA" dirty="0"/>
              <a:t>When you want the application to shut down you panic</a:t>
            </a:r>
          </a:p>
          <a:p>
            <a:pPr lvl="1"/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"Something is wrong"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Crash:</a:t>
            </a:r>
          </a:p>
          <a:p>
            <a:pPr lvl="1"/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 controlled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OS has determined that you are doing something wrong</a:t>
            </a: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In all memory-safe languages, crash should not be possible.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If you see a crash, congratulations you found a bug in the compiler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0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F370-E2E2-42A0-A78F-EFB2D171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465-E0F9-4EE0-93BB-D86F45EB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how Option looks, you can't write that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Some and None are imported by default in Rust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a value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no value</a:t>
            </a: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no value"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no value"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60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115-F507-483E-9229-0A96DF12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5ED1-ADD6-4AC9-A8D6-80BE89F0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prints 5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"nothing found in var1"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None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Some(4)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26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rustup.rs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US" dirty="0"/>
              <a:t>Install with the default (1)</a:t>
            </a:r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DAE4-9BE8-4345-8E32-3B64EBDD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565C-A8C1-4D16-9061-0D6DC37B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747"/>
            <a:ext cx="10338290" cy="4195481"/>
          </a:xfrm>
        </p:spPr>
        <p:txBody>
          <a:bodyPr>
            <a:normAutofit/>
          </a:bodyPr>
          <a:lstStyle/>
          <a:p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how Result looks, you can't write that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Some and None are imported by default in Rust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//var1 contains a value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//var2 contains an error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an error: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71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C7B5-3FD1-4EEA-B827-0D9EEC20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</a:t>
            </a:r>
            <a:r>
              <a:rPr lang="en-CA" dirty="0" err="1"/>
              <a:t>cont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A184-0D6C-4A2C-95F6-2A6F8911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 value: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"var1 contains an error: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prints 5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an error in var1"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number contains no fives"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Err("this number contains no fives")</a:t>
            </a:r>
            <a:b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returns Ok(4)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74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FD-1777-43AC-8F0D-429573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7329-2BBC-4707-883F-D27779D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https://doc.rust-lang.org/book/</a:t>
            </a:r>
          </a:p>
          <a:p>
            <a:r>
              <a:rPr lang="en-CA" dirty="0"/>
              <a:t>https://doc.rust-lang.org/rust-by-example/</a:t>
            </a:r>
          </a:p>
        </p:txBody>
      </p:sp>
    </p:spTree>
    <p:extLst>
      <p:ext uri="{BB962C8B-B14F-4D97-AF65-F5344CB8AC3E}">
        <p14:creationId xmlns:p14="http://schemas.microsoft.com/office/powerpoint/2010/main" val="9413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724-C06D-42F5-8C3D-720805E9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bother with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8EF7-5DCD-471D-A75B-06E73EF9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Memory Safety </a:t>
            </a:r>
          </a:p>
          <a:p>
            <a:pPr lvl="1"/>
            <a:r>
              <a:rPr lang="en-CA" dirty="0"/>
              <a:t>Rust is a system language and is memory safe.</a:t>
            </a:r>
          </a:p>
          <a:p>
            <a:pPr lvl="1"/>
            <a:r>
              <a:rPr lang="en-CA" dirty="0"/>
              <a:t>Security/stability issue.</a:t>
            </a:r>
          </a:p>
          <a:p>
            <a:pPr marL="457200" lvl="1" indent="0">
              <a:buNone/>
            </a:pPr>
            <a:r>
              <a:rPr lang="en-CA" dirty="0"/>
              <a:t>Advantages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Good for code that HAS to work perfectly(medical systems, rockets, operating systems) because it will not allow you to make mistakes. </a:t>
            </a:r>
          </a:p>
          <a:p>
            <a:pPr marL="457200" lvl="1" indent="0">
              <a:buNone/>
            </a:pPr>
            <a:r>
              <a:rPr lang="en-CA" dirty="0"/>
              <a:t>Disadvantages 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Rust is a system language – even if it is memory safe, it is still a system language. (hard to learn)</a:t>
            </a:r>
          </a:p>
          <a:p>
            <a:pPr lvl="1"/>
            <a:r>
              <a:rPr lang="en-CA" dirty="0"/>
              <a:t>Rust is harder than other system languages because it is memory safe so you are more constrained.(not allowed to write incorrect code.) </a:t>
            </a:r>
          </a:p>
        </p:txBody>
      </p:sp>
    </p:spTree>
    <p:extLst>
      <p:ext uri="{BB962C8B-B14F-4D97-AF65-F5344CB8AC3E}">
        <p14:creationId xmlns:p14="http://schemas.microsoft.com/office/powerpoint/2010/main" val="263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1AE8-D29B-4EC0-8356-AFFDFFF5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language vs Non-System languages.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D1C6-1A16-4766-8766-857343DC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a well defined term. (can mean different things to different people.)</a:t>
            </a:r>
          </a:p>
          <a:p>
            <a:r>
              <a:rPr lang="en-CA" dirty="0"/>
              <a:t>When choosing a language in this context, the choice is between no garbage collection OR memory safety</a:t>
            </a:r>
          </a:p>
          <a:p>
            <a:r>
              <a:rPr lang="en-CA" dirty="0"/>
              <a:t>If performance is not a priority, you want memory safety. </a:t>
            </a:r>
            <a:br>
              <a:rPr lang="en-CA" dirty="0"/>
            </a:br>
            <a:r>
              <a:rPr lang="en-CA" dirty="0"/>
              <a:t>(everything we have done up to this point.) </a:t>
            </a:r>
            <a:r>
              <a:rPr lang="en-CA" dirty="0">
                <a:sym typeface="Wingdings" panose="05000000000000000000" pitchFamily="2" charset="2"/>
              </a:rPr>
              <a:t> Non system </a:t>
            </a:r>
            <a:r>
              <a:rPr lang="en-CA" dirty="0" err="1">
                <a:sym typeface="Wingdings" panose="05000000000000000000" pitchFamily="2" charset="2"/>
              </a:rPr>
              <a:t>langs</a:t>
            </a:r>
            <a:endParaRPr lang="en-CA" dirty="0"/>
          </a:p>
          <a:p>
            <a:r>
              <a:rPr lang="en-CA" dirty="0"/>
              <a:t>Everything performance-sensitive(OS, Datacenter, Games,  </a:t>
            </a:r>
            <a:r>
              <a:rPr lang="en-CA" dirty="0" err="1"/>
              <a:t>etc</a:t>
            </a:r>
            <a:r>
              <a:rPr lang="en-CA" dirty="0"/>
              <a:t>…)</a:t>
            </a:r>
            <a:br>
              <a:rPr lang="en-CA" dirty="0"/>
            </a:br>
            <a:r>
              <a:rPr lang="en-CA" dirty="0"/>
              <a:t>prefers no garbage collection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System </a:t>
            </a:r>
            <a:r>
              <a:rPr lang="en-CA" dirty="0" err="1"/>
              <a:t>langs</a:t>
            </a:r>
            <a:endParaRPr lang="en-CA" dirty="0"/>
          </a:p>
          <a:p>
            <a:r>
              <a:rPr lang="en-CA" dirty="0">
                <a:sym typeface="Wingdings" panose="05000000000000000000" pitchFamily="2" charset="2"/>
              </a:rPr>
              <a:t>Rust combines both (is memory-safe, no garbage collection)</a:t>
            </a:r>
          </a:p>
          <a:p>
            <a:r>
              <a:rPr lang="en-CA" dirty="0"/>
              <a:t>This is the central point in Rust.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72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4ED6-D4DA-462C-A5EA-0A9FC4D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2457-7FBC-496B-9523-619F87C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a new folder</a:t>
            </a:r>
          </a:p>
          <a:p>
            <a:r>
              <a:rPr lang="en-CA" dirty="0"/>
              <a:t>Open in VS Code</a:t>
            </a:r>
          </a:p>
          <a:p>
            <a:r>
              <a:rPr lang="en-CA" dirty="0"/>
              <a:t>Open Integrated Terminal(ctrl + `)</a:t>
            </a:r>
          </a:p>
          <a:p>
            <a:r>
              <a:rPr lang="en-CA" dirty="0"/>
              <a:t>Type “cargo </a:t>
            </a:r>
            <a:r>
              <a:rPr lang="en-CA" dirty="0" err="1"/>
              <a:t>init</a:t>
            </a:r>
            <a:r>
              <a:rPr lang="en-CA" dirty="0"/>
              <a:t>”</a:t>
            </a:r>
          </a:p>
          <a:p>
            <a:r>
              <a:rPr lang="en-CA" dirty="0"/>
              <a:t>Look at src/main.rs</a:t>
            </a:r>
          </a:p>
          <a:p>
            <a:r>
              <a:rPr lang="en-CA" dirty="0"/>
              <a:t>Type “cargo run” in the terminal</a:t>
            </a:r>
          </a:p>
          <a:p>
            <a:r>
              <a:rPr lang="en-CA" dirty="0"/>
              <a:t>??????????</a:t>
            </a:r>
          </a:p>
          <a:p>
            <a:r>
              <a:rPr lang="en-CA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88378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B7AC-B936-4E55-8EE9-71F7FAF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VS Code(optional)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8E55-7766-4C4F-917E-AEADEC83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 err="1"/>
              <a:t>rls</a:t>
            </a:r>
            <a:r>
              <a:rPr lang="en-CA" dirty="0"/>
              <a:t> extension and press yes on user prompt to install missing components.</a:t>
            </a:r>
          </a:p>
          <a:p>
            <a:r>
              <a:rPr lang="en-CA" dirty="0"/>
              <a:t>Optional: install code runner</a:t>
            </a:r>
          </a:p>
          <a:p>
            <a:r>
              <a:rPr lang="en-CA" dirty="0"/>
              <a:t>Ready to go!!</a:t>
            </a:r>
          </a:p>
          <a:p>
            <a:r>
              <a:rPr lang="en-CA" dirty="0"/>
              <a:t>To format your code, use </a:t>
            </a:r>
            <a:r>
              <a:rPr lang="en-CA" dirty="0" err="1"/>
              <a:t>Shift+Alt+F</a:t>
            </a:r>
            <a:endParaRPr lang="en-CA" dirty="0"/>
          </a:p>
          <a:p>
            <a:r>
              <a:rPr lang="en-CA" dirty="0"/>
              <a:t>If you use Cargo run and your program is stuck, use </a:t>
            </a:r>
            <a:r>
              <a:rPr lang="en-CA" dirty="0" err="1"/>
              <a:t>Ctrl+C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80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VARs and MUTS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An Immutable variable is a variable, that once you assign a value to it, it CANNOT change.</a:t>
            </a:r>
          </a:p>
          <a:p>
            <a:r>
              <a:rPr lang="en-CA" dirty="0"/>
              <a:t>Variables are immutable by default</a:t>
            </a:r>
          </a:p>
          <a:p>
            <a:r>
              <a:rPr lang="en-CA" dirty="0"/>
              <a:t>Add the mut keyword to make it mutable</a:t>
            </a:r>
          </a:p>
          <a:p>
            <a:r>
              <a:rPr lang="en-CA" dirty="0"/>
              <a:t>let x = 5;</a:t>
            </a:r>
          </a:p>
          <a:p>
            <a:r>
              <a:rPr lang="en-CA" dirty="0"/>
              <a:t>x = 6; (see compiler error)</a:t>
            </a:r>
          </a:p>
          <a:p>
            <a:r>
              <a:rPr lang="en-CA" dirty="0"/>
              <a:t>“cannot assign twice to immutable var”</a:t>
            </a:r>
          </a:p>
          <a:p>
            <a:pPr marL="0" indent="0">
              <a:buNone/>
            </a:pPr>
            <a:r>
              <a:rPr lang="en-CA" dirty="0"/>
              <a:t>Immutable vs Constant?</a:t>
            </a:r>
          </a:p>
          <a:p>
            <a:pPr marL="0" indent="0">
              <a:buNone/>
            </a:pPr>
            <a:r>
              <a:rPr lang="en-CA" dirty="0"/>
              <a:t>Immutable:</a:t>
            </a:r>
          </a:p>
          <a:p>
            <a:r>
              <a:rPr lang="en-CA" dirty="0"/>
              <a:t>Regular variable, cant change once a value is assigned</a:t>
            </a:r>
          </a:p>
          <a:p>
            <a:r>
              <a:rPr lang="en-CA" dirty="0"/>
              <a:t>Created and terminated(drop) when a block of code is called and executed</a:t>
            </a:r>
          </a:p>
          <a:p>
            <a:pPr marL="0" indent="0">
              <a:buNone/>
            </a:pPr>
            <a:r>
              <a:rPr lang="en-CA" dirty="0"/>
              <a:t>Constant:</a:t>
            </a:r>
          </a:p>
          <a:p>
            <a:r>
              <a:rPr lang="en-CA" dirty="0"/>
              <a:t>Generated at compile time</a:t>
            </a:r>
          </a:p>
          <a:p>
            <a:r>
              <a:rPr lang="en-CA" dirty="0"/>
              <a:t>Always available for your application to see(const MAX_POINTS = 100000;)</a:t>
            </a:r>
          </a:p>
          <a:p>
            <a:pPr marL="0" indent="0">
              <a:buNone/>
            </a:pPr>
            <a:r>
              <a:rPr lang="en-CA" dirty="0"/>
              <a:t>Shadowing: define a var with the same name twice, which makes the old var inaccessible but does not drop it.</a:t>
            </a:r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4B6-31AF-4B06-8458-18774A02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F77F34-913B-4EEB-A3FF-C14EDEE8F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11349"/>
              </p:ext>
            </p:extLst>
          </p:nvPr>
        </p:nvGraphicFramePr>
        <p:xfrm>
          <a:off x="867642" y="2290843"/>
          <a:ext cx="10456716" cy="2510274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36131">
                  <a:extLst>
                    <a:ext uri="{9D8B030D-6E8A-4147-A177-3AD203B41FA5}">
                      <a16:colId xmlns:a16="http://schemas.microsoft.com/office/drawing/2014/main" val="1259309095"/>
                    </a:ext>
                  </a:extLst>
                </a:gridCol>
                <a:gridCol w="4017409">
                  <a:extLst>
                    <a:ext uri="{9D8B030D-6E8A-4147-A177-3AD203B41FA5}">
                      <a16:colId xmlns:a16="http://schemas.microsoft.com/office/drawing/2014/main" val="323476273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95336957"/>
                    </a:ext>
                  </a:extLst>
                </a:gridCol>
                <a:gridCol w="4647498">
                  <a:extLst>
                    <a:ext uri="{9D8B030D-6E8A-4147-A177-3AD203B41FA5}">
                      <a16:colId xmlns:a16="http://schemas.microsoft.com/office/drawing/2014/main" val="2654645175"/>
                    </a:ext>
                  </a:extLst>
                </a:gridCol>
              </a:tblGrid>
              <a:tr h="386834">
                <a:tc>
                  <a:txBody>
                    <a:bodyPr/>
                    <a:lstStyle/>
                    <a:p>
                      <a:r>
                        <a:rPr lang="en-CA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to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0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to 65 535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 to 32 767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to 4 294 967 295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 to 2 147 483 647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6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to 18 446 744 073 709 551 615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 to </a:t>
                      </a:r>
                    </a:p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9 223 372 036 854 775 807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5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1.175 494 3 · 10</a:t>
                      </a:r>
                      <a:r>
                        <a:rPr lang="en-CA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 2.225 073 858 507 201 4 · 10</a:t>
                      </a:r>
                      <a:r>
                        <a:rPr lang="en-CA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8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1A2C-0FB9-4D57-A9F6-FBF02BD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23B7-BC11-43E5-B4FF-56038937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! Means that it is a macro, not a function</a:t>
            </a:r>
          </a:p>
          <a:p>
            <a:r>
              <a:rPr lang="en-CA" dirty="0"/>
              <a:t>Ability to pass dynamic amount of values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 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{} 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tx1"/>
              </a:buClr>
            </a:pP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println!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{0}, {0} !"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Clr>
                <a:schemeClr val="tx1"/>
              </a:buClr>
              <a:buNone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77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1090</TotalTime>
  <Words>2195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Consolas</vt:lpstr>
      <vt:lpstr>Wingdings 3</vt:lpstr>
      <vt:lpstr>Ion</vt:lpstr>
      <vt:lpstr>RUST</vt:lpstr>
      <vt:lpstr>Downloading Rust</vt:lpstr>
      <vt:lpstr>Why bother with Rust?</vt:lpstr>
      <vt:lpstr>System language vs Non-System languages.</vt:lpstr>
      <vt:lpstr>Getting Started</vt:lpstr>
      <vt:lpstr>VS Code(optional)</vt:lpstr>
      <vt:lpstr>VARs and MUTS</vt:lpstr>
      <vt:lpstr>Types</vt:lpstr>
      <vt:lpstr>println!("Hello World!");</vt:lpstr>
      <vt:lpstr>References</vt:lpstr>
      <vt:lpstr>Ownership</vt:lpstr>
      <vt:lpstr>Functions, ifs, loops</vt:lpstr>
      <vt:lpstr>Match</vt:lpstr>
      <vt:lpstr>No return</vt:lpstr>
      <vt:lpstr>Enums</vt:lpstr>
      <vt:lpstr>Enums with values</vt:lpstr>
      <vt:lpstr>Panic vs Crash</vt:lpstr>
      <vt:lpstr>Option</vt:lpstr>
      <vt:lpstr>Option cont</vt:lpstr>
      <vt:lpstr>Result</vt:lpstr>
      <vt:lpstr>Result cont</vt:lpstr>
      <vt:lpstr>Thanks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Oakes, Samuel</cp:lastModifiedBy>
  <cp:revision>78</cp:revision>
  <dcterms:created xsi:type="dcterms:W3CDTF">2021-03-05T13:46:19Z</dcterms:created>
  <dcterms:modified xsi:type="dcterms:W3CDTF">2021-03-14T17:12:52Z</dcterms:modified>
</cp:coreProperties>
</file>