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1" r:id="rId4"/>
    <p:sldId id="272" r:id="rId5"/>
    <p:sldId id="269" r:id="rId6"/>
    <p:sldId id="270" r:id="rId7"/>
    <p:sldId id="258" r:id="rId8"/>
    <p:sldId id="259" r:id="rId9"/>
    <p:sldId id="260" r:id="rId10"/>
    <p:sldId id="261" r:id="rId11"/>
    <p:sldId id="262" r:id="rId12"/>
    <p:sldId id="263" r:id="rId13"/>
    <p:sldId id="267" r:id="rId14"/>
    <p:sldId id="26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6BD3-88BC-4C0B-864F-DC0776666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EF61B-2B1E-4998-BDB1-0C7A72072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5CBD-1F14-454E-B32E-C66FF7F3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E0FB1-C253-4EA9-8C22-F074BBAB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A030E-2C20-439E-B862-E8FC3B72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72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E98A-7036-42DD-BA94-320C0247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705FD-1CAF-481C-98A4-134E88ABD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D8671-431D-4BA6-9C37-6F4A89FE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711A-9D78-4FFE-BCDF-CD380C2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CC440-FCDA-4F8D-B0EE-29B5A060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71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86EF3-C2AE-45EE-A4F7-38F39A0A3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0DCBC-1A95-4002-868A-F0B6CC525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0A9C7-83A9-410F-B2D4-AB24C320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4E21E-AE93-4A43-A81C-2B807119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F8AF-A860-4C2C-AD5D-2541181F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91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BF04-75CD-4A1B-BDA6-B65A14C2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BFAF5-CC33-4B5E-A3CE-C9CE6E045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E3D56-5786-4198-915C-DABF0514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38C4-00E6-4862-A324-E23D6D6C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14FB-981A-48B1-9D04-9D331439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137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5DCC-EFB8-4026-816F-70318913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1EBFF-9346-4372-9B94-B67143043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7E90E-37D1-4E9F-A368-8CFBA4A9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2CC4C-6C08-4554-9F8D-DAECBDFC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796FA-B209-4C7F-AA78-DDEDDBEB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452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61F3-929C-465F-B561-101C642C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8203-C72C-44D6-A242-4BBA1706E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DFFF1-CA03-4CF0-BC59-B6B17688E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5D88A-0AA4-495C-A368-E6E4298F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C967D-2219-4A0B-94BD-B3588F3B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CA336-BFD6-4A76-8C5D-D5A79432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95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7DBA-6759-40C0-A1CE-1BD6A10D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C46FE-139A-4220-B363-1DE6E0F2E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ECA24-E20C-4536-B845-4D65D0D02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ADC39-0096-4475-BF04-8F5B1002D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BA794-35E9-4793-9B4C-4C6201EC8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7859B-FAAE-4663-8401-82656A46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61B06-9A90-461A-BC48-A01C2985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61424-7A9D-481C-844E-38B40B6F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6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A1DF-04C2-4FA1-959B-7DA5AAD2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A99FE-7515-4F7D-A856-E2D7E199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BBEB5-1DEA-40EF-AB10-9A21B829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98A81-54F6-48DD-B934-6A45DD3C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3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7E6CB-223E-4889-BF9C-FDC63042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40A5C-4AB7-4CFF-B73C-9BB76D1C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AC07D-7F0C-4F56-A6AF-4C086C7A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27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6FB4-0940-4DE5-94EE-5066103C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FD28-433A-45EC-8963-7C011BDB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639BC-064A-4944-89C7-714D3C326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3D0BF-4A8A-4F3C-A11B-FB510237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14BC1-A198-45ED-9F9B-0495CC95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3395E-C3F9-40D2-B175-4F113165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20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C1B9-2D83-487B-8914-58B67B2C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1B653-F083-4EBD-AC00-B9E02F53A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3F91B-C3FD-4F30-9E65-95FF9A8AD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E43C6-0EB7-4A1A-AB16-024C5A19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27DA8-BBC5-4B21-B1B6-E9A692ED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302D8-E3C4-4113-B39A-FB449981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30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3B745-6425-494D-901C-8D1CAD46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CD40C-7CD1-4A62-9861-9ACEE537D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B6FEE-CAAB-4BC8-8FBA-6204961A5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543EC-8829-4C95-9BFD-400D1E53F484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E7042-FBF9-48C4-A24B-55E7D8C97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61B7C-8319-4CE4-A3D3-5657F1C75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6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517D-7955-4140-8BD1-177DDE499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B6928-61A9-429A-980C-E722CB8D4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Alex and Sam</a:t>
            </a:r>
          </a:p>
        </p:txBody>
      </p:sp>
    </p:spTree>
    <p:extLst>
      <p:ext uri="{BB962C8B-B14F-4D97-AF65-F5344CB8AC3E}">
        <p14:creationId xmlns:p14="http://schemas.microsoft.com/office/powerpoint/2010/main" val="1983708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B93B-FB9C-4D3E-B523-1A860D89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F7A4-9530-46E2-B6B2-C43BD9817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189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C88A-462D-4D59-9449-865DA894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Compound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01A3-8E3D-4145-8B7E-8C9EA58F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14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AC81-0ED6-40FF-8E5E-D90665B6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957F-0D58-442E-919B-CF0CE301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8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5ED8-787D-4706-81FE-55020E5B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8870-44D1-41D0-B73D-A5E6C01C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048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7780-7211-46D2-91EC-3923F491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E5D-100F-4056-B339-D534C4EB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are all now considered </a:t>
            </a:r>
            <a:r>
              <a:rPr lang="en-CA" dirty="0" err="1"/>
              <a:t>Rustaceans</a:t>
            </a:r>
            <a:r>
              <a:rPr lang="en-CA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0515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9DFD-1777-43AC-8F0D-4295735A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47329-2BBC-4707-883F-D27779D4B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https://doc.rust-lang.org/book/ch00-00-introduction.html </a:t>
            </a:r>
          </a:p>
          <a:p>
            <a:r>
              <a:rPr lang="en-CA" dirty="0"/>
              <a:t>https://doc.rust-lang.org/rust-by-example/index.html </a:t>
            </a:r>
          </a:p>
          <a:p>
            <a:r>
              <a:rPr lang="en-CA" dirty="0"/>
              <a:t>Install Rust: https://www.youtube.com/watch?v=SigbqtVQnyI</a:t>
            </a:r>
          </a:p>
        </p:txBody>
      </p:sp>
    </p:spTree>
    <p:extLst>
      <p:ext uri="{BB962C8B-B14F-4D97-AF65-F5344CB8AC3E}">
        <p14:creationId xmlns:p14="http://schemas.microsoft.com/office/powerpoint/2010/main" val="94136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09AD-BCAD-4FD6-96CD-2CFB8EE5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Downloading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A1B9-DF3E-4F8B-B334-B147B8FD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 to rustling.org </a:t>
            </a:r>
          </a:p>
          <a:p>
            <a:r>
              <a:rPr lang="en-CA" dirty="0"/>
              <a:t>Download the .exe, save and run</a:t>
            </a:r>
          </a:p>
          <a:p>
            <a:r>
              <a:rPr lang="en-CA" dirty="0"/>
              <a:t>Windows might not like it but oh well</a:t>
            </a:r>
          </a:p>
          <a:p>
            <a:r>
              <a:rPr lang="en-US" dirty="0"/>
              <a:t>Install with the default (1)</a:t>
            </a:r>
          </a:p>
          <a:p>
            <a:r>
              <a:rPr lang="en-CA" dirty="0"/>
              <a:t>Copy Cargo bin directory (%</a:t>
            </a:r>
            <a:r>
              <a:rPr lang="en-CA" dirty="0" err="1"/>
              <a:t>USERPROFILExxxxxxx</a:t>
            </a:r>
            <a:r>
              <a:rPr lang="en-CA" dirty="0"/>
              <a:t>)</a:t>
            </a:r>
          </a:p>
          <a:p>
            <a:r>
              <a:rPr lang="en-CA" dirty="0"/>
              <a:t>Edit the system environment variable</a:t>
            </a:r>
          </a:p>
          <a:p>
            <a:r>
              <a:rPr lang="en-CA" dirty="0"/>
              <a:t>Click path &gt; Edit &gt; new &gt; paste the cargo directory you copied. Apply and exit.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080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4ED6-D4DA-462C-A5EA-0A9FC4D4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Downloading Rust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2457-7FBC-496B-9523-619F87CE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Test to ensure Rust was installed properly</a:t>
            </a:r>
          </a:p>
          <a:p>
            <a:pPr lvl="1"/>
            <a:r>
              <a:rPr lang="en-CA" dirty="0"/>
              <a:t>Open a new command prompt</a:t>
            </a:r>
          </a:p>
          <a:p>
            <a:pPr lvl="1"/>
            <a:r>
              <a:rPr lang="en-CA" dirty="0"/>
              <a:t>Create a new directory, call it Rust</a:t>
            </a:r>
          </a:p>
          <a:p>
            <a:pPr lvl="1"/>
            <a:r>
              <a:rPr lang="en-CA" dirty="0"/>
              <a:t>Inside your Rust folder type: cargo new </a:t>
            </a:r>
            <a:r>
              <a:rPr lang="en-CA" dirty="0" err="1"/>
              <a:t>hello_world</a:t>
            </a:r>
            <a:r>
              <a:rPr lang="en-CA" dirty="0"/>
              <a:t>(Creates a new package)</a:t>
            </a:r>
          </a:p>
          <a:p>
            <a:pPr lvl="1"/>
            <a:r>
              <a:rPr lang="en-CA" dirty="0"/>
              <a:t>Creates .</a:t>
            </a:r>
            <a:r>
              <a:rPr lang="en-CA" dirty="0" err="1"/>
              <a:t>gitignore</a:t>
            </a:r>
            <a:r>
              <a:rPr lang="en-CA" dirty="0"/>
              <a:t>, </a:t>
            </a:r>
            <a:r>
              <a:rPr lang="en-CA" dirty="0" err="1"/>
              <a:t>Cargo.toml</a:t>
            </a:r>
            <a:r>
              <a:rPr lang="en-CA" dirty="0"/>
              <a:t> (Settings), and main.rs</a:t>
            </a:r>
          </a:p>
          <a:p>
            <a:pPr lvl="1"/>
            <a:r>
              <a:rPr lang="en-CA" dirty="0"/>
              <a:t>Inside the </a:t>
            </a:r>
            <a:r>
              <a:rPr lang="en-CA" dirty="0" err="1"/>
              <a:t>hello_world</a:t>
            </a:r>
            <a:r>
              <a:rPr lang="en-CA" dirty="0"/>
              <a:t> type </a:t>
            </a:r>
            <a:r>
              <a:rPr lang="en-CA" dirty="0" err="1"/>
              <a:t>rustc</a:t>
            </a:r>
            <a:r>
              <a:rPr lang="en-CA" dirty="0"/>
              <a:t> main.rs</a:t>
            </a:r>
          </a:p>
          <a:p>
            <a:pPr lvl="1"/>
            <a:r>
              <a:rPr lang="en-CA" dirty="0"/>
              <a:t>This will compile a program and generates your .exe</a:t>
            </a:r>
          </a:p>
          <a:p>
            <a:pPr lvl="1"/>
            <a:r>
              <a:rPr lang="en-CA" dirty="0"/>
              <a:t>Run your main.exe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378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B7AC-B936-4E55-8EE9-71F7FAFF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8E55-7766-4C4F-917E-AEADEC83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 </a:t>
            </a:r>
            <a:r>
              <a:rPr lang="en-CA" dirty="0" err="1"/>
              <a:t>rls</a:t>
            </a:r>
            <a:r>
              <a:rPr lang="en-CA" dirty="0"/>
              <a:t> and code runner from extensions</a:t>
            </a:r>
          </a:p>
          <a:p>
            <a:r>
              <a:rPr lang="en-CA" dirty="0"/>
              <a:t>Open </a:t>
            </a:r>
            <a:r>
              <a:rPr lang="en-CA" dirty="0" err="1"/>
              <a:t>hello_world</a:t>
            </a:r>
            <a:endParaRPr lang="en-CA" dirty="0"/>
          </a:p>
          <a:p>
            <a:r>
              <a:rPr lang="en-CA" dirty="0"/>
              <a:t>Run it</a:t>
            </a:r>
          </a:p>
          <a:p>
            <a:r>
              <a:rPr lang="en-CA" dirty="0"/>
              <a:t>Ready to go!!</a:t>
            </a:r>
          </a:p>
        </p:txBody>
      </p:sp>
    </p:spTree>
    <p:extLst>
      <p:ext uri="{BB962C8B-B14F-4D97-AF65-F5344CB8AC3E}">
        <p14:creationId xmlns:p14="http://schemas.microsoft.com/office/powerpoint/2010/main" val="143580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D724-C06D-42F5-8C3D-720805E9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bother with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8EF7-5DCD-471D-A75B-06E73EF9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Memory Safety </a:t>
            </a:r>
          </a:p>
          <a:p>
            <a:pPr lvl="1"/>
            <a:r>
              <a:rPr lang="en-CA" dirty="0"/>
              <a:t>Rust is a system language and is memory safe.</a:t>
            </a:r>
          </a:p>
          <a:p>
            <a:pPr lvl="1"/>
            <a:r>
              <a:rPr lang="en-CA" dirty="0"/>
              <a:t>Security/stability issue.</a:t>
            </a:r>
          </a:p>
          <a:p>
            <a:pPr marL="457200" lvl="1" indent="0">
              <a:buNone/>
            </a:pPr>
            <a:r>
              <a:rPr lang="en-CA" dirty="0"/>
              <a:t>Advantages</a:t>
            </a:r>
          </a:p>
          <a:p>
            <a:pPr lvl="1"/>
            <a:r>
              <a:rPr lang="en-CA" dirty="0"/>
              <a:t>Heavily type-safe.</a:t>
            </a:r>
          </a:p>
          <a:p>
            <a:pPr lvl="1"/>
            <a:r>
              <a:rPr lang="en-CA" dirty="0"/>
              <a:t>Good for code that HAS to work perfectly(medical systems, rockets, operating systems) because it will not allow you to make mistakes. </a:t>
            </a:r>
          </a:p>
          <a:p>
            <a:pPr marL="457200" lvl="1" indent="0">
              <a:buNone/>
            </a:pPr>
            <a:r>
              <a:rPr lang="en-CA" dirty="0"/>
              <a:t>Disadvantages </a:t>
            </a:r>
          </a:p>
          <a:p>
            <a:pPr lvl="1"/>
            <a:r>
              <a:rPr lang="en-CA" dirty="0"/>
              <a:t>Heavily type-safe.</a:t>
            </a:r>
          </a:p>
          <a:p>
            <a:pPr lvl="1"/>
            <a:r>
              <a:rPr lang="en-CA" dirty="0"/>
              <a:t>Rust is a system language – even if it is memory safe, it is still a system language. (hard to learn)</a:t>
            </a:r>
          </a:p>
          <a:p>
            <a:pPr lvl="1"/>
            <a:r>
              <a:rPr lang="en-CA" dirty="0"/>
              <a:t>Rust is harder than other system languages because it is memory safe so you are more constrained.(not allowed to write incorrect code.) </a:t>
            </a:r>
          </a:p>
        </p:txBody>
      </p:sp>
    </p:spTree>
    <p:extLst>
      <p:ext uri="{BB962C8B-B14F-4D97-AF65-F5344CB8AC3E}">
        <p14:creationId xmlns:p14="http://schemas.microsoft.com/office/powerpoint/2010/main" val="2636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1AE8-D29B-4EC0-8356-AFFDFFF5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language vs Non-System languages.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D1C6-1A16-4766-8766-857343DC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a well defined term. (can mean different things to different people.)</a:t>
            </a:r>
          </a:p>
          <a:p>
            <a:r>
              <a:rPr lang="en-CA" dirty="0"/>
              <a:t>People do not use system languages because they are not memory safe.</a:t>
            </a:r>
          </a:p>
          <a:p>
            <a:r>
              <a:rPr lang="en-CA" dirty="0"/>
              <a:t>Everything that is performance-sensitive must use System languages(OS, Datacenter, Games,  </a:t>
            </a:r>
            <a:r>
              <a:rPr lang="en-CA" dirty="0" err="1"/>
              <a:t>etc</a:t>
            </a:r>
            <a:r>
              <a:rPr lang="en-CA" dirty="0"/>
              <a:t>…)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572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8476-5C10-4FC7-9E42-4A0862E4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52B6B-065F-47B8-8770-E88444D0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Cmd</a:t>
            </a:r>
            <a:endParaRPr lang="en-CA" dirty="0"/>
          </a:p>
          <a:p>
            <a:r>
              <a:rPr lang="en-CA" dirty="0"/>
              <a:t>Cd into Rust</a:t>
            </a:r>
          </a:p>
          <a:p>
            <a:r>
              <a:rPr lang="en-CA" dirty="0"/>
              <a:t>Cargo new *project name*</a:t>
            </a:r>
          </a:p>
          <a:p>
            <a:r>
              <a:rPr lang="en-CA" dirty="0"/>
              <a:t>Cd into project, then into </a:t>
            </a:r>
            <a:r>
              <a:rPr lang="en-CA" dirty="0" err="1"/>
              <a:t>src</a:t>
            </a:r>
            <a:endParaRPr lang="en-CA" dirty="0"/>
          </a:p>
          <a:p>
            <a:r>
              <a:rPr lang="en-CA" dirty="0"/>
              <a:t>Type in </a:t>
            </a:r>
            <a:r>
              <a:rPr lang="en-CA" dirty="0" err="1"/>
              <a:t>rustc</a:t>
            </a:r>
            <a:r>
              <a:rPr lang="en-CA" dirty="0"/>
              <a:t> main.rs to build the exe</a:t>
            </a:r>
          </a:p>
          <a:p>
            <a:r>
              <a:rPr lang="en-CA" dirty="0"/>
              <a:t>Run main.exe</a:t>
            </a:r>
          </a:p>
          <a:p>
            <a:r>
              <a:rPr lang="en-CA" dirty="0"/>
              <a:t>Code in the main.rs file in VS</a:t>
            </a:r>
          </a:p>
          <a:p>
            <a:r>
              <a:rPr lang="en-CA" dirty="0"/>
              <a:t>Cargo Run to run your programs!</a:t>
            </a:r>
          </a:p>
        </p:txBody>
      </p:sp>
    </p:spTree>
    <p:extLst>
      <p:ext uri="{BB962C8B-B14F-4D97-AF65-F5344CB8AC3E}">
        <p14:creationId xmlns:p14="http://schemas.microsoft.com/office/powerpoint/2010/main" val="258671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527C-2FD3-437A-804A-6D4CEF72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E677-B1A4-4A28-A740-382A29BFE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Immutable variable is a variable, that once you assign a value to it, it CANNOT change.</a:t>
            </a:r>
          </a:p>
        </p:txBody>
      </p:sp>
    </p:spTree>
    <p:extLst>
      <p:ext uri="{BB962C8B-B14F-4D97-AF65-F5344CB8AC3E}">
        <p14:creationId xmlns:p14="http://schemas.microsoft.com/office/powerpoint/2010/main" val="247633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E315-D751-4E28-9B8D-DF27B1423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Shadowing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73F3-A3E2-4CD3-9AEB-BBBAAEAE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15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458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RUST</vt:lpstr>
      <vt:lpstr>Downloading Rust</vt:lpstr>
      <vt:lpstr>Downloading Rust Pt.2</vt:lpstr>
      <vt:lpstr>VS Code</vt:lpstr>
      <vt:lpstr>Why bother with Rust?</vt:lpstr>
      <vt:lpstr>System language vs Non-System languages.</vt:lpstr>
      <vt:lpstr>Make a new project</vt:lpstr>
      <vt:lpstr>MUTS</vt:lpstr>
      <vt:lpstr>Shadowing</vt:lpstr>
      <vt:lpstr>Data Types</vt:lpstr>
      <vt:lpstr>Compound Types</vt:lpstr>
      <vt:lpstr>Functions</vt:lpstr>
      <vt:lpstr>Control Flow</vt:lpstr>
      <vt:lpstr>Thanks For Listening!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alex mitchelmore</dc:creator>
  <cp:lastModifiedBy>alex mitchelmore</cp:lastModifiedBy>
  <cp:revision>33</cp:revision>
  <dcterms:created xsi:type="dcterms:W3CDTF">2021-03-05T13:46:19Z</dcterms:created>
  <dcterms:modified xsi:type="dcterms:W3CDTF">2021-03-11T16:30:11Z</dcterms:modified>
</cp:coreProperties>
</file>