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67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10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77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45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265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04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282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77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71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59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29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82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7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38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7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48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07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1C77D9-7F95-42C5-ABA9-4CC4F7C83930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8DD6-AF28-4E2B-80CA-A250ED8CF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454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949036"/>
            <a:ext cx="8825658" cy="3329581"/>
          </a:xfrm>
        </p:spPr>
        <p:txBody>
          <a:bodyPr/>
          <a:lstStyle/>
          <a:p>
            <a:r>
              <a:rPr lang="ru-RU" sz="4000" dirty="0"/>
              <a:t>Решение систем линейных уравнений булева типа с искаженной правой частью над полем действительных чисел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827082" cy="1466402"/>
          </a:xfrm>
        </p:spPr>
        <p:txBody>
          <a:bodyPr/>
          <a:lstStyle/>
          <a:p>
            <a:r>
              <a:rPr lang="ru-RU" dirty="0">
                <a:solidFill>
                  <a:schemeClr val="tx2"/>
                </a:solidFill>
              </a:rPr>
              <a:t>Статья </a:t>
            </a:r>
            <a:r>
              <a:rPr lang="ru-RU" dirty="0" smtClean="0">
                <a:solidFill>
                  <a:schemeClr val="tx2"/>
                </a:solidFill>
              </a:rPr>
              <a:t>Е. К. Алексеева </a:t>
            </a:r>
            <a:r>
              <a:rPr lang="ru-RU" dirty="0">
                <a:solidFill>
                  <a:schemeClr val="tx2"/>
                </a:solidFill>
              </a:rPr>
              <a:t>, </a:t>
            </a:r>
            <a:r>
              <a:rPr lang="ru-RU" dirty="0" smtClean="0">
                <a:solidFill>
                  <a:schemeClr val="tx2"/>
                </a:solidFill>
              </a:rPr>
              <a:t>И. Б. </a:t>
            </a:r>
            <a:r>
              <a:rPr lang="ru-RU" dirty="0" err="1" smtClean="0">
                <a:solidFill>
                  <a:schemeClr val="tx2"/>
                </a:solidFill>
              </a:rPr>
              <a:t>Ошкина</a:t>
            </a:r>
            <a:r>
              <a:rPr lang="ru-RU" dirty="0" smtClean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, </a:t>
            </a:r>
            <a:r>
              <a:rPr lang="ru-RU" dirty="0" smtClean="0">
                <a:solidFill>
                  <a:schemeClr val="tx2"/>
                </a:solidFill>
              </a:rPr>
              <a:t>В. О. Попова </a:t>
            </a:r>
            <a:r>
              <a:rPr lang="ru-RU" dirty="0">
                <a:solidFill>
                  <a:schemeClr val="tx2"/>
                </a:solidFill>
              </a:rPr>
              <a:t>, </a:t>
            </a:r>
            <a:r>
              <a:rPr lang="ru-RU" dirty="0" smtClean="0">
                <a:solidFill>
                  <a:schemeClr val="tx2"/>
                </a:solidFill>
              </a:rPr>
              <a:t>С. В. </a:t>
            </a:r>
            <a:r>
              <a:rPr lang="ru-RU" dirty="0" err="1" smtClean="0">
                <a:solidFill>
                  <a:schemeClr val="tx2"/>
                </a:solidFill>
              </a:rPr>
              <a:t>Смышляева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Доклад А. А. </a:t>
            </a:r>
            <a:r>
              <a:rPr lang="ru-RU" dirty="0" err="1" smtClean="0">
                <a:solidFill>
                  <a:schemeClr val="tx2"/>
                </a:solidFill>
              </a:rPr>
              <a:t>Скуридина</a:t>
            </a:r>
            <a:endParaRPr lang="ru-RU" dirty="0">
              <a:solidFill>
                <a:schemeClr val="tx2"/>
              </a:solidFill>
            </a:endParaRPr>
          </a:p>
          <a:p>
            <a:r>
              <a:rPr lang="ru-RU" dirty="0" smtClean="0">
                <a:solidFill>
                  <a:schemeClr val="tx2"/>
                </a:solidFill>
              </a:rPr>
              <a:t>М8О-201М-21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5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Задача решения системы булевых уравнений с искаженной правой частью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известны случайная </a:t>
                </a:r>
                <a:r>
                  <a:rPr lang="ru-RU" dirty="0" err="1" smtClean="0"/>
                  <a:t>m×N</a:t>
                </a:r>
                <a:r>
                  <a:rPr lang="ru-RU" dirty="0" smtClean="0"/>
                  <a:t> матрица A </a:t>
                </a:r>
                <a:r>
                  <a:rPr lang="ru-RU" dirty="0" smtClean="0"/>
                  <a:t>над </a:t>
                </a:r>
                <a:r>
                  <a:rPr lang="ru-RU" dirty="0" smtClean="0"/>
                  <a:t>полем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/>
                  <a:t>вектор </a:t>
                </a:r>
                <a:r>
                  <a:rPr lang="en-US" dirty="0" err="1"/>
                  <a:t>xA</a:t>
                </a:r>
                <a:r>
                  <a:rPr lang="en-US" dirty="0"/>
                  <a:t> + </a:t>
                </a:r>
                <a:r>
                  <a:rPr lang="el-GR" dirty="0" smtClean="0"/>
                  <a:t>ε</a:t>
                </a:r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:r>
                  <a:rPr lang="en-US" dirty="0" smtClean="0"/>
                  <a:t>x - </a:t>
                </a:r>
                <a:r>
                  <a:rPr lang="ru-RU" dirty="0"/>
                  <a:t>искомый вектор-строка, случайно равновероятно выбранный </a:t>
                </a:r>
                <a:r>
                  <a:rPr lang="ru-RU" dirty="0" smtClean="0"/>
                  <a:t>из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а </a:t>
                </a:r>
                <a:r>
                  <a:rPr lang="el-GR" dirty="0" smtClean="0"/>
                  <a:t>ε</a:t>
                </a:r>
                <a:r>
                  <a:rPr lang="ru-RU" dirty="0" smtClean="0"/>
                  <a:t> – вектор размерности </a:t>
                </a:r>
                <a:r>
                  <a:rPr lang="en-US" dirty="0" smtClean="0"/>
                  <a:t>N</a:t>
                </a:r>
                <a:r>
                  <a:rPr lang="ru-RU" dirty="0" smtClean="0"/>
                  <a:t>, компоненты которого являются независимыми реализациями случайной величины, имеющей распределение Бернулли с заданным параметром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l-GR" dirty="0"/>
                  <a:t> , 0 &lt;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l-GR" dirty="0"/>
                  <a:t> &lt; </a:t>
                </a:r>
                <a:r>
                  <a:rPr lang="el-GR" dirty="0" smtClean="0"/>
                  <a:t>0.5</a:t>
                </a:r>
                <a:r>
                  <a:rPr lang="ru-RU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0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задачи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Элементы матрицы </a:t>
                </a:r>
                <a:r>
                  <a:rPr lang="en-US" dirty="0" smtClean="0"/>
                  <a:t>A – </a:t>
                </a:r>
                <a:r>
                  <a:rPr lang="ru-RU" dirty="0" smtClean="0"/>
                  <a:t>независимые реализации случайной величины, равновероятно принимающей значения из множества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𝔹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−1;1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ru-RU" dirty="0" smtClean="0"/>
                  <a:t>вектор </a:t>
                </a:r>
                <a:r>
                  <a:rPr lang="en-US" dirty="0" err="1"/>
                  <a:t>xA</a:t>
                </a:r>
                <a:r>
                  <a:rPr lang="en-US" dirty="0"/>
                  <a:t>+</a:t>
                </a:r>
                <a:r>
                  <a:rPr lang="el-GR" dirty="0"/>
                  <a:t>ξ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:r>
                  <a:rPr lang="el-GR" dirty="0" smtClean="0"/>
                  <a:t>ξ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вектор искажений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dirty="0" smtClean="0"/>
                  <a:t>, элементы которого </a:t>
                </a:r>
                <a:r>
                  <a:rPr lang="en-US" dirty="0" smtClean="0"/>
                  <a:t>~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ru-RU" dirty="0" smtClean="0"/>
                  <a:t>Вектор </a:t>
                </a:r>
                <a:r>
                  <a:rPr lang="en-US" dirty="0" smtClean="0"/>
                  <a:t>x </a:t>
                </a:r>
                <a:r>
                  <a:rPr lang="ru-RU" dirty="0" smtClean="0"/>
                  <a:t>– случайный вектор с элементами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−1;1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ru-RU" dirty="0" smtClean="0"/>
                  <a:t>Данная система является системой булева типа, т.к. </a:t>
                </a:r>
                <a:r>
                  <a:rPr lang="en-US" dirty="0"/>
                  <a:t>x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принимают только два значения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8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72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решения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размерность </a:t>
            </a:r>
            <a:r>
              <a:rPr lang="en-US" dirty="0" smtClean="0"/>
              <a:t>m </a:t>
            </a:r>
            <a:r>
              <a:rPr lang="ru-RU" dirty="0" smtClean="0"/>
              <a:t>мала, то можно решить простым перебором на основе </a:t>
            </a:r>
            <a:r>
              <a:rPr lang="ru-RU" dirty="0" err="1" smtClean="0"/>
              <a:t>станд</a:t>
            </a:r>
            <a:r>
              <a:rPr lang="ru-RU" dirty="0" smtClean="0"/>
              <a:t>. принципа максимального правдоподобия</a:t>
            </a:r>
          </a:p>
          <a:p>
            <a:r>
              <a:rPr lang="ru-RU" dirty="0" smtClean="0"/>
              <a:t>Если размерность </a:t>
            </a:r>
            <a:r>
              <a:rPr lang="en-US" dirty="0" smtClean="0"/>
              <a:t>m </a:t>
            </a:r>
            <a:r>
              <a:rPr lang="ru-RU" dirty="0" smtClean="0"/>
              <a:t>велика, то стоит подробнее ознакомиться со статьёй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65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Предложенный авторами 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данной работе рассматривается списочный вариант решения описанной задачи, т. е. в качестве результата предъявляется множество, содержащее искомый вектор с вероятностью не менее заданной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6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Описан метод покоординатного восстановления вектора x.</a:t>
            </a:r>
          </a:p>
          <a:p>
            <a:r>
              <a:rPr lang="ru-RU" dirty="0"/>
              <a:t>Оценены параметры предложенного метода.</a:t>
            </a:r>
          </a:p>
          <a:p>
            <a:r>
              <a:rPr lang="ru-RU" dirty="0"/>
              <a:t>Приведены результаты расчетов, показывающие зависимость между мощностью построенного множества, вероятностью успеха и размерами исходной матрицы A. Эта зависимость говорит о практической реализуемости метода при значениях параметров, не допускающих полный перебор.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5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шаги алгоритма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647" t="45051" r="16033" b="36326"/>
          <a:stretch/>
        </p:blipFill>
        <p:spPr>
          <a:xfrm>
            <a:off x="1363925" y="3671915"/>
            <a:ext cx="9553198" cy="22080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7583" t="38741" r="6832" b="49259"/>
          <a:stretch/>
        </p:blipFill>
        <p:spPr>
          <a:xfrm>
            <a:off x="1363925" y="2301240"/>
            <a:ext cx="9553198" cy="9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7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шаги алгоритма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Значение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-</a:t>
                </a:r>
                <a:r>
                  <a:rPr lang="ru-RU" dirty="0" smtClean="0"/>
                  <a:t>ой координаты вектора </a:t>
                </a:r>
                <a:r>
                  <a:rPr lang="en-US" dirty="0" smtClean="0"/>
                  <a:t>x </a:t>
                </a:r>
                <a:r>
                  <a:rPr lang="ru-RU" dirty="0" smtClean="0"/>
                  <a:t>определяется по знаку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9042" t="39630" r="16833" b="41704"/>
          <a:stretch/>
        </p:blipFill>
        <p:spPr>
          <a:xfrm>
            <a:off x="2060843" y="2767231"/>
            <a:ext cx="8069484" cy="19202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38205" t="53589" r="15384" b="33647"/>
          <a:stretch/>
        </p:blipFill>
        <p:spPr>
          <a:xfrm>
            <a:off x="2060843" y="4935414"/>
            <a:ext cx="8069484" cy="13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7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шаги алгоритма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758" t="23063" r="16913" b="29333"/>
          <a:stretch/>
        </p:blipFill>
        <p:spPr>
          <a:xfrm>
            <a:off x="2821940" y="1588966"/>
            <a:ext cx="6589916" cy="39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55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209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Ион</vt:lpstr>
      <vt:lpstr>Решение систем линейных уравнений булева типа с искаженной правой частью над полем действительных чисел </vt:lpstr>
      <vt:lpstr>Задача решения системы булевых уравнений с искаженной правой частью</vt:lpstr>
      <vt:lpstr>Модификация задачи</vt:lpstr>
      <vt:lpstr>Способы решения задачи</vt:lpstr>
      <vt:lpstr>Предложенный авторами метод</vt:lpstr>
      <vt:lpstr>Результаты работы</vt:lpstr>
      <vt:lpstr>Основные шаги алгоритма</vt:lpstr>
      <vt:lpstr>Основные шаги алгоритма</vt:lpstr>
      <vt:lpstr>Основные шаги алгоритма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систем линейных уравнений булева типа с искаженной правой частью над полем действительных чисел </dc:title>
  <dc:creator>ALEX</dc:creator>
  <cp:lastModifiedBy>ALEX</cp:lastModifiedBy>
  <cp:revision>26</cp:revision>
  <dcterms:created xsi:type="dcterms:W3CDTF">2022-12-05T08:02:14Z</dcterms:created>
  <dcterms:modified xsi:type="dcterms:W3CDTF">2022-12-05T09:07:48Z</dcterms:modified>
</cp:coreProperties>
</file>