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0B97B-7C5A-9567-6794-1FBEA09B0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93FA6D-055F-1DC1-B62B-1E706C895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0DF13-0622-B908-6293-1DFC30CF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77C-0EB3-491D-9FDC-699E11EB1D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2220D-8A0C-E6D8-73C0-97C6F55F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C5A5E-5455-D9ED-A642-46A451B8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1C7C-A8F2-40CE-9C30-906200F11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9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3E2EC-3A4C-2397-50DF-180B4A09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85879-00C6-0C31-DA36-A02268FE5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CB304-DBF2-EFD7-7BA5-CDCD63B3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77C-0EB3-491D-9FDC-699E11EB1D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7F34F-0F9F-8C06-37DF-FAEC2B9F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A0001-0BBC-E0EA-3042-48D6B102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1C7C-A8F2-40CE-9C30-906200F11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38F95F-6923-74C1-8C2C-EECD06996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407763-356A-9C80-B8C9-8ECD5F82D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94C9C-D545-5D7D-A180-B289C94D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77C-0EB3-491D-9FDC-699E11EB1D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7B8AE-4092-BDE8-EBB5-9904EFD9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71023-9BF1-89EF-FE99-20BF88B9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1C7C-A8F2-40CE-9C30-906200F11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3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6E68E-0DBD-A027-90E2-9E615929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ED2AF-1896-8046-7A13-8C8771E4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DB8E1-97E1-635B-6783-210DA2B5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77C-0EB3-491D-9FDC-699E11EB1D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4DF26-641B-AEC8-D45F-C591CA6B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BDA95-F2EA-FD79-10B6-D7C573BA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1C7C-A8F2-40CE-9C30-906200F11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C0345-7202-F845-7A5E-0AF8BBE9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17DE5-91F8-1185-B41C-53968279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0D2E0-D258-51E6-73FF-7B86A3AC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77C-0EB3-491D-9FDC-699E11EB1D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145CC-19E8-21C5-2441-622F3024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FF8BE-A974-0849-995F-2FCA6229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1C7C-A8F2-40CE-9C30-906200F11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2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10511-98EE-1A93-DAF1-938EAB28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EA1DE-7FA1-7E35-0B7A-81C5AF043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9DBA3-6984-353F-066B-252FAED2A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44C27-EB0B-7608-741B-8C4320E6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77C-0EB3-491D-9FDC-699E11EB1D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A2C10-B80F-0EC7-6F2B-B55D1519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20DA5-C58A-53FD-CD9C-1AB1E70B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1C7C-A8F2-40CE-9C30-906200F11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3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CCD74-7136-1268-1390-72BE8F51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69A1FE-C7A0-676A-E2E1-B86258B8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C078C-CF52-926B-4ECF-E73CEC117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193254-47DE-2D26-A119-4540D78C5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8D8EB9-B947-6C17-BB45-A82D859BE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24E3D8-C164-BCC5-4140-A175FFE1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77C-0EB3-491D-9FDC-699E11EB1D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A6239E-C4AA-1DEB-471A-EDFBCCCA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4B54F1-6126-B261-BE26-8E0CBD65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1C7C-A8F2-40CE-9C30-906200F11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5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3784-DF26-DD8D-FDC5-476FD364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EECDBD-2EB3-C4FF-1C17-236603D1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77C-0EB3-491D-9FDC-699E11EB1D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649C2E-A305-A5FF-9834-58C68F0C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79114F-C1B4-0BF4-EEAE-E352DA01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1C7C-A8F2-40CE-9C30-906200F11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337F81-2A98-93BA-BF1E-DAAA839A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77C-0EB3-491D-9FDC-699E11EB1D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A57B1F-AA5A-47C3-0751-C4615B92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8DDA02-CC1F-0232-B9A5-C6AAFC10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1C7C-A8F2-40CE-9C30-906200F11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ABD36-9928-8C8F-18C1-F5B09BCF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BA48E-8578-CB16-8E7D-242C7073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BF995A-C70B-7A3F-AD7A-857795778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57729-64BC-40A7-76A3-78CAA7AE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77C-0EB3-491D-9FDC-699E11EB1D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9B070-D122-D6FC-8F05-AEAF79F8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9E77FB-1AE2-9A83-7A40-51211B3C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1C7C-A8F2-40CE-9C30-906200F11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8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047EC-7B47-3E57-B312-C1E03907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B1B42D-9178-956C-C790-7CE225B5E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3C4DED-463E-5C46-A9A0-DF42553E9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38F7D2-9272-A75D-14E0-C850DFB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77C-0EB3-491D-9FDC-699E11EB1D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37DEF-6D71-36B4-0E4D-D242BE7B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9FB98-9F58-1BFE-6981-E1CD655D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1C7C-A8F2-40CE-9C30-906200F11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7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509CA9-4212-DD53-512E-280BC4E7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FDCB5-74CF-6DF1-9755-E01D9F9E2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A9F3A-A677-195B-F0BD-0557BD031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277C-0EB3-491D-9FDC-699E11EB1D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A9510-C2BD-51C1-7B7B-1C8119D11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2CBC1-395A-4D18-6F74-1C5AB7C8A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1C7C-A8F2-40CE-9C30-906200F11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BDFB8-DD0E-F649-7799-34D099315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人生观、世界观、价值观三者间的关系</a:t>
            </a:r>
          </a:p>
        </p:txBody>
      </p:sp>
    </p:spTree>
    <p:extLst>
      <p:ext uri="{BB962C8B-B14F-4D97-AF65-F5344CB8AC3E}">
        <p14:creationId xmlns:p14="http://schemas.microsoft.com/office/powerpoint/2010/main" val="314647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724F-CE5E-D341-030A-8E4CA96F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、世界观是人生观和价值观的基础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32452-E614-17D8-1B0D-AB9D8FAA6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世界观决定着人生观和价值观。作为对人生意义和目的的特定理解的人生观，以及作为主设定其价值目标和行为取向的价值观，都要以一定世界观作为思想基础，并支配其人生思考和选择的表现形式。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世界观与人生观和价值观是统一的，其中起决定作用的是世界观。世界观是人生观和价值的基础，它决定着一个人的人生追求和对现实生活的价值选择。没有科学的世界观，就不可能有正确的人生观和价值观。科学的世界观，能够指引人们正确的看待人生，想问题、办事情以为人民服务和为社会做奉献为根本立足点和出发点；反之，唯心主义的世界观则会把人们引向歧途，致使人们产生错误的价值观念，并误导人们的言行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世界观是人生观的理论基础，它为人生观提供一般观点和方法论指导，人生观是世界观的一个方面，是世界观在人生问题上的应用和贯彻。一般说来，有什么样的世界观，就会有什么样的人生观。世界观是形成价值观的基础，世界观不同，价值观也就不同。同时，形成正确的价值观，会使世界观更丰富、更完善。</a:t>
            </a:r>
          </a:p>
          <a:p>
            <a:pPr marL="0" indent="0">
              <a:buNone/>
            </a:pP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59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BFFD7-7F4C-8ED9-6353-1FFB5A38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、人生观是一种特殊的价值观，人生观是价值观的核心内容，人生观对价值观产生导向作用。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ABCB9-714C-1E49-D410-D01ACE097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人生观与价值观也是统一的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价值观是人生观的基本内容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人生观内在地包含着价值观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正确的人生观有利于指导人们从集体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从社会的整体需要出发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去看待事物对人的效用关系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从而把人生真正意义看作贡献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形成科学合理的价值评价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同时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正确的价值观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有利于人们客观地分析人自身的价值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树立正确的人生观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r>
              <a:rPr lang="zh-CN" altLang="en-US" i="0" dirty="0">
                <a:solidFill>
                  <a:srgbClr val="000000"/>
                </a:solidFill>
                <a:effectLst/>
                <a:latin typeface="+mn-ea"/>
              </a:rPr>
              <a:t>人生观是从人生的角度来认识价值，它是价值观的组成部分内容；价值的生产与消费都是以人为主体，人的生产行为是一切价值的根本来源，人的消费行为是一切的根本归宿，因此人生观是价值观的核心内容；人生观相对于价值观有着一定的相对独立性，人生观的基本走向与重大变化，将对价值观产生重要的导向作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57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56A13-13E2-9DC4-1D4F-5A9491DB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价值观对世界观产生导向作用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8BAA4-1171-3A56-CD55-DA8372F47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价值观是从价值的角度来认识世界，它是世界观的组成部分内容；人们认识世界的最终目的在于改造世界，人的一切行为最终都是为了生产价值和消费价值，人与人的一切关系在本质上都是一种价值关系，因此价值观是世界观的核心内容；价值观相对于世界观有着一定的相对独立性，价值观的基本走向与重大变化，将对世界观产生重要的导向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04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54430-2D0C-2DD3-04AE-27925FC8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、价值观对人生观产生基础作用与决定作用。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04F7E-0E34-1839-904E-F29A8DBE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由于人生观是在价值观的基础之上认识人类自身价值（特别是行为价值）的方式，价值观是人生观的基础，因此价值观对人生观产生基础作用与决定作用。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23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0E16A-F705-A3DF-488E-524AD4E6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世界观、人生观、价值观这三者是既有区别，又有密切联系的。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907A2-905A-397D-7F54-D618A59F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谓区别就是表现在所指的内涵和范围的不同，世界观面对的是整个世界，人生观面对的是社会人生的领域，价值观则更进一步，指人在个人发展过程中的价值取向。同时，三者之间也有着内在的密切联系，一方面，世界观支配和指导人生观、价值观；另一方面，人生观、价值观又反过来制约、影响世界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1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隶书</vt:lpstr>
      <vt:lpstr>Microsoft YaHei</vt:lpstr>
      <vt:lpstr>Arial</vt:lpstr>
      <vt:lpstr>Office 主题​​</vt:lpstr>
      <vt:lpstr>人生观、世界观、价值观三者间的关系</vt:lpstr>
      <vt:lpstr>1、世界观是人生观和价值观的基础</vt:lpstr>
      <vt:lpstr>2、人生观是一种特殊的价值观，人生观是价值观的核心内容，人生观对价值观产生导向作用。</vt:lpstr>
      <vt:lpstr>价值观对世界观产生导向作用</vt:lpstr>
      <vt:lpstr>3、价值观对人生观产生基础作用与决定作用。</vt:lpstr>
      <vt:lpstr>世界观、人生观、价值观这三者是既有区别，又有密切联系的。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人生观、世界观、价值观三者间的关系</dc:title>
  <dc:creator>张 逾杰</dc:creator>
  <cp:lastModifiedBy>张 逾杰</cp:lastModifiedBy>
  <cp:revision>1</cp:revision>
  <dcterms:created xsi:type="dcterms:W3CDTF">2022-11-05T14:23:52Z</dcterms:created>
  <dcterms:modified xsi:type="dcterms:W3CDTF">2022-11-05T14:23:52Z</dcterms:modified>
</cp:coreProperties>
</file>