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fc91e928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fc91e928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fc91e928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fc91e928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fc91e928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fc91e928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fc91e928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fc91e928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fc91e928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fc91e928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fc91e928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fc91e928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fc91e928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fc91e928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fc91e9283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fc91e928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fc91e928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fc91e928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fc91e9283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fc91e928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fc91e92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fc91e92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fc91e92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fc91e92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fc91e92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fc91e92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fc91e928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fc91e928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fc91e928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fc91e928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fc91e92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fc91e92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fc91e928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fc91e928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fc91e928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fc91e928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EDA - Data Wrangling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Marckenrold Cadet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Alexander Burkhart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Comparisons - Suicide - GDP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Wealthy vs Suicide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Poor vs Suicide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13" y="1657350"/>
            <a:ext cx="61055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825" y="3031300"/>
            <a:ext cx="61055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Comparisons - Suicide - Bankruptcies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Most Bankruptcies</a:t>
            </a:r>
            <a:r>
              <a:rPr lang="de"/>
              <a:t> vs Suicide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Least Bankruptcies vs Suicide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63" y="1666863"/>
            <a:ext cx="60674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625" y="3021925"/>
            <a:ext cx="6067426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8225" y="0"/>
            <a:ext cx="4616100" cy="28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616100" cy="284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3925" y="2847600"/>
            <a:ext cx="3882950" cy="23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depth Analysis Germany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169"/>
            <a:ext cx="3991950" cy="24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750" y="152400"/>
            <a:ext cx="3674850" cy="226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4950" y="2650869"/>
            <a:ext cx="3674856" cy="2266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depth Analysis South Africa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63700" cy="22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725" y="152400"/>
            <a:ext cx="3452898" cy="21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6000" y="2714561"/>
            <a:ext cx="3452865" cy="2130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Power BI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Worldwide: No </a:t>
            </a:r>
            <a:r>
              <a:rPr lang="de"/>
              <a:t>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Germany: No 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South Africa: No correlation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Improvements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Alcohol / Drug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Unemployment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Sunshine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Socio- Economic: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political stability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social conflicts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Timeframe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monthly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USA: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2022 : 50,000 People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Male: 40,000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Female 10,000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Worldwide: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703,000 People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Men are twice as likely to commit suicide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 sz="4000">
                <a:solidFill>
                  <a:srgbClr val="FF0000"/>
                </a:solidFill>
              </a:rPr>
              <a:t>Why?</a:t>
            </a:r>
            <a:endParaRPr b="1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4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Suicide Rate worldwide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GDP per Capita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Happiness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Bankruptcies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Timeframe: 2011 - 2019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EDA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25" y="1067400"/>
            <a:ext cx="4877274" cy="30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024" y="95775"/>
            <a:ext cx="3852000" cy="237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7462" y="2776809"/>
            <a:ext cx="3836531" cy="2366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0450"/>
            <a:ext cx="3730550" cy="230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350" y="270444"/>
            <a:ext cx="3730550" cy="230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4975" y="3190500"/>
            <a:ext cx="3730550" cy="230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800" y="2842175"/>
            <a:ext cx="3730550" cy="2301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Analysis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Comparisons - Suicide - Happiness 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Most Happy</a:t>
            </a:r>
            <a:r>
              <a:rPr lang="de"/>
              <a:t> vs Suicide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Least Happy vs Suicide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13" y="3006438"/>
            <a:ext cx="60293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825" y="1559650"/>
            <a:ext cx="6029324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