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4" d="100"/>
          <a:sy n="94" d="100"/>
        </p:scale>
        <p:origin x="70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3 Imagen">
            <a:extLst>
              <a:ext uri="{FF2B5EF4-FFF2-40B4-BE49-F238E27FC236}">
                <a16:creationId xmlns:a16="http://schemas.microsoft.com/office/drawing/2014/main" id="{8D3A643E-7957-494A-8884-20BF10246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08915"/>
            <a:ext cx="6608763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4 CuadroTexto">
            <a:extLst>
              <a:ext uri="{FF2B5EF4-FFF2-40B4-BE49-F238E27FC236}">
                <a16:creationId xmlns:a16="http://schemas.microsoft.com/office/drawing/2014/main" id="{D81BE427-2482-4764-8ADE-F5F6F8DA9527}"/>
              </a:ext>
            </a:extLst>
          </p:cNvPr>
          <p:cNvSpPr txBox="1"/>
          <p:nvPr userDrawn="1"/>
        </p:nvSpPr>
        <p:spPr>
          <a:xfrm>
            <a:off x="512763" y="1690053"/>
            <a:ext cx="8091487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4500" b="1" dirty="0">
              <a:solidFill>
                <a:srgbClr val="004CA8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700" dirty="0">
                <a:latin typeface="+mj-lt"/>
                <a:ea typeface="Verdana" pitchFamily="34" charset="0"/>
                <a:cs typeface="Verdana" pitchFamily="34" charset="0"/>
              </a:rPr>
              <a:t>INSTITUT DE FORMACIÓ CONTÍNUA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latin typeface="+mn-lt"/>
                <a:ea typeface="Verdana" pitchFamily="34" charset="0"/>
                <a:cs typeface="Verdana" pitchFamily="34" charset="0"/>
              </a:rPr>
              <a:t>UNIVERSITAT DE BARCELONA</a:t>
            </a:r>
            <a:endParaRPr lang="es-ES" sz="2800" b="1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6 Rectángulo">
            <a:extLst>
              <a:ext uri="{FF2B5EF4-FFF2-40B4-BE49-F238E27FC236}">
                <a16:creationId xmlns:a16="http://schemas.microsoft.com/office/drawing/2014/main" id="{B3A76CE6-2625-46E2-871B-6B8D0E622AC4}"/>
              </a:ext>
            </a:extLst>
          </p:cNvPr>
          <p:cNvSpPr/>
          <p:nvPr userDrawn="1"/>
        </p:nvSpPr>
        <p:spPr>
          <a:xfrm flipV="1">
            <a:off x="611188" y="4883150"/>
            <a:ext cx="8208962" cy="58738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6" name="7 Rectángulo">
            <a:extLst>
              <a:ext uri="{FF2B5EF4-FFF2-40B4-BE49-F238E27FC236}">
                <a16:creationId xmlns:a16="http://schemas.microsoft.com/office/drawing/2014/main" id="{D49E2577-9EF4-432D-ACE0-396BAA27B6D3}"/>
              </a:ext>
            </a:extLst>
          </p:cNvPr>
          <p:cNvSpPr/>
          <p:nvPr userDrawn="1"/>
        </p:nvSpPr>
        <p:spPr>
          <a:xfrm>
            <a:off x="2555875" y="1341438"/>
            <a:ext cx="1008063" cy="71437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" name="15 Rectángulo">
            <a:extLst>
              <a:ext uri="{FF2B5EF4-FFF2-40B4-BE49-F238E27FC236}">
                <a16:creationId xmlns:a16="http://schemas.microsoft.com/office/drawing/2014/main" id="{82ED3A63-6954-49BF-8A6A-F7984DABB0D2}"/>
              </a:ext>
            </a:extLst>
          </p:cNvPr>
          <p:cNvSpPr/>
          <p:nvPr userDrawn="1"/>
        </p:nvSpPr>
        <p:spPr>
          <a:xfrm>
            <a:off x="3635375" y="1341438"/>
            <a:ext cx="5184775" cy="714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" name="16 Rectángulo">
            <a:extLst>
              <a:ext uri="{FF2B5EF4-FFF2-40B4-BE49-F238E27FC236}">
                <a16:creationId xmlns:a16="http://schemas.microsoft.com/office/drawing/2014/main" id="{7262E1FB-CEFD-496D-A2A1-1A551C38B165}"/>
              </a:ext>
            </a:extLst>
          </p:cNvPr>
          <p:cNvSpPr/>
          <p:nvPr userDrawn="1"/>
        </p:nvSpPr>
        <p:spPr>
          <a:xfrm>
            <a:off x="611188" y="1341438"/>
            <a:ext cx="1873250" cy="714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2" name="18 Rectángulo">
            <a:extLst>
              <a:ext uri="{FF2B5EF4-FFF2-40B4-BE49-F238E27FC236}">
                <a16:creationId xmlns:a16="http://schemas.microsoft.com/office/drawing/2014/main" id="{29AD1DDB-C8E2-4FEB-B432-2F6C6E7DE867}"/>
              </a:ext>
            </a:extLst>
          </p:cNvPr>
          <p:cNvSpPr/>
          <p:nvPr userDrawn="1"/>
        </p:nvSpPr>
        <p:spPr>
          <a:xfrm flipV="1">
            <a:off x="593725" y="6547485"/>
            <a:ext cx="8226425" cy="60325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4028" y="6087745"/>
            <a:ext cx="2133600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80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buFont typeface="Arial"/>
              <a:buNone/>
            </a:pPr>
            <a:fld id="{241EB5C9-1307-BA42-ABA2-0BC069CD8E7F}" type="datetimeFigureOut">
              <a:rPr lang="es-ES" smtClean="0"/>
              <a:pPr>
                <a:buFont typeface="Arial"/>
                <a:buNone/>
              </a:pPr>
              <a:t>27/10/2020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2434B7-EB29-46A2-9BB0-F2B8C107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63" y="1539241"/>
            <a:ext cx="8091487" cy="1031239"/>
          </a:xfrm>
        </p:spPr>
        <p:txBody>
          <a:bodyPr>
            <a:normAutofit/>
          </a:bodyPr>
          <a:lstStyle>
            <a:lvl1pPr algn="l">
              <a:defRPr sz="4500">
                <a:solidFill>
                  <a:srgbClr val="004CA8"/>
                </a:solidFill>
              </a:defRPr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349EFD-9F3E-4F8E-835A-BF825104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028" y="5171122"/>
            <a:ext cx="798417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lang="en-US" sz="1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lvl="0" fontAlgn="auto">
              <a:spcBef>
                <a:spcPts val="0"/>
              </a:spcBef>
              <a:spcAft>
                <a:spcPts val="0"/>
              </a:spcAft>
            </a:pPr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subtitle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874"/>
            <a:ext cx="8229600" cy="48462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pic>
        <p:nvPicPr>
          <p:cNvPr id="8" name="3 Imagen">
            <a:extLst>
              <a:ext uri="{FF2B5EF4-FFF2-40B4-BE49-F238E27FC236}">
                <a16:creationId xmlns:a16="http://schemas.microsoft.com/office/drawing/2014/main" id="{6A83F6C0-4147-4AA2-A196-0412277D82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30969"/>
            <a:ext cx="39798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5 Rectángulo">
            <a:extLst>
              <a:ext uri="{FF2B5EF4-FFF2-40B4-BE49-F238E27FC236}">
                <a16:creationId xmlns:a16="http://schemas.microsoft.com/office/drawing/2014/main" id="{0A728E87-226F-4A5B-B323-4A671DE19BC4}"/>
              </a:ext>
            </a:extLst>
          </p:cNvPr>
          <p:cNvSpPr/>
          <p:nvPr userDrawn="1"/>
        </p:nvSpPr>
        <p:spPr>
          <a:xfrm>
            <a:off x="322263" y="819150"/>
            <a:ext cx="8497887" cy="57150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46 Rectángulo">
            <a:extLst>
              <a:ext uri="{FF2B5EF4-FFF2-40B4-BE49-F238E27FC236}">
                <a16:creationId xmlns:a16="http://schemas.microsoft.com/office/drawing/2014/main" id="{09522126-1FC1-4773-AF01-CE5B396CB1DF}"/>
              </a:ext>
            </a:extLst>
          </p:cNvPr>
          <p:cNvSpPr/>
          <p:nvPr userDrawn="1"/>
        </p:nvSpPr>
        <p:spPr>
          <a:xfrm>
            <a:off x="322263" y="90787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000" b="1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cxnSp>
        <p:nvCxnSpPr>
          <p:cNvPr id="12" name="8 Conector recto">
            <a:extLst>
              <a:ext uri="{FF2B5EF4-FFF2-40B4-BE49-F238E27FC236}">
                <a16:creationId xmlns:a16="http://schemas.microsoft.com/office/drawing/2014/main" id="{91B3044A-6203-4A77-AB06-CB19F410A69E}"/>
              </a:ext>
            </a:extLst>
          </p:cNvPr>
          <p:cNvCxnSpPr/>
          <p:nvPr userDrawn="1"/>
        </p:nvCxnSpPr>
        <p:spPr>
          <a:xfrm>
            <a:off x="322263" y="6464300"/>
            <a:ext cx="8497887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1 CuadroTexto">
            <a:extLst>
              <a:ext uri="{FF2B5EF4-FFF2-40B4-BE49-F238E27FC236}">
                <a16:creationId xmlns:a16="http://schemas.microsoft.com/office/drawing/2014/main" id="{44677B48-9C74-4D9E-902D-6B2689FC476B}"/>
              </a:ext>
            </a:extLst>
          </p:cNvPr>
          <p:cNvSpPr txBox="1"/>
          <p:nvPr userDrawn="1"/>
        </p:nvSpPr>
        <p:spPr>
          <a:xfrm>
            <a:off x="223838" y="6505575"/>
            <a:ext cx="7640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j-lt"/>
                <a:ea typeface="Verdana" pitchFamily="34" charset="0"/>
                <a:cs typeface="Verdana" pitchFamily="34" charset="0"/>
              </a:rPr>
              <a:t>FERRAN CARRASCOSA MALLAFRÈ / 11/10/2020</a:t>
            </a:r>
          </a:p>
        </p:txBody>
      </p:sp>
      <p:cxnSp>
        <p:nvCxnSpPr>
          <p:cNvPr id="14" name="47 Conector recto">
            <a:extLst>
              <a:ext uri="{FF2B5EF4-FFF2-40B4-BE49-F238E27FC236}">
                <a16:creationId xmlns:a16="http://schemas.microsoft.com/office/drawing/2014/main" id="{784ED6F5-6EF5-4998-9CE6-452EE6272D2E}"/>
              </a:ext>
            </a:extLst>
          </p:cNvPr>
          <p:cNvCxnSpPr/>
          <p:nvPr userDrawn="1"/>
        </p:nvCxnSpPr>
        <p:spPr>
          <a:xfrm>
            <a:off x="323850" y="6124575"/>
            <a:ext cx="8496300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F747D4C-7915-47D6-80DF-DFFB63494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909" b="198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465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s-ES" noProof="0" smtClean="0"/>
              <a:t>10/27/2020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240"/>
            <a:ext cx="4038600" cy="48579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/>
            </a:lvl1pPr>
            <a:lvl2pPr>
              <a:defRPr lang="en-US" sz="1700" dirty="0"/>
            </a:lvl2pPr>
            <a:lvl3pPr>
              <a:defRPr lang="en-US" sz="1600" dirty="0"/>
            </a:lvl3pPr>
            <a:lvl4pPr>
              <a:defRPr lang="en-US" sz="1500" dirty="0"/>
            </a:lvl4pPr>
            <a:lvl5pPr>
              <a:defRPr lang="en-US" sz="1400" dirty="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68240"/>
            <a:ext cx="4038600" cy="48579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pic>
        <p:nvPicPr>
          <p:cNvPr id="10" name="3 Imagen">
            <a:extLst>
              <a:ext uri="{FF2B5EF4-FFF2-40B4-BE49-F238E27FC236}">
                <a16:creationId xmlns:a16="http://schemas.microsoft.com/office/drawing/2014/main" id="{42696A20-6985-40C4-9385-384002090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30969"/>
            <a:ext cx="39798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5 Rectángulo">
            <a:extLst>
              <a:ext uri="{FF2B5EF4-FFF2-40B4-BE49-F238E27FC236}">
                <a16:creationId xmlns:a16="http://schemas.microsoft.com/office/drawing/2014/main" id="{4973057E-30E8-41EB-B27E-C49C756D95C8}"/>
              </a:ext>
            </a:extLst>
          </p:cNvPr>
          <p:cNvSpPr/>
          <p:nvPr userDrawn="1"/>
        </p:nvSpPr>
        <p:spPr>
          <a:xfrm>
            <a:off x="322263" y="819150"/>
            <a:ext cx="8497887" cy="57150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46 Rectángulo">
            <a:extLst>
              <a:ext uri="{FF2B5EF4-FFF2-40B4-BE49-F238E27FC236}">
                <a16:creationId xmlns:a16="http://schemas.microsoft.com/office/drawing/2014/main" id="{B843D130-D5A7-4FE3-8700-760F40384057}"/>
              </a:ext>
            </a:extLst>
          </p:cNvPr>
          <p:cNvSpPr/>
          <p:nvPr userDrawn="1"/>
        </p:nvSpPr>
        <p:spPr>
          <a:xfrm>
            <a:off x="322263" y="90787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000" b="1" dirty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cxnSp>
        <p:nvCxnSpPr>
          <p:cNvPr id="14" name="8 Conector recto">
            <a:extLst>
              <a:ext uri="{FF2B5EF4-FFF2-40B4-BE49-F238E27FC236}">
                <a16:creationId xmlns:a16="http://schemas.microsoft.com/office/drawing/2014/main" id="{54632F93-E36B-45BC-82E4-10BE1182888F}"/>
              </a:ext>
            </a:extLst>
          </p:cNvPr>
          <p:cNvCxnSpPr/>
          <p:nvPr userDrawn="1"/>
        </p:nvCxnSpPr>
        <p:spPr>
          <a:xfrm>
            <a:off x="322263" y="6464300"/>
            <a:ext cx="8497887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 CuadroTexto">
            <a:extLst>
              <a:ext uri="{FF2B5EF4-FFF2-40B4-BE49-F238E27FC236}">
                <a16:creationId xmlns:a16="http://schemas.microsoft.com/office/drawing/2014/main" id="{3F12EAA0-9FC8-49A6-B46E-C6BE20DFA374}"/>
              </a:ext>
            </a:extLst>
          </p:cNvPr>
          <p:cNvSpPr txBox="1"/>
          <p:nvPr userDrawn="1"/>
        </p:nvSpPr>
        <p:spPr>
          <a:xfrm>
            <a:off x="223838" y="6505575"/>
            <a:ext cx="7640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j-lt"/>
                <a:ea typeface="Verdana" pitchFamily="34" charset="0"/>
                <a:cs typeface="Verdana" pitchFamily="34" charset="0"/>
              </a:rPr>
              <a:t>FERRAN CARRASCOSA MALLAFRÈ / 11/10/2020</a:t>
            </a:r>
          </a:p>
        </p:txBody>
      </p:sp>
      <p:cxnSp>
        <p:nvCxnSpPr>
          <p:cNvPr id="16" name="47 Conector recto">
            <a:extLst>
              <a:ext uri="{FF2B5EF4-FFF2-40B4-BE49-F238E27FC236}">
                <a16:creationId xmlns:a16="http://schemas.microsoft.com/office/drawing/2014/main" id="{E910BF1F-3368-4A71-A340-637BFC3D0B2D}"/>
              </a:ext>
            </a:extLst>
          </p:cNvPr>
          <p:cNvCxnSpPr/>
          <p:nvPr userDrawn="1"/>
        </p:nvCxnSpPr>
        <p:spPr>
          <a:xfrm>
            <a:off x="323850" y="6124575"/>
            <a:ext cx="8496300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6083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0"/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s-ES" noProof="0" smtClean="0"/>
              <a:t>10/27/2020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000" b="1" kern="1200" dirty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1pPr>
    </p:titleStyle>
    <p:bodyStyle>
      <a:lvl1pPr marL="179388" indent="-179388" algn="l" defTabSz="457200" rtl="0" eaLnBrk="1" latinLnBrk="0" hangingPunct="1">
        <a:spcBef>
          <a:spcPct val="20000"/>
        </a:spcBef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7800" algn="l" defTabSz="457200" rtl="0" eaLnBrk="1" latinLnBrk="0" hangingPunct="1">
        <a:spcBef>
          <a:spcPct val="20000"/>
        </a:spcBef>
        <a:buFont typeface="Arial"/>
        <a:buChar char="–"/>
        <a:defRPr lang="en-US" sz="17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9388" algn="l" defTabSz="457200" rtl="0" eaLnBrk="1" latinLnBrk="0" hangingPunct="1">
        <a:spcBef>
          <a:spcPct val="20000"/>
        </a:spcBef>
        <a:buFont typeface="Arial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457200" rtl="0" eaLnBrk="1" latinLnBrk="0" hangingPunct="1">
        <a:spcBef>
          <a:spcPct val="20000"/>
        </a:spcBef>
        <a:buFont typeface="Arial"/>
        <a:buChar char="–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7800" algn="l" defTabSz="457200" rtl="0" eaLnBrk="1" latinLnBrk="0" hangingPunct="1">
        <a:spcBef>
          <a:spcPct val="20000"/>
        </a:spcBef>
        <a:buFont typeface="Arial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D23B3-F78C-4A99-925E-5BDBEED8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162B00-94A3-4079-AC7D-E8C679585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679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06A92AE-B217-4C64-B28E-1AE7712E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4CB1A3-2CC8-42AE-B610-DEA5B04A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0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0780385-696B-4D45-A2FE-84172422F9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0BDFC-E8AB-4066-A108-1FBF606521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F3DEED1-3A86-4BBC-8BD2-50E6CA4C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4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6931C-FDF0-4F1E-A185-7C5A1228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5669280"/>
            <a:ext cx="7772400" cy="70788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34E904-BB97-4CE4-B0B2-A3EF55C1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996927"/>
            <a:ext cx="7772400" cy="672353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38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MyFirstPPT</dc:title>
  <dc:creator>FC</dc:creator>
  <cp:keywords/>
  <cp:lastModifiedBy>ferran carrascosa mallafrè</cp:lastModifiedBy>
  <cp:revision>17</cp:revision>
  <dcterms:created xsi:type="dcterms:W3CDTF">2020-10-11T18:16:02Z</dcterms:created>
  <dcterms:modified xsi:type="dcterms:W3CDTF">2020-10-27T19:33:35Z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11/10/2020</vt:lpwstr>
  </property>
  <property fmtid="{D5CDD505-2E9C-101B-9397-08002B2CF9AE}" pid="3" name="output">
    <vt:lpwstr/>
  </property>
</Properties>
</file>