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1" d="100"/>
          <a:sy n="91" d="100"/>
        </p:scale>
        <p:origin x="72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3 Imagen">
            <a:extLst>
              <a:ext uri="{FF2B5EF4-FFF2-40B4-BE49-F238E27FC236}">
                <a16:creationId xmlns:a16="http://schemas.microsoft.com/office/drawing/2014/main" id="{8D3A643E-7957-494A-8884-20BF10246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915"/>
            <a:ext cx="66087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D81BE427-2482-4764-8ADE-F5F6F8DA9527}"/>
              </a:ext>
            </a:extLst>
          </p:cNvPr>
          <p:cNvSpPr txBox="1"/>
          <p:nvPr userDrawn="1"/>
        </p:nvSpPr>
        <p:spPr>
          <a:xfrm>
            <a:off x="512763" y="1690053"/>
            <a:ext cx="8091487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45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700" dirty="0">
                <a:latin typeface="+mj-lt"/>
                <a:ea typeface="Verdana" pitchFamily="34" charset="0"/>
                <a:cs typeface="Verdana" pitchFamily="34" charset="0"/>
              </a:rPr>
              <a:t>INSTITUT DE FORMACIÓ CONTÍNUA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latin typeface="+mn-lt"/>
                <a:ea typeface="Verdana" pitchFamily="34" charset="0"/>
                <a:cs typeface="Verdana" pitchFamily="34" charset="0"/>
              </a:rPr>
              <a:t>UNIVERSITAT DE BARCELONA</a:t>
            </a:r>
            <a:endParaRPr lang="es-ES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6 Rectángulo">
            <a:extLst>
              <a:ext uri="{FF2B5EF4-FFF2-40B4-BE49-F238E27FC236}">
                <a16:creationId xmlns:a16="http://schemas.microsoft.com/office/drawing/2014/main" id="{B3A76CE6-2625-46E2-871B-6B8D0E622AC4}"/>
              </a:ext>
            </a:extLst>
          </p:cNvPr>
          <p:cNvSpPr/>
          <p:nvPr userDrawn="1"/>
        </p:nvSpPr>
        <p:spPr>
          <a:xfrm flipV="1">
            <a:off x="611188" y="4883150"/>
            <a:ext cx="8208962" cy="58738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7 Rectángulo">
            <a:extLst>
              <a:ext uri="{FF2B5EF4-FFF2-40B4-BE49-F238E27FC236}">
                <a16:creationId xmlns:a16="http://schemas.microsoft.com/office/drawing/2014/main" id="{D49E2577-9EF4-432D-ACE0-396BAA27B6D3}"/>
              </a:ext>
            </a:extLst>
          </p:cNvPr>
          <p:cNvSpPr/>
          <p:nvPr userDrawn="1"/>
        </p:nvSpPr>
        <p:spPr>
          <a:xfrm>
            <a:off x="2555875" y="1341438"/>
            <a:ext cx="1008063" cy="71437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15 Rectángulo">
            <a:extLst>
              <a:ext uri="{FF2B5EF4-FFF2-40B4-BE49-F238E27FC236}">
                <a16:creationId xmlns:a16="http://schemas.microsoft.com/office/drawing/2014/main" id="{82ED3A63-6954-49BF-8A6A-F7984DABB0D2}"/>
              </a:ext>
            </a:extLst>
          </p:cNvPr>
          <p:cNvSpPr/>
          <p:nvPr userDrawn="1"/>
        </p:nvSpPr>
        <p:spPr>
          <a:xfrm>
            <a:off x="3635375" y="1341438"/>
            <a:ext cx="5184775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" name="16 Rectángulo">
            <a:extLst>
              <a:ext uri="{FF2B5EF4-FFF2-40B4-BE49-F238E27FC236}">
                <a16:creationId xmlns:a16="http://schemas.microsoft.com/office/drawing/2014/main" id="{7262E1FB-CEFD-496D-A2A1-1A551C38B165}"/>
              </a:ext>
            </a:extLst>
          </p:cNvPr>
          <p:cNvSpPr/>
          <p:nvPr userDrawn="1"/>
        </p:nvSpPr>
        <p:spPr>
          <a:xfrm>
            <a:off x="611188" y="1341438"/>
            <a:ext cx="1873250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2" name="18 Rectángulo">
            <a:extLst>
              <a:ext uri="{FF2B5EF4-FFF2-40B4-BE49-F238E27FC236}">
                <a16:creationId xmlns:a16="http://schemas.microsoft.com/office/drawing/2014/main" id="{29AD1DDB-C8E2-4FEB-B432-2F6C6E7DE867}"/>
              </a:ext>
            </a:extLst>
          </p:cNvPr>
          <p:cNvSpPr/>
          <p:nvPr userDrawn="1"/>
        </p:nvSpPr>
        <p:spPr>
          <a:xfrm flipV="1">
            <a:off x="593725" y="6547485"/>
            <a:ext cx="8226425" cy="60325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13/10/2020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6A83F6C0-4147-4AA2-A196-0412277D8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Rectángulo">
            <a:extLst>
              <a:ext uri="{FF2B5EF4-FFF2-40B4-BE49-F238E27FC236}">
                <a16:creationId xmlns:a16="http://schemas.microsoft.com/office/drawing/2014/main" id="{0A728E87-226F-4A5B-B323-4A671DE19BC4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cxnSp>
        <p:nvCxnSpPr>
          <p:cNvPr id="12" name="8 Conector recto">
            <a:extLst>
              <a:ext uri="{FF2B5EF4-FFF2-40B4-BE49-F238E27FC236}">
                <a16:creationId xmlns:a16="http://schemas.microsoft.com/office/drawing/2014/main" id="{91B3044A-6203-4A77-AB06-CB19F410A69E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4" name="47 Conector recto">
            <a:extLst>
              <a:ext uri="{FF2B5EF4-FFF2-40B4-BE49-F238E27FC236}">
                <a16:creationId xmlns:a16="http://schemas.microsoft.com/office/drawing/2014/main" id="{784ED6F5-6EF5-4998-9CE6-452EE6272D2E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pic>
        <p:nvPicPr>
          <p:cNvPr id="10" name="3 Imagen">
            <a:extLst>
              <a:ext uri="{FF2B5EF4-FFF2-40B4-BE49-F238E27FC236}">
                <a16:creationId xmlns:a16="http://schemas.microsoft.com/office/drawing/2014/main" id="{42696A20-6985-40C4-9385-384002090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5 Rectángulo">
            <a:extLst>
              <a:ext uri="{FF2B5EF4-FFF2-40B4-BE49-F238E27FC236}">
                <a16:creationId xmlns:a16="http://schemas.microsoft.com/office/drawing/2014/main" id="{4973057E-30E8-41EB-B27E-C49C756D95C8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cxnSp>
        <p:nvCxnSpPr>
          <p:cNvPr id="14" name="8 Conector recto">
            <a:extLst>
              <a:ext uri="{FF2B5EF4-FFF2-40B4-BE49-F238E27FC236}">
                <a16:creationId xmlns:a16="http://schemas.microsoft.com/office/drawing/2014/main" id="{54632F93-E36B-45BC-82E4-10BE1182888F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6" name="47 Conector recto">
            <a:extLst>
              <a:ext uri="{FF2B5EF4-FFF2-40B4-BE49-F238E27FC236}">
                <a16:creationId xmlns:a16="http://schemas.microsoft.com/office/drawing/2014/main" id="{E910BF1F-3368-4A71-A340-637BFC3D0B2D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23B3-F78C-4A99-925E-5BDBEED8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162B00-94A3-4079-AC7D-E8C67958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6A92AE-B217-4C64-B28E-1AE7712E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4CB1A3-2CC8-42AE-B610-DEA5B04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780385-696B-4D45-A2FE-84172422F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0BDFC-E8AB-4066-A108-1FBF60652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3DEED1-3A86-4BBC-8BD2-50E6CA4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6931C-FDF0-4F1E-A185-7C5A1228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5669280"/>
            <a:ext cx="7772400" cy="70788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4E904-BB97-4CE4-B0B2-A3EF55C1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996927"/>
            <a:ext cx="7772400" cy="67235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3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MyFirstPPT</dc:title>
  <dc:creator>FC</dc:creator>
  <cp:keywords/>
  <cp:lastModifiedBy>ferran carrascosa mallafrè</cp:lastModifiedBy>
  <cp:revision>16</cp:revision>
  <dcterms:created xsi:type="dcterms:W3CDTF">2020-10-11T18:16:02Z</dcterms:created>
  <dcterms:modified xsi:type="dcterms:W3CDTF">2020-10-12T23:12:25Z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11/10/2020</vt:lpwstr>
  </property>
  <property fmtid="{D5CDD505-2E9C-101B-9397-08002B2CF9AE}" pid="3" name="output">
    <vt:lpwstr/>
  </property>
</Properties>
</file>