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25044-F3D7-99CD-ECC6-691D6A3386E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6C63583-A5F9-8BDB-79FD-F0695DBF4D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FCA9909-4140-2497-3764-6226304BDCB1}"/>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5" name="Marcador de pie de página 4">
            <a:extLst>
              <a:ext uri="{FF2B5EF4-FFF2-40B4-BE49-F238E27FC236}">
                <a16:creationId xmlns:a16="http://schemas.microsoft.com/office/drawing/2014/main" id="{44FCECEC-0592-1E45-E61A-CB58790E34F3}"/>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7131EE75-E3E7-F88D-2EF9-DD3693D026CE}"/>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421451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A3AEF-FC5A-EB5E-2F94-05793CBC0E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DE59C19-AA7C-5073-782A-E688CC8C816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9E1B344-72BC-A74F-113E-FEA26E7BD40D}"/>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5" name="Marcador de pie de página 4">
            <a:extLst>
              <a:ext uri="{FF2B5EF4-FFF2-40B4-BE49-F238E27FC236}">
                <a16:creationId xmlns:a16="http://schemas.microsoft.com/office/drawing/2014/main" id="{FF898FC3-0A23-D8C5-DE3C-23230BC59AAF}"/>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EAE2203F-96C7-FF70-96A6-29F010A6297B}"/>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21258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9736BE-B0C1-89BE-C39F-ACB4AB1008F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070A4E1-6182-3E9D-602D-DA880B951F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FA31489-05D6-197F-CFEE-8DA09D130CDE}"/>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5" name="Marcador de pie de página 4">
            <a:extLst>
              <a:ext uri="{FF2B5EF4-FFF2-40B4-BE49-F238E27FC236}">
                <a16:creationId xmlns:a16="http://schemas.microsoft.com/office/drawing/2014/main" id="{EB3BB835-A13C-BA0E-BB27-8A7DF425CD5B}"/>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71354202-F44D-9350-F44A-0C903C3BA7DC}"/>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148162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573A7-628B-8779-7BA5-6C6FEFE38C6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3274F8E-9DD7-DAE8-1BF6-441DF9178BD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331FD28-7AC7-7AE8-AE64-427F5153CDAA}"/>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5" name="Marcador de pie de página 4">
            <a:extLst>
              <a:ext uri="{FF2B5EF4-FFF2-40B4-BE49-F238E27FC236}">
                <a16:creationId xmlns:a16="http://schemas.microsoft.com/office/drawing/2014/main" id="{E4834B82-FA91-2818-A42B-45C161697B5F}"/>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0E380F15-6D46-71F9-2CC1-58230F76190A}"/>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428564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D2F99-148D-3DB9-A314-A385966921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5D8D5D9-24D2-0BC3-C3C7-E7C9FC6C2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7486925-32AF-A083-D4C1-1BE53D93E8DA}"/>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5" name="Marcador de pie de página 4">
            <a:extLst>
              <a:ext uri="{FF2B5EF4-FFF2-40B4-BE49-F238E27FC236}">
                <a16:creationId xmlns:a16="http://schemas.microsoft.com/office/drawing/2014/main" id="{9D31BC6B-3FC2-1140-7258-50E493C023D1}"/>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450585FB-1602-9C33-E7E5-43D171B111D1}"/>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232902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56F71-0704-CE3A-3BE1-AABE0A91DA3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B01E7AB-6D67-76E6-ACC5-C77045C3AA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A95A219-82EF-1B27-234F-939AB3EDD7F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24D296F-3CC5-1143-CB87-C3284933F93F}"/>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6" name="Marcador de pie de página 5">
            <a:extLst>
              <a:ext uri="{FF2B5EF4-FFF2-40B4-BE49-F238E27FC236}">
                <a16:creationId xmlns:a16="http://schemas.microsoft.com/office/drawing/2014/main" id="{19C32886-5454-BB62-F525-920B9F767B1D}"/>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CDD93D0D-93FF-F955-54DB-86E3CE310EC9}"/>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234155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4C414-B761-B992-0DBF-5DF8EDA3D5F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3869933-5468-4252-C768-CD9E7A2DB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D136B69-9674-D9E6-A7BE-E5213EDC767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B3D0A91-EEF7-ED63-1862-AE266EB56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3920F2-6378-F7ED-CC88-41C7D51D019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2133AAB-2AE4-EBC1-A919-FF547F73EB58}"/>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8" name="Marcador de pie de página 7">
            <a:extLst>
              <a:ext uri="{FF2B5EF4-FFF2-40B4-BE49-F238E27FC236}">
                <a16:creationId xmlns:a16="http://schemas.microsoft.com/office/drawing/2014/main" id="{98CF7899-357A-3A08-24B4-23EEE5F38584}"/>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1BCBAAB2-2C70-2A7F-7CB1-E3A2FC73724D}"/>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328913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AFFA5-DFBC-B89B-4929-3144D29167D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E473E4F-E96E-6B6A-D26F-068FBE5B1E01}"/>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4" name="Marcador de pie de página 3">
            <a:extLst>
              <a:ext uri="{FF2B5EF4-FFF2-40B4-BE49-F238E27FC236}">
                <a16:creationId xmlns:a16="http://schemas.microsoft.com/office/drawing/2014/main" id="{8908B655-4712-E80A-F507-07494CE86F5B}"/>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A565765C-7F4E-9E3D-F122-B854FF81174C}"/>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376883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7D2158-1670-9836-A48C-36B54E1286F8}"/>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3" name="Marcador de pie de página 2">
            <a:extLst>
              <a:ext uri="{FF2B5EF4-FFF2-40B4-BE49-F238E27FC236}">
                <a16:creationId xmlns:a16="http://schemas.microsoft.com/office/drawing/2014/main" id="{14C6DA1A-A755-6C89-E9EE-AF0AD3624D2A}"/>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C45D6131-4288-BCD1-ADE5-16FB70B9D172}"/>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349544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68AD7-35A8-7381-8572-8F5029A147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0BBAE42-192B-6B43-C472-F9F5074B6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D86E552-FE66-0ED9-D2EA-3DF9C116E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83613C4-E470-28B7-99BE-439C75934236}"/>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6" name="Marcador de pie de página 5">
            <a:extLst>
              <a:ext uri="{FF2B5EF4-FFF2-40B4-BE49-F238E27FC236}">
                <a16:creationId xmlns:a16="http://schemas.microsoft.com/office/drawing/2014/main" id="{9528B0CE-ABA9-4E3D-7E00-91F35404BD37}"/>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86BCA064-00E1-7205-9795-3AFC66792866}"/>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11938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F6995-4B7E-48C1-AA4D-BDB7DD23E9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DFD9BEB-D839-CA6C-5D7B-D1FD8B52E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78997755-B9B7-BF68-B508-400707238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8C656D-C31D-7073-5DF0-C607D1DA77B6}"/>
              </a:ext>
            </a:extLst>
          </p:cNvPr>
          <p:cNvSpPr>
            <a:spLocks noGrp="1"/>
          </p:cNvSpPr>
          <p:nvPr>
            <p:ph type="dt" sz="half" idx="10"/>
          </p:nvPr>
        </p:nvSpPr>
        <p:spPr/>
        <p:txBody>
          <a:bodyPr/>
          <a:lstStyle/>
          <a:p>
            <a:fld id="{5A947E8B-762D-48EA-A3EE-7FF06C80E1DF}" type="datetimeFigureOut">
              <a:rPr lang="es-MX" smtClean="0"/>
              <a:t>26/11/2023</a:t>
            </a:fld>
            <a:endParaRPr lang="es-MX" dirty="0"/>
          </a:p>
        </p:txBody>
      </p:sp>
      <p:sp>
        <p:nvSpPr>
          <p:cNvPr id="6" name="Marcador de pie de página 5">
            <a:extLst>
              <a:ext uri="{FF2B5EF4-FFF2-40B4-BE49-F238E27FC236}">
                <a16:creationId xmlns:a16="http://schemas.microsoft.com/office/drawing/2014/main" id="{18BF3612-6512-586C-ACA3-472C766D9D77}"/>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815087B4-6CB7-CE76-47F9-CA0A7F65418D}"/>
              </a:ext>
            </a:extLst>
          </p:cNvPr>
          <p:cNvSpPr>
            <a:spLocks noGrp="1"/>
          </p:cNvSpPr>
          <p:nvPr>
            <p:ph type="sldNum" sz="quarter" idx="12"/>
          </p:nvPr>
        </p:nvSpPr>
        <p:spPr/>
        <p:txBody>
          <a:bodyPr/>
          <a:lstStyle/>
          <a:p>
            <a:fld id="{DE98D729-3677-4721-B5EC-5C05951BF6D5}" type="slidenum">
              <a:rPr lang="es-MX" smtClean="0"/>
              <a:t>‹Nº›</a:t>
            </a:fld>
            <a:endParaRPr lang="es-MX" dirty="0"/>
          </a:p>
        </p:txBody>
      </p:sp>
    </p:spTree>
    <p:extLst>
      <p:ext uri="{BB962C8B-B14F-4D97-AF65-F5344CB8AC3E}">
        <p14:creationId xmlns:p14="http://schemas.microsoft.com/office/powerpoint/2010/main" val="42096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7250AC4-8087-4406-450C-917EB92B9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DA5A764-FAD4-428A-1CE9-5B2D518A1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AFD7F05-46E2-9C55-6BD7-08CD1B033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47E8B-762D-48EA-A3EE-7FF06C80E1DF}" type="datetimeFigureOut">
              <a:rPr lang="es-MX" smtClean="0"/>
              <a:t>26/11/2023</a:t>
            </a:fld>
            <a:endParaRPr lang="es-MX" dirty="0"/>
          </a:p>
        </p:txBody>
      </p:sp>
      <p:sp>
        <p:nvSpPr>
          <p:cNvPr id="5" name="Marcador de pie de página 4">
            <a:extLst>
              <a:ext uri="{FF2B5EF4-FFF2-40B4-BE49-F238E27FC236}">
                <a16:creationId xmlns:a16="http://schemas.microsoft.com/office/drawing/2014/main" id="{09757B2E-8436-28AA-BED7-A74B53458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1D3B1428-E728-FF17-1636-2007E9BE4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8D729-3677-4721-B5EC-5C05951BF6D5}" type="slidenum">
              <a:rPr lang="es-MX" smtClean="0"/>
              <a:t>‹Nº›</a:t>
            </a:fld>
            <a:endParaRPr lang="es-MX" dirty="0"/>
          </a:p>
        </p:txBody>
      </p:sp>
    </p:spTree>
    <p:extLst>
      <p:ext uri="{BB962C8B-B14F-4D97-AF65-F5344CB8AC3E}">
        <p14:creationId xmlns:p14="http://schemas.microsoft.com/office/powerpoint/2010/main" val="303243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09326D4-85C4-955B-B994-FC4A61385A5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5423"/>
                    </a14:imgEffect>
                    <a14:imgEffect>
                      <a14:saturation sat="400000"/>
                    </a14:imgEffect>
                    <a14:imgEffect>
                      <a14:brightnessContrast bright="3000" contrast="9000"/>
                    </a14:imgEffect>
                  </a14:imgLayer>
                </a14:imgProps>
              </a:ext>
            </a:extLst>
          </a:blip>
          <a:stretch>
            <a:fillRect/>
          </a:stretch>
        </p:blipFill>
        <p:spPr>
          <a:xfrm>
            <a:off x="336806" y="376051"/>
            <a:ext cx="11576898" cy="2493759"/>
          </a:xfrm>
          <a:prstGeom prst="rect">
            <a:avLst/>
          </a:prstGeom>
          <a:gradFill flip="none" rotWithShape="1">
            <a:gsLst>
              <a:gs pos="0">
                <a:schemeClr val="accent1">
                  <a:lumMod val="40000"/>
                  <a:lumOff val="60000"/>
                </a:schemeClr>
              </a:gs>
              <a:gs pos="46000">
                <a:schemeClr val="accent1">
                  <a:lumMod val="95000"/>
                  <a:lumOff val="5000"/>
                </a:schemeClr>
              </a:gs>
              <a:gs pos="9000">
                <a:schemeClr val="accent1">
                  <a:lumMod val="60000"/>
                </a:schemeClr>
              </a:gs>
            </a:gsLst>
            <a:path path="circle">
              <a:fillToRect l="50000" t="130000" r="50000" b="-30000"/>
            </a:path>
            <a:tileRect/>
          </a:gradFill>
          <a:ln w="76200">
            <a:solidFill>
              <a:schemeClr val="accent1"/>
            </a:solidFill>
          </a:ln>
          <a:effectLst>
            <a:glow rad="228600">
              <a:schemeClr val="accent1">
                <a:satMod val="175000"/>
                <a:alpha val="40000"/>
              </a:schemeClr>
            </a:glow>
            <a:outerShdw blurRad="50800" dist="38100" dir="16200000" rotWithShape="0">
              <a:prstClr val="black">
                <a:alpha val="40000"/>
              </a:prstClr>
            </a:outerShdw>
          </a:effectLst>
          <a:scene3d>
            <a:camera prst="perspectiveBelow"/>
            <a:lightRig rig="threePt" dir="t"/>
          </a:scene3d>
          <a:sp3d>
            <a:bevelT w="114300" prst="artDeco"/>
          </a:sp3d>
        </p:spPr>
      </p:pic>
      <p:sp>
        <p:nvSpPr>
          <p:cNvPr id="5" name="Rectángulo 4">
            <a:extLst>
              <a:ext uri="{FF2B5EF4-FFF2-40B4-BE49-F238E27FC236}">
                <a16:creationId xmlns:a16="http://schemas.microsoft.com/office/drawing/2014/main" id="{FBAC2BF8-CC0F-F9E7-CA57-E38F773FDE54}"/>
              </a:ext>
            </a:extLst>
          </p:cNvPr>
          <p:cNvSpPr/>
          <p:nvPr/>
        </p:nvSpPr>
        <p:spPr>
          <a:xfrm>
            <a:off x="503583" y="3988191"/>
            <a:ext cx="4306957" cy="2332383"/>
          </a:xfrm>
          <a:prstGeom prst="rect">
            <a:avLst/>
          </a:prstGeom>
          <a:gradFill>
            <a:gsLst>
              <a:gs pos="0">
                <a:srgbClr val="00B0F0"/>
              </a:gs>
              <a:gs pos="45000">
                <a:srgbClr val="0070C0"/>
              </a:gs>
              <a:gs pos="82000">
                <a:schemeClr val="accent1">
                  <a:lumMod val="60000"/>
                </a:schemeClr>
              </a:gs>
            </a:gsLst>
            <a:path path="circle">
              <a:fillToRect l="50000" t="130000" r="50000" b="-3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     Manual de Identidad Corporativa 	 </a:t>
            </a:r>
            <a:endParaRPr lang="es-MX" dirty="0"/>
          </a:p>
        </p:txBody>
      </p:sp>
      <p:sp>
        <p:nvSpPr>
          <p:cNvPr id="8" name="Rectángulo 7">
            <a:extLst>
              <a:ext uri="{FF2B5EF4-FFF2-40B4-BE49-F238E27FC236}">
                <a16:creationId xmlns:a16="http://schemas.microsoft.com/office/drawing/2014/main" id="{CFB8493C-3138-9AB5-0F0C-9AF732423CC3}"/>
              </a:ext>
            </a:extLst>
          </p:cNvPr>
          <p:cNvSpPr/>
          <p:nvPr/>
        </p:nvSpPr>
        <p:spPr>
          <a:xfrm>
            <a:off x="6970644" y="3988190"/>
            <a:ext cx="4306957" cy="2332383"/>
          </a:xfrm>
          <a:prstGeom prst="rect">
            <a:avLst/>
          </a:prstGeom>
          <a:gradFill>
            <a:gsLst>
              <a:gs pos="0">
                <a:srgbClr val="00B0F0"/>
              </a:gs>
              <a:gs pos="45000">
                <a:srgbClr val="0070C0"/>
              </a:gs>
              <a:gs pos="82000">
                <a:schemeClr val="accent1">
                  <a:lumMod val="60000"/>
                </a:schemeClr>
              </a:gs>
            </a:gsLst>
            <a:path path="circle">
              <a:fillToRect l="50000" t="130000" r="50000" b="-30000"/>
            </a:path>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dirty="0">
                <a:effectLst/>
                <a:latin typeface="Microsoft Sans Serif" panose="020B0604020202020204" pitchFamily="34" charset="0"/>
                <a:ea typeface="Microsoft Sans Serif" panose="020B0604020202020204" pitchFamily="34" charset="0"/>
              </a:rPr>
              <a:t>Documentación de</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Desarrollo:</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Taller</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Servicios</a:t>
            </a:r>
            <a:r>
              <a:rPr lang="es-ES" sz="1800" spc="-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Automotrices</a:t>
            </a:r>
            <a:endParaRPr lang="es-MX" sz="1800" dirty="0">
              <a:effectLst/>
              <a:latin typeface="Microsoft Sans Serif" panose="020B0604020202020204" pitchFamily="34" charset="0"/>
              <a:ea typeface="Microsoft Sans Serif" panose="020B0604020202020204" pitchFamily="34" charset="0"/>
            </a:endParaRPr>
          </a:p>
          <a:p>
            <a:pPr algn="ctr"/>
            <a:endParaRPr lang="es-MX" dirty="0"/>
          </a:p>
        </p:txBody>
      </p:sp>
    </p:spTree>
    <p:extLst>
      <p:ext uri="{BB962C8B-B14F-4D97-AF65-F5344CB8AC3E}">
        <p14:creationId xmlns:p14="http://schemas.microsoft.com/office/powerpoint/2010/main" val="415087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CE76A26-2299-B139-D1EE-BA96C1258D5E}"/>
              </a:ext>
            </a:extLst>
          </p:cNvPr>
          <p:cNvPicPr>
            <a:picLocks noChangeAspect="1"/>
          </p:cNvPicPr>
          <p:nvPr/>
        </p:nvPicPr>
        <p:blipFill>
          <a:blip r:embed="rId2"/>
          <a:stretch>
            <a:fillRect/>
          </a:stretch>
        </p:blipFill>
        <p:spPr>
          <a:xfrm>
            <a:off x="150007" y="120941"/>
            <a:ext cx="3225064" cy="1182727"/>
          </a:xfrm>
          <a:prstGeom prst="rect">
            <a:avLst/>
          </a:prstGeom>
        </p:spPr>
      </p:pic>
      <p:sp>
        <p:nvSpPr>
          <p:cNvPr id="3" name="CuadroTexto 2">
            <a:extLst>
              <a:ext uri="{FF2B5EF4-FFF2-40B4-BE49-F238E27FC236}">
                <a16:creationId xmlns:a16="http://schemas.microsoft.com/office/drawing/2014/main" id="{E6F0F6C1-9B1B-F30E-1EB1-9D67526D6F8F}"/>
              </a:ext>
            </a:extLst>
          </p:cNvPr>
          <p:cNvSpPr txBox="1"/>
          <p:nvPr/>
        </p:nvSpPr>
        <p:spPr>
          <a:xfrm>
            <a:off x="3485322" y="490330"/>
            <a:ext cx="4757530" cy="369332"/>
          </a:xfrm>
          <a:prstGeom prst="rect">
            <a:avLst/>
          </a:prstGeom>
          <a:noFill/>
        </p:spPr>
        <p:txBody>
          <a:bodyPr wrap="square" rtlCol="0">
            <a:spAutoFit/>
          </a:bodyPr>
          <a:lstStyle/>
          <a:p>
            <a:pPr marL="365760">
              <a:spcBef>
                <a:spcPts val="1160"/>
              </a:spcBef>
              <a:spcAft>
                <a:spcPts val="0"/>
              </a:spcAft>
            </a:pPr>
            <a:r>
              <a:rPr lang="es-ES" sz="1800" dirty="0">
                <a:solidFill>
                  <a:schemeClr val="bg2"/>
                </a:solidFill>
                <a:effectLst/>
                <a:latin typeface="Microsoft Sans Serif" panose="020B0604020202020204" pitchFamily="34" charset="0"/>
                <a:ea typeface="Microsoft Sans Serif" panose="020B0604020202020204" pitchFamily="34" charset="0"/>
              </a:rPr>
              <a:t>Guía</a:t>
            </a:r>
            <a:r>
              <a:rPr lang="es-ES" sz="1800" spc="5" dirty="0">
                <a:solidFill>
                  <a:schemeClr val="bg2"/>
                </a:solidFill>
                <a:effectLst/>
                <a:latin typeface="Microsoft Sans Serif" panose="020B0604020202020204" pitchFamily="34" charset="0"/>
                <a:ea typeface="Microsoft Sans Serif" panose="020B0604020202020204" pitchFamily="34" charset="0"/>
              </a:rPr>
              <a:t> </a:t>
            </a:r>
            <a:r>
              <a:rPr lang="es-ES" sz="1800" dirty="0">
                <a:solidFill>
                  <a:schemeClr val="bg2"/>
                </a:solidFill>
                <a:effectLst/>
                <a:latin typeface="Microsoft Sans Serif" panose="020B0604020202020204" pitchFamily="34" charset="0"/>
                <a:ea typeface="Microsoft Sans Serif" panose="020B0604020202020204" pitchFamily="34" charset="0"/>
              </a:rPr>
              <a:t>de</a:t>
            </a:r>
            <a:r>
              <a:rPr lang="es-ES" sz="1800" spc="5" dirty="0">
                <a:solidFill>
                  <a:schemeClr val="bg2"/>
                </a:solidFill>
                <a:effectLst/>
                <a:latin typeface="Microsoft Sans Serif" panose="020B0604020202020204" pitchFamily="34" charset="0"/>
                <a:ea typeface="Microsoft Sans Serif" panose="020B0604020202020204" pitchFamily="34" charset="0"/>
              </a:rPr>
              <a:t> </a:t>
            </a:r>
            <a:r>
              <a:rPr lang="es-ES" sz="1800" dirty="0">
                <a:solidFill>
                  <a:schemeClr val="bg2"/>
                </a:solidFill>
                <a:effectLst/>
                <a:latin typeface="Microsoft Sans Serif" panose="020B0604020202020204" pitchFamily="34" charset="0"/>
                <a:ea typeface="Microsoft Sans Serif" panose="020B0604020202020204" pitchFamily="34" charset="0"/>
              </a:rPr>
              <a:t>estilo</a:t>
            </a:r>
            <a:endParaRPr lang="es-MX" sz="1800" dirty="0">
              <a:solidFill>
                <a:schemeClr val="bg2"/>
              </a:solidFill>
              <a:effectLst/>
              <a:latin typeface="Microsoft Sans Serif" panose="020B0604020202020204" pitchFamily="34" charset="0"/>
              <a:ea typeface="Microsoft Sans Serif" panose="020B0604020202020204" pitchFamily="34" charset="0"/>
            </a:endParaRPr>
          </a:p>
        </p:txBody>
      </p:sp>
      <p:pic>
        <p:nvPicPr>
          <p:cNvPr id="5" name="Imagen 4">
            <a:extLst>
              <a:ext uri="{FF2B5EF4-FFF2-40B4-BE49-F238E27FC236}">
                <a16:creationId xmlns:a16="http://schemas.microsoft.com/office/drawing/2014/main" id="{4146B53F-E462-E447-3E25-848E7ECB0435}"/>
              </a:ext>
            </a:extLst>
          </p:cNvPr>
          <p:cNvPicPr>
            <a:picLocks noChangeAspect="1"/>
          </p:cNvPicPr>
          <p:nvPr/>
        </p:nvPicPr>
        <p:blipFill>
          <a:blip r:embed="rId3"/>
          <a:stretch>
            <a:fillRect/>
          </a:stretch>
        </p:blipFill>
        <p:spPr>
          <a:xfrm>
            <a:off x="8441473" y="1496027"/>
            <a:ext cx="2885714" cy="4066667"/>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a:extLst>
              <a:ext uri="{FF2B5EF4-FFF2-40B4-BE49-F238E27FC236}">
                <a16:creationId xmlns:a16="http://schemas.microsoft.com/office/drawing/2014/main" id="{0E0E4C1C-1712-B5E7-9954-C48B01280822}"/>
              </a:ext>
            </a:extLst>
          </p:cNvPr>
          <p:cNvPicPr>
            <a:picLocks noChangeAspect="1"/>
          </p:cNvPicPr>
          <p:nvPr/>
        </p:nvPicPr>
        <p:blipFill>
          <a:blip r:embed="rId4"/>
          <a:stretch>
            <a:fillRect/>
          </a:stretch>
        </p:blipFill>
        <p:spPr>
          <a:xfrm>
            <a:off x="312017" y="1617301"/>
            <a:ext cx="4159622" cy="21737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Imagen 7">
            <a:extLst>
              <a:ext uri="{FF2B5EF4-FFF2-40B4-BE49-F238E27FC236}">
                <a16:creationId xmlns:a16="http://schemas.microsoft.com/office/drawing/2014/main" id="{8CB1B674-989B-4374-8924-7C4F240A91C8}"/>
              </a:ext>
            </a:extLst>
          </p:cNvPr>
          <p:cNvPicPr>
            <a:picLocks noChangeAspect="1"/>
          </p:cNvPicPr>
          <p:nvPr/>
        </p:nvPicPr>
        <p:blipFill>
          <a:blip r:embed="rId5"/>
          <a:stretch>
            <a:fillRect/>
          </a:stretch>
        </p:blipFill>
        <p:spPr>
          <a:xfrm>
            <a:off x="4834649" y="1496027"/>
            <a:ext cx="2885714" cy="40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615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DDD9332-2BCB-5697-D7ED-6251E6649B91}"/>
              </a:ext>
            </a:extLst>
          </p:cNvPr>
          <p:cNvSpPr txBox="1"/>
          <p:nvPr/>
        </p:nvSpPr>
        <p:spPr>
          <a:xfrm>
            <a:off x="3058473" y="423746"/>
            <a:ext cx="8920975" cy="5274527"/>
          </a:xfrm>
          <a:prstGeom prst="rect">
            <a:avLst/>
          </a:prstGeom>
          <a:noFill/>
        </p:spPr>
        <p:txBody>
          <a:bodyPr wrap="square" rtlCol="0">
            <a:spAutoFit/>
          </a:bodyPr>
          <a:lstStyle/>
          <a:p>
            <a:r>
              <a:rPr lang="es-ES" dirty="0">
                <a:solidFill>
                  <a:schemeClr val="bg2"/>
                </a:solidFill>
              </a:rPr>
              <a:t>Problemática del cliente</a:t>
            </a:r>
          </a:p>
          <a:p>
            <a:endParaRPr lang="es-ES" dirty="0"/>
          </a:p>
          <a:p>
            <a:r>
              <a:rPr lang="es-ES" dirty="0"/>
              <a:t>El taller tiene varias deficiencias y fugas de capital en el control de los servicios, material y pago que ofrece, dado que todo lo maneja a través de hojas de cálculo. También no tiene establecido un control de los clientes que atiende, para llevar un registro de los vehículos que ingresan al taller, así como los servicios que se le han realizado.</a:t>
            </a:r>
          </a:p>
          <a:p>
            <a:endParaRPr lang="es-ES" dirty="0"/>
          </a:p>
          <a:p>
            <a:r>
              <a:rPr lang="es-ES" dirty="0"/>
              <a:t>En cuanto a las órdenes de servicios, éstas son llenadas a mano por el Asesor de Servicio a la hora que un Cliente ingresa al taller. Esto ocasiona en primer lugar, que el cliente tenga que esperar bastante tiempo para que sea llenada completamente la hoja para que sea firmada por el mismo. Segundo, al ser llenada a mano los Técnicos de Servicio malinterpretan las especificaciones y observaciones que</a:t>
            </a:r>
          </a:p>
          <a:p>
            <a:r>
              <a:rPr lang="es-ES" dirty="0"/>
              <a:t>realiza el personal que recibe al cliente.</a:t>
            </a:r>
          </a:p>
          <a:p>
            <a:endParaRPr lang="es-ES" dirty="0"/>
          </a:p>
          <a:p>
            <a:r>
              <a:rPr lang="es-ES" dirty="0"/>
              <a:t>En el almacén de partes y refacciones, el material que se utiliza para los servicios se tiene controlado en hojas de cálculo por el Encargado del Almacén. Estas son actualizadas cada semana, por lo que no se tiene un inventario actualizado que permita determinar el material que realmente se tiene.</a:t>
            </a:r>
          </a:p>
        </p:txBody>
      </p:sp>
      <p:pic>
        <p:nvPicPr>
          <p:cNvPr id="3" name="Imagen 2">
            <a:extLst>
              <a:ext uri="{FF2B5EF4-FFF2-40B4-BE49-F238E27FC236}">
                <a16:creationId xmlns:a16="http://schemas.microsoft.com/office/drawing/2014/main" id="{43562639-1EF9-C6BA-47C2-543341BD4389}"/>
              </a:ext>
            </a:extLst>
          </p:cNvPr>
          <p:cNvPicPr>
            <a:picLocks noChangeAspect="1"/>
          </p:cNvPicPr>
          <p:nvPr/>
        </p:nvPicPr>
        <p:blipFill>
          <a:blip r:embed="rId2"/>
          <a:stretch>
            <a:fillRect/>
          </a:stretch>
        </p:blipFill>
        <p:spPr>
          <a:xfrm>
            <a:off x="0" y="89210"/>
            <a:ext cx="3225064" cy="1182727"/>
          </a:xfrm>
          <a:prstGeom prst="rect">
            <a:avLst/>
          </a:prstGeom>
        </p:spPr>
      </p:pic>
    </p:spTree>
    <p:extLst>
      <p:ext uri="{BB962C8B-B14F-4D97-AF65-F5344CB8AC3E}">
        <p14:creationId xmlns:p14="http://schemas.microsoft.com/office/powerpoint/2010/main" val="81458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A887819-4C30-2EA3-3283-63962D84AAD4}"/>
              </a:ext>
            </a:extLst>
          </p:cNvPr>
          <p:cNvSpPr txBox="1"/>
          <p:nvPr/>
        </p:nvSpPr>
        <p:spPr>
          <a:xfrm>
            <a:off x="2419814" y="1315844"/>
            <a:ext cx="9690410" cy="3693319"/>
          </a:xfrm>
          <a:prstGeom prst="rect">
            <a:avLst/>
          </a:prstGeom>
          <a:noFill/>
        </p:spPr>
        <p:txBody>
          <a:bodyPr wrap="square" rtlCol="0">
            <a:spAutoFit/>
          </a:bodyPr>
          <a:lstStyle/>
          <a:p>
            <a:r>
              <a:rPr lang="es-ES" dirty="0"/>
              <a:t>No se tiene un control de la cartera de clientes, ya que algunos son clientes frecuentes y los Asesores de Servicio tienen que pedir la información personal y de su vehículo cada vez que van por un servicio.</a:t>
            </a:r>
          </a:p>
          <a:p>
            <a:endParaRPr lang="es-ES" dirty="0"/>
          </a:p>
          <a:p>
            <a:r>
              <a:rPr lang="es-ES" dirty="0"/>
              <a:t>Así mismo, la empresa hasta el momento no cuenta con el equipo de cómputo necesario e ideal para operar correctamente los requerimientos que un negocio de dicho nivel debería manejar, desde el área administrativo hasta el campo de software.</a:t>
            </a:r>
          </a:p>
          <a:p>
            <a:endParaRPr lang="es-ES" dirty="0"/>
          </a:p>
          <a:p>
            <a:r>
              <a:rPr lang="es-ES" dirty="0"/>
              <a:t>En cuanto a la forma de pago, el formato de la factura está en una hoja de cálculo el cual se llena por servicios y se imprime para tener un registro de estas, esto es realizado por el Cajero. El balance</a:t>
            </a:r>
          </a:p>
          <a:p>
            <a:r>
              <a:rPr lang="es-ES" dirty="0"/>
              <a:t>diario es realizado por el Supervisor de Caja en conjunto con el Cajero, ocasionando pérdida de tiempo en dicha actividad y en ocasiones incongruencia entre el dinero en caja y el que las facturas indican.</a:t>
            </a:r>
          </a:p>
        </p:txBody>
      </p:sp>
      <p:pic>
        <p:nvPicPr>
          <p:cNvPr id="3" name="Imagen 2">
            <a:extLst>
              <a:ext uri="{FF2B5EF4-FFF2-40B4-BE49-F238E27FC236}">
                <a16:creationId xmlns:a16="http://schemas.microsoft.com/office/drawing/2014/main" id="{63DF4A84-FB5A-31B4-393E-0EB1A671A868}"/>
              </a:ext>
            </a:extLst>
          </p:cNvPr>
          <p:cNvPicPr>
            <a:picLocks noChangeAspect="1"/>
          </p:cNvPicPr>
          <p:nvPr/>
        </p:nvPicPr>
        <p:blipFill>
          <a:blip r:embed="rId2"/>
          <a:stretch>
            <a:fillRect/>
          </a:stretch>
        </p:blipFill>
        <p:spPr>
          <a:xfrm>
            <a:off x="81776" y="133117"/>
            <a:ext cx="3225064" cy="1182727"/>
          </a:xfrm>
          <a:prstGeom prst="rect">
            <a:avLst/>
          </a:prstGeom>
        </p:spPr>
      </p:pic>
    </p:spTree>
    <p:extLst>
      <p:ext uri="{BB962C8B-B14F-4D97-AF65-F5344CB8AC3E}">
        <p14:creationId xmlns:p14="http://schemas.microsoft.com/office/powerpoint/2010/main" val="157586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2BD854D-0B73-A4B8-3103-BFD4013226C9}"/>
              </a:ext>
            </a:extLst>
          </p:cNvPr>
          <p:cNvSpPr txBox="1"/>
          <p:nvPr/>
        </p:nvSpPr>
        <p:spPr>
          <a:xfrm>
            <a:off x="548268" y="1087189"/>
            <a:ext cx="11095464" cy="5770811"/>
          </a:xfrm>
          <a:prstGeom prst="rect">
            <a:avLst/>
          </a:prstGeom>
          <a:noFill/>
        </p:spPr>
        <p:txBody>
          <a:bodyPr wrap="square" rtlCol="0">
            <a:spAutoFit/>
          </a:bodyPr>
          <a:lstStyle/>
          <a:p>
            <a:r>
              <a:rPr lang="es-ES" sz="1800" b="1" kern="0" dirty="0">
                <a:solidFill>
                  <a:schemeClr val="bg2"/>
                </a:solidFill>
                <a:effectLst/>
                <a:latin typeface="Tahoma" panose="020B0604030504040204" pitchFamily="34" charset="0"/>
                <a:ea typeface="Tahoma" panose="020B0604030504040204" pitchFamily="34" charset="0"/>
              </a:rPr>
              <a:t>Caso</a:t>
            </a:r>
            <a:r>
              <a:rPr lang="es-ES" sz="1800" b="1" kern="0" spc="180"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de</a:t>
            </a:r>
            <a:r>
              <a:rPr lang="es-ES" sz="1800" b="1" kern="0" spc="1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Estudio:</a:t>
            </a:r>
            <a:r>
              <a:rPr lang="es-ES" sz="1800" b="1" kern="0" spc="160"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Solución</a:t>
            </a:r>
            <a:r>
              <a:rPr lang="es-ES" sz="1800" b="1" kern="0" spc="1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Tecnológica</a:t>
            </a:r>
            <a:r>
              <a:rPr lang="es-ES" sz="1800" b="1" kern="0" spc="15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para</a:t>
            </a:r>
            <a:r>
              <a:rPr lang="es-ES" sz="1800" b="1" kern="0" spc="160"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la</a:t>
            </a:r>
            <a:r>
              <a:rPr lang="es-ES" sz="1800" b="1" kern="0" spc="1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empresa</a:t>
            </a:r>
            <a:r>
              <a:rPr lang="es-ES" sz="1800" b="1" kern="0" spc="170" dirty="0">
                <a:solidFill>
                  <a:schemeClr val="bg2"/>
                </a:solidFill>
                <a:effectLst/>
                <a:latin typeface="Tahoma" panose="020B0604030504040204" pitchFamily="34" charset="0"/>
                <a:ea typeface="Tahoma" panose="020B0604030504040204" pitchFamily="34" charset="0"/>
              </a:rPr>
              <a:t> </a:t>
            </a:r>
            <a:r>
              <a:rPr lang="es-ES" sz="1800" b="1" kern="0" dirty="0" err="1">
                <a:solidFill>
                  <a:schemeClr val="bg2"/>
                </a:solidFill>
                <a:effectLst/>
                <a:latin typeface="Tahoma" panose="020B0604030504040204" pitchFamily="34" charset="0"/>
                <a:ea typeface="Tahoma" panose="020B0604030504040204" pitchFamily="34" charset="0"/>
              </a:rPr>
              <a:t>ProMec</a:t>
            </a:r>
            <a:r>
              <a:rPr lang="es-ES" sz="1800" b="1" kern="0" spc="160"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Auto</a:t>
            </a:r>
          </a:p>
          <a:p>
            <a:pPr marL="520700" marR="99060">
              <a:lnSpc>
                <a:spcPct val="165000"/>
              </a:lnSpc>
              <a:spcAft>
                <a:spcPts val="0"/>
              </a:spcAft>
            </a:pPr>
            <a:r>
              <a:rPr lang="es-ES" sz="1800" spc="-5" dirty="0">
                <a:effectLst/>
                <a:latin typeface="Tahoma" panose="020B0604030504040204" pitchFamily="34" charset="0"/>
                <a:ea typeface="Tahoma" panose="020B0604030504040204" pitchFamily="34" charset="0"/>
              </a:rPr>
              <a:t>Nos</a:t>
            </a:r>
            <a:r>
              <a:rPr lang="es-ES" sz="1800" spc="-11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embarcamos</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en</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un</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emocionante</a:t>
            </a:r>
            <a:r>
              <a:rPr lang="es-ES" sz="1800" spc="-11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proyecto</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de</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colaboración</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con</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destacada</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empresa</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automotriz</a:t>
            </a:r>
            <a:r>
              <a:rPr lang="es-ES" sz="1800" spc="-110" dirty="0">
                <a:effectLst/>
                <a:latin typeface="Tahoma" panose="020B0604030504040204" pitchFamily="34" charset="0"/>
                <a:ea typeface="Tahoma" panose="020B0604030504040204" pitchFamily="34" charset="0"/>
              </a:rPr>
              <a:t> </a:t>
            </a:r>
            <a:r>
              <a:rPr lang="es-ES" sz="1800" dirty="0" err="1">
                <a:effectLst/>
                <a:latin typeface="Tahoma" panose="020B0604030504040204" pitchFamily="34" charset="0"/>
                <a:ea typeface="Tahoma" panose="020B0604030504040204" pitchFamily="34" charset="0"/>
              </a:rPr>
              <a:t>ProMec</a:t>
            </a:r>
            <a:r>
              <a:rPr lang="es-ES" sz="1800" dirty="0">
                <a:effectLst/>
                <a:latin typeface="Tahoma" panose="020B0604030504040204" pitchFamily="34" charset="0"/>
                <a:ea typeface="Tahoma" panose="020B0604030504040204" pitchFamily="34" charset="0"/>
              </a:rPr>
              <a:t> </a:t>
            </a:r>
            <a:r>
              <a:rPr lang="es-ES" sz="1800" spc="-44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Auto.</a:t>
            </a:r>
            <a:r>
              <a:rPr lang="es-ES" sz="1800" spc="-11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El</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objetivo</a:t>
            </a:r>
            <a:r>
              <a:rPr lang="es-ES" sz="1800" spc="-10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principal</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esta</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colaboración</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era</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optimizar</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los</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procesos</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internos</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y</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10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eficiencia</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través</a:t>
            </a:r>
            <a:r>
              <a:rPr lang="es-ES" sz="1800" spc="-10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soluciones tecnológicas innovadoras. Con una amplia experiencia en desarrollo </a:t>
            </a:r>
            <a:r>
              <a:rPr lang="es-ES" sz="1800" dirty="0">
                <a:effectLst/>
                <a:latin typeface="Tahoma" panose="020B0604030504040204" pitchFamily="34" charset="0"/>
                <a:ea typeface="Tahoma" panose="020B0604030504040204" pitchFamily="34" charset="0"/>
              </a:rPr>
              <a:t>de software a medida y una</a:t>
            </a:r>
            <a:r>
              <a:rPr lang="es-ES" sz="1800" spc="-44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comprensión profunda de las necesidades </a:t>
            </a:r>
            <a:r>
              <a:rPr lang="es-ES" sz="1800" dirty="0">
                <a:effectLst/>
                <a:latin typeface="Tahoma" panose="020B0604030504040204" pitchFamily="34" charset="0"/>
                <a:ea typeface="Tahoma" panose="020B0604030504040204" pitchFamily="34" charset="0"/>
              </a:rPr>
              <a:t>del cliente, nosotros en EMAS nos comprometimos a llevar a</a:t>
            </a:r>
            <a:r>
              <a:rPr lang="es-ES" sz="1800" spc="5" dirty="0">
                <a:effectLst/>
                <a:latin typeface="Tahoma" panose="020B0604030504040204" pitchFamily="34" charset="0"/>
                <a:ea typeface="Tahoma" panose="020B0604030504040204" pitchFamily="34" charset="0"/>
              </a:rPr>
              <a:t> </a:t>
            </a:r>
            <a:r>
              <a:rPr lang="es-ES" sz="1800" dirty="0" err="1">
                <a:effectLst/>
                <a:latin typeface="Tahoma" panose="020B0604030504040204" pitchFamily="34" charset="0"/>
                <a:ea typeface="Tahoma" panose="020B0604030504040204" pitchFamily="34" charset="0"/>
              </a:rPr>
              <a:t>ProMec</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Auto</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al</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siguiente</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nivel</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en</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era</a:t>
            </a:r>
            <a:r>
              <a:rPr lang="es-ES" sz="1800" spc="-9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digital.</a:t>
            </a:r>
            <a:endParaRPr lang="es-MX" sz="1800" dirty="0">
              <a:effectLst/>
              <a:latin typeface="Tahoma" panose="020B0604030504040204" pitchFamily="34" charset="0"/>
              <a:ea typeface="Tahoma" panose="020B0604030504040204" pitchFamily="34" charset="0"/>
            </a:endParaRPr>
          </a:p>
          <a:p>
            <a:pPr>
              <a:spcBef>
                <a:spcPts val="15"/>
              </a:spcBef>
            </a:pPr>
            <a:r>
              <a:rPr lang="es-ES" sz="1800" dirty="0">
                <a:effectLst/>
                <a:latin typeface="Tahoma" panose="020B0604030504040204" pitchFamily="34" charset="0"/>
                <a:ea typeface="Tahoma" panose="020B0604030504040204" pitchFamily="34" charset="0"/>
              </a:rPr>
              <a:t> </a:t>
            </a:r>
            <a:endParaRPr lang="es-MX" sz="1800" dirty="0">
              <a:effectLst/>
              <a:latin typeface="Tahoma" panose="020B0604030504040204" pitchFamily="34" charset="0"/>
              <a:ea typeface="Tahoma" panose="020B0604030504040204" pitchFamily="34" charset="0"/>
            </a:endParaRPr>
          </a:p>
          <a:p>
            <a:pPr marL="520700" marR="158750">
              <a:lnSpc>
                <a:spcPct val="165000"/>
              </a:lnSpc>
              <a:spcAft>
                <a:spcPts val="0"/>
              </a:spcAft>
            </a:pPr>
            <a:r>
              <a:rPr lang="es-ES" sz="1800" dirty="0">
                <a:effectLst/>
                <a:latin typeface="Tahoma" panose="020B0604030504040204" pitchFamily="34" charset="0"/>
                <a:ea typeface="Tahoma" panose="020B0604030504040204" pitchFamily="34" charset="0"/>
              </a:rPr>
              <a:t>Creamos </a:t>
            </a:r>
            <a:r>
              <a:rPr lang="es-ES" sz="1800" dirty="0" err="1">
                <a:effectLst/>
                <a:latin typeface="Tahoma" panose="020B0604030504040204" pitchFamily="34" charset="0"/>
                <a:ea typeface="Tahoma" panose="020B0604030504040204" pitchFamily="34" charset="0"/>
              </a:rPr>
              <a:t>ProMec</a:t>
            </a:r>
            <a:r>
              <a:rPr lang="es-ES" sz="1800" dirty="0">
                <a:effectLst/>
                <a:latin typeface="Tahoma" panose="020B0604030504040204" pitchFamily="34" charset="0"/>
                <a:ea typeface="Tahoma" panose="020B0604030504040204" pitchFamily="34" charset="0"/>
              </a:rPr>
              <a:t> Software, una herramienta integral diseñada para la gestión eficiente y efectiva de un</a:t>
            </a:r>
            <a:r>
              <a:rPr lang="es-ES" sz="1800" spc="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taller</a:t>
            </a:r>
            <a:r>
              <a:rPr lang="es-ES" sz="1800" spc="-11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mecánico.</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Su</a:t>
            </a:r>
            <a:r>
              <a:rPr lang="es-ES" sz="1800" spc="-10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función</a:t>
            </a:r>
            <a:r>
              <a:rPr lang="es-ES" sz="1800" spc="-10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principal</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consiste</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en</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simplificar</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y</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organizar</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las</a:t>
            </a:r>
            <a:r>
              <a:rPr lang="es-ES" sz="1800" spc="-9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operaciones</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diarias</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al</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permitir</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el</a:t>
            </a:r>
            <a:r>
              <a:rPr lang="es-ES" sz="1800" spc="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ingreso</a:t>
            </a:r>
            <a:r>
              <a:rPr lang="es-ES" sz="1800" spc="-11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y</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seguimiento</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de</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clientes,</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pagos,</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piezas</a:t>
            </a:r>
            <a:r>
              <a:rPr lang="es-ES" sz="1800" spc="-10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en</a:t>
            </a:r>
            <a:r>
              <a:rPr lang="es-ES" sz="1800" spc="-110" dirty="0">
                <a:effectLst/>
                <a:latin typeface="Tahoma" panose="020B0604030504040204" pitchFamily="34" charset="0"/>
                <a:ea typeface="Tahoma" panose="020B0604030504040204" pitchFamily="34" charset="0"/>
              </a:rPr>
              <a:t> </a:t>
            </a:r>
            <a:r>
              <a:rPr lang="es-ES" sz="1800" spc="-5" dirty="0" err="1">
                <a:effectLst/>
                <a:latin typeface="Tahoma" panose="020B0604030504040204" pitchFamily="34" charset="0"/>
                <a:ea typeface="Tahoma" panose="020B0604030504040204" pitchFamily="34" charset="0"/>
              </a:rPr>
              <a:t>almacen</a:t>
            </a:r>
            <a:r>
              <a:rPr lang="es-ES" sz="1800" spc="-8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y</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facturas.</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Este</a:t>
            </a:r>
            <a:r>
              <a:rPr lang="es-ES" sz="1800" spc="-9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software</a:t>
            </a:r>
            <a:r>
              <a:rPr lang="es-ES" sz="1800" spc="-9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ofrece</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una</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plataforma</a:t>
            </a:r>
            <a:r>
              <a:rPr lang="es-ES" sz="1800" spc="-4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centralizada</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que</a:t>
            </a:r>
            <a:r>
              <a:rPr lang="es-ES" sz="1800" spc="3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facilita</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administración</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3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servicios</a:t>
            </a:r>
            <a:r>
              <a:rPr lang="es-ES" sz="1800" spc="2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automotrices,</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desde</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2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asignación</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trabajos</a:t>
            </a:r>
            <a:r>
              <a:rPr lang="es-ES" sz="1800" spc="3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en</a:t>
            </a:r>
            <a:r>
              <a:rPr lang="es-ES" sz="1800" spc="3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el</a:t>
            </a:r>
            <a:r>
              <a:rPr lang="es-ES" sz="1800" spc="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taller</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hasta</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10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actualización</a:t>
            </a:r>
            <a:r>
              <a:rPr lang="es-ES" sz="1800" spc="-10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del</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inventario</a:t>
            </a:r>
            <a:r>
              <a:rPr lang="es-ES" sz="1800" spc="-10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del</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almacén</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piezas.</a:t>
            </a:r>
            <a:endParaRPr lang="es-MX" sz="1800" dirty="0">
              <a:effectLst/>
              <a:latin typeface="Tahoma" panose="020B0604030504040204" pitchFamily="34" charset="0"/>
              <a:ea typeface="Tahoma" panose="020B0604030504040204" pitchFamily="34" charset="0"/>
            </a:endParaRPr>
          </a:p>
          <a:p>
            <a:endParaRPr lang="es-MX" sz="1800" b="1" kern="0" dirty="0">
              <a:solidFill>
                <a:schemeClr val="bg2"/>
              </a:solidFill>
              <a:effectLst/>
              <a:latin typeface="Tahoma" panose="020B0604030504040204" pitchFamily="34" charset="0"/>
              <a:ea typeface="Tahoma" panose="020B0604030504040204" pitchFamily="34" charset="0"/>
            </a:endParaRPr>
          </a:p>
          <a:p>
            <a:endParaRPr lang="es-MX" dirty="0"/>
          </a:p>
        </p:txBody>
      </p:sp>
      <p:pic>
        <p:nvPicPr>
          <p:cNvPr id="4" name="Imagen 3">
            <a:extLst>
              <a:ext uri="{FF2B5EF4-FFF2-40B4-BE49-F238E27FC236}">
                <a16:creationId xmlns:a16="http://schemas.microsoft.com/office/drawing/2014/main" id="{46387D06-A423-3D83-877B-8C2DB2843A29}"/>
              </a:ext>
            </a:extLst>
          </p:cNvPr>
          <p:cNvPicPr>
            <a:picLocks noChangeAspect="1"/>
          </p:cNvPicPr>
          <p:nvPr/>
        </p:nvPicPr>
        <p:blipFill>
          <a:blip r:embed="rId2"/>
          <a:stretch>
            <a:fillRect/>
          </a:stretch>
        </p:blipFill>
        <p:spPr>
          <a:xfrm>
            <a:off x="86847" y="111163"/>
            <a:ext cx="3225064" cy="1182727"/>
          </a:xfrm>
          <a:prstGeom prst="rect">
            <a:avLst/>
          </a:prstGeom>
        </p:spPr>
      </p:pic>
    </p:spTree>
    <p:extLst>
      <p:ext uri="{BB962C8B-B14F-4D97-AF65-F5344CB8AC3E}">
        <p14:creationId xmlns:p14="http://schemas.microsoft.com/office/powerpoint/2010/main" val="194616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43A805E-2D7C-8D1E-0FE0-C8C908578E1C}"/>
              </a:ext>
            </a:extLst>
          </p:cNvPr>
          <p:cNvPicPr>
            <a:picLocks noChangeAspect="1"/>
          </p:cNvPicPr>
          <p:nvPr/>
        </p:nvPicPr>
        <p:blipFill>
          <a:blip r:embed="rId2"/>
          <a:stretch>
            <a:fillRect/>
          </a:stretch>
        </p:blipFill>
        <p:spPr>
          <a:xfrm>
            <a:off x="0" y="373216"/>
            <a:ext cx="3225064" cy="1182727"/>
          </a:xfrm>
          <a:prstGeom prst="rect">
            <a:avLst/>
          </a:prstGeom>
        </p:spPr>
      </p:pic>
      <p:sp>
        <p:nvSpPr>
          <p:cNvPr id="3" name="CuadroTexto 2">
            <a:extLst>
              <a:ext uri="{FF2B5EF4-FFF2-40B4-BE49-F238E27FC236}">
                <a16:creationId xmlns:a16="http://schemas.microsoft.com/office/drawing/2014/main" id="{D593A561-17BD-98AA-8A4B-5E04571AAB65}"/>
              </a:ext>
            </a:extLst>
          </p:cNvPr>
          <p:cNvSpPr txBox="1"/>
          <p:nvPr/>
        </p:nvSpPr>
        <p:spPr>
          <a:xfrm>
            <a:off x="144967" y="1176801"/>
            <a:ext cx="12047034" cy="5898153"/>
          </a:xfrm>
          <a:prstGeom prst="rect">
            <a:avLst/>
          </a:prstGeom>
          <a:noFill/>
        </p:spPr>
        <p:txBody>
          <a:bodyPr wrap="square" rtlCol="0">
            <a:spAutoFit/>
          </a:bodyPr>
          <a:lstStyle/>
          <a:p>
            <a:pPr marL="520700" marR="99060">
              <a:lnSpc>
                <a:spcPct val="166000"/>
              </a:lnSpc>
              <a:spcBef>
                <a:spcPts val="1240"/>
              </a:spcBef>
            </a:pPr>
            <a:r>
              <a:rPr lang="es-ES" sz="1800" spc="-5" dirty="0">
                <a:effectLst/>
                <a:latin typeface="Tahoma" panose="020B0604030504040204" pitchFamily="34" charset="0"/>
                <a:ea typeface="Tahoma" panose="020B0604030504040204" pitchFamily="34" charset="0"/>
              </a:rPr>
              <a:t>Con</a:t>
            </a:r>
            <a:r>
              <a:rPr lang="es-ES" sz="1800" spc="-105" dirty="0">
                <a:effectLst/>
                <a:latin typeface="Tahoma" panose="020B0604030504040204" pitchFamily="34" charset="0"/>
                <a:ea typeface="Tahoma" panose="020B0604030504040204" pitchFamily="34" charset="0"/>
              </a:rPr>
              <a:t> </a:t>
            </a:r>
            <a:r>
              <a:rPr lang="es-ES" sz="1800" spc="-5" dirty="0" err="1">
                <a:effectLst/>
                <a:latin typeface="Tahoma" panose="020B0604030504040204" pitchFamily="34" charset="0"/>
                <a:ea typeface="Tahoma" panose="020B0604030504040204" pitchFamily="34" charset="0"/>
              </a:rPr>
              <a:t>ProMec</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Software,</a:t>
            </a:r>
            <a:r>
              <a:rPr lang="es-ES" sz="1800" spc="-11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los</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usuarios</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pueden</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ingresar</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y</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mantener</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una</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base</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datos</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clientes,</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agilizando</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gestión</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6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7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información</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relacionada</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con</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los</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vehículos</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y</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sus</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dueños.</a:t>
            </a:r>
            <a:r>
              <a:rPr lang="es-ES" sz="1800" spc="6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Además,</a:t>
            </a:r>
            <a:r>
              <a:rPr lang="es-ES" sz="1800" spc="3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facilita</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el</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proceso</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registrar</a:t>
            </a:r>
            <a:r>
              <a:rPr lang="es-ES" sz="1800" spc="50" dirty="0">
                <a:effectLst/>
                <a:latin typeface="Tahoma" panose="020B0604030504040204" pitchFamily="34" charset="0"/>
                <a:ea typeface="Tahoma" panose="020B0604030504040204" pitchFamily="34" charset="0"/>
              </a:rPr>
              <a:t> </a:t>
            </a:r>
            <a:r>
              <a:rPr lang="es-ES" spc="50" dirty="0">
                <a:latin typeface="Tahoma" panose="020B0604030504040204" pitchFamily="34" charset="0"/>
                <a:ea typeface="Tahoma" panose="020B0604030504040204" pitchFamily="34" charset="0"/>
              </a:rPr>
              <a:t>y </a:t>
            </a:r>
            <a:r>
              <a:rPr lang="es-ES" sz="1800" dirty="0">
                <a:effectLst/>
                <a:latin typeface="Tahoma" panose="020B0604030504040204" pitchFamily="34" charset="0"/>
                <a:ea typeface="Tahoma" panose="020B0604030504040204" pitchFamily="34" charset="0"/>
              </a:rPr>
              <a:t>dar seguimiento a los pagos y facturas asociados a los servicios prestados. De igual manera, una de las</a:t>
            </a:r>
            <a:r>
              <a:rPr lang="es-ES" sz="1800" spc="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características</a:t>
            </a:r>
            <a:r>
              <a:rPr lang="es-ES" sz="1800" spc="7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destacadas</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65" dirty="0">
                <a:effectLst/>
                <a:latin typeface="Tahoma" panose="020B0604030504040204" pitchFamily="34" charset="0"/>
                <a:ea typeface="Tahoma" panose="020B0604030504040204" pitchFamily="34" charset="0"/>
              </a:rPr>
              <a:t> </a:t>
            </a:r>
            <a:r>
              <a:rPr lang="es-ES" sz="1800" dirty="0" err="1">
                <a:effectLst/>
                <a:latin typeface="Tahoma" panose="020B0604030504040204" pitchFamily="34" charset="0"/>
                <a:ea typeface="Tahoma" panose="020B0604030504040204" pitchFamily="34" charset="0"/>
              </a:rPr>
              <a:t>ProMec</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es</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su</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capacidad</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para</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asignar</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y</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monitorear</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servicios</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específicos</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en</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el</a:t>
            </a:r>
            <a:r>
              <a:rPr lang="es-ES" sz="1800" spc="-42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taller mecánico. Esto</a:t>
            </a:r>
            <a:r>
              <a:rPr lang="es-ES" sz="1800" spc="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incluye</a:t>
            </a:r>
            <a:r>
              <a:rPr lang="es-ES" sz="1800" spc="2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asignación</a:t>
            </a:r>
            <a:r>
              <a:rPr lang="es-ES" sz="1800" spc="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2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trabajos a</a:t>
            </a:r>
            <a:r>
              <a:rPr lang="es-ES" sz="1800" spc="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mecánicos, el</a:t>
            </a:r>
            <a:r>
              <a:rPr lang="es-ES" sz="1800" spc="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seguimiento</a:t>
            </a:r>
            <a:r>
              <a:rPr lang="es-ES" sz="1800" spc="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del progreso</a:t>
            </a:r>
            <a:r>
              <a:rPr lang="es-ES" sz="1800" spc="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las</a:t>
            </a:r>
            <a:r>
              <a:rPr lang="es-ES" sz="1800" spc="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reparaciones</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y</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generación</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3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informes</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detallados</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sobre</a:t>
            </a:r>
            <a:r>
              <a:rPr lang="es-ES" sz="1800" spc="-3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el</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estado</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3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los</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vehículos.</a:t>
            </a:r>
            <a:endParaRPr lang="es-MX" sz="1800" dirty="0">
              <a:effectLst/>
              <a:latin typeface="Tahoma" panose="020B0604030504040204" pitchFamily="34" charset="0"/>
              <a:ea typeface="Tahoma" panose="020B0604030504040204" pitchFamily="34" charset="0"/>
            </a:endParaRPr>
          </a:p>
          <a:p>
            <a:pPr>
              <a:spcBef>
                <a:spcPts val="15"/>
              </a:spcBef>
            </a:pPr>
            <a:r>
              <a:rPr lang="es-ES" sz="1800" dirty="0">
                <a:effectLst/>
                <a:latin typeface="Tahoma" panose="020B0604030504040204" pitchFamily="34" charset="0"/>
                <a:ea typeface="Tahoma" panose="020B0604030504040204" pitchFamily="34" charset="0"/>
              </a:rPr>
              <a:t> </a:t>
            </a:r>
            <a:endParaRPr lang="es-MX" sz="1800" dirty="0">
              <a:effectLst/>
              <a:latin typeface="Tahoma" panose="020B0604030504040204" pitchFamily="34" charset="0"/>
              <a:ea typeface="Tahoma" panose="020B0604030504040204" pitchFamily="34" charset="0"/>
            </a:endParaRPr>
          </a:p>
          <a:p>
            <a:pPr marL="520700"/>
            <a:r>
              <a:rPr lang="es-ES" sz="1800" dirty="0">
                <a:effectLst/>
                <a:latin typeface="Tahoma" panose="020B0604030504040204" pitchFamily="34" charset="0"/>
                <a:ea typeface="Tahoma" panose="020B0604030504040204" pitchFamily="34" charset="0"/>
              </a:rPr>
              <a:t>Así</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mismo,</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entre</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las</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soluciones</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de</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software</a:t>
            </a:r>
            <a:r>
              <a:rPr lang="es-ES" sz="1800" spc="5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y</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hardware</a:t>
            </a:r>
            <a:r>
              <a:rPr lang="es-ES" sz="1800" spc="5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que</a:t>
            </a:r>
            <a:r>
              <a:rPr lang="es-ES" sz="1800" spc="6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llevamos</a:t>
            </a:r>
            <a:r>
              <a:rPr lang="es-ES" sz="1800" spc="4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cabo,</a:t>
            </a:r>
            <a:r>
              <a:rPr lang="es-ES" sz="1800" spc="2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se</a:t>
            </a:r>
            <a:r>
              <a:rPr lang="es-ES" sz="1800" spc="4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encuentran:</a:t>
            </a:r>
            <a:endParaRPr lang="es-MX" sz="1800" dirty="0">
              <a:effectLst/>
              <a:latin typeface="Tahoma" panose="020B0604030504040204" pitchFamily="34" charset="0"/>
              <a:ea typeface="Tahoma" panose="020B0604030504040204" pitchFamily="34" charset="0"/>
            </a:endParaRPr>
          </a:p>
          <a:p>
            <a:pPr>
              <a:spcBef>
                <a:spcPts val="20"/>
              </a:spcBef>
            </a:pPr>
            <a:r>
              <a:rPr lang="es-ES" sz="1800" dirty="0">
                <a:effectLst/>
                <a:latin typeface="Tahoma" panose="020B0604030504040204" pitchFamily="34" charset="0"/>
                <a:ea typeface="Tahoma" panose="020B0604030504040204" pitchFamily="34" charset="0"/>
              </a:rPr>
              <a:t> </a:t>
            </a:r>
            <a:endParaRPr lang="es-MX" sz="1800" dirty="0">
              <a:effectLst/>
              <a:latin typeface="Tahoma" panose="020B0604030504040204" pitchFamily="34" charset="0"/>
              <a:ea typeface="Tahoma" panose="020B0604030504040204" pitchFamily="34" charset="0"/>
            </a:endParaRPr>
          </a:p>
          <a:p>
            <a:pPr marL="342900" lvl="0" indent="-342900">
              <a:buSzPts val="1200"/>
              <a:buFont typeface="Courier New" panose="02070309020205020404" pitchFamily="49" charset="0"/>
              <a:buChar char="o"/>
              <a:tabLst>
                <a:tab pos="978535" algn="l"/>
              </a:tabLst>
            </a:pPr>
            <a:r>
              <a:rPr lang="es-ES" sz="1800" dirty="0">
                <a:effectLst/>
                <a:latin typeface="Tahoma" panose="020B0604030504040204" pitchFamily="34" charset="0"/>
                <a:ea typeface="Courier New" panose="02070309020205020404" pitchFamily="49" charset="0"/>
              </a:rPr>
              <a:t>Programa</a:t>
            </a:r>
            <a:r>
              <a:rPr lang="es-ES" sz="1800" spc="8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personalizado</a:t>
            </a:r>
            <a:r>
              <a:rPr lang="es-ES" sz="1800" spc="8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acorde</a:t>
            </a:r>
            <a:r>
              <a:rPr lang="es-ES" sz="1800" spc="7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a</a:t>
            </a:r>
            <a:r>
              <a:rPr lang="es-ES" sz="1800" spc="8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las</a:t>
            </a:r>
            <a:r>
              <a:rPr lang="es-ES" sz="1800" spc="105"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especificaciones</a:t>
            </a:r>
            <a:r>
              <a:rPr lang="es-ES" sz="1800" spc="7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previamente</a:t>
            </a:r>
            <a:r>
              <a:rPr lang="es-ES" sz="1800" spc="65"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mencionada</a:t>
            </a:r>
            <a:r>
              <a:rPr lang="es-ES" sz="1800" spc="7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(Java</a:t>
            </a:r>
            <a:r>
              <a:rPr lang="es-ES" sz="1800" spc="80" dirty="0">
                <a:effectLst/>
                <a:latin typeface="Tahoma" panose="020B0604030504040204" pitchFamily="34" charset="0"/>
                <a:ea typeface="Courier New" panose="02070309020205020404" pitchFamily="49" charset="0"/>
              </a:rPr>
              <a:t> </a:t>
            </a:r>
            <a:r>
              <a:rPr lang="es-ES" sz="1800" dirty="0" err="1">
                <a:effectLst/>
                <a:latin typeface="Tahoma" panose="020B0604030504040204" pitchFamily="34" charset="0"/>
                <a:ea typeface="Courier New" panose="02070309020205020404" pitchFamily="49" charset="0"/>
              </a:rPr>
              <a:t>Based</a:t>
            </a:r>
            <a:r>
              <a:rPr lang="es-ES" sz="1800" dirty="0">
                <a:effectLst/>
                <a:latin typeface="Tahoma" panose="020B0604030504040204" pitchFamily="34" charset="0"/>
                <a:ea typeface="Courier New" panose="02070309020205020404" pitchFamily="49" charset="0"/>
              </a:rPr>
              <a:t>)</a:t>
            </a:r>
            <a:endParaRPr lang="es-MX" sz="1800" dirty="0">
              <a:effectLst/>
              <a:latin typeface="Tahoma" panose="020B0604030504040204" pitchFamily="34" charset="0"/>
              <a:ea typeface="Courier New" panose="02070309020205020404" pitchFamily="49" charset="0"/>
            </a:endParaRPr>
          </a:p>
          <a:p>
            <a:pPr>
              <a:spcBef>
                <a:spcPts val="10"/>
              </a:spcBef>
            </a:pPr>
            <a:r>
              <a:rPr lang="es-ES" sz="1800" dirty="0">
                <a:effectLst/>
                <a:latin typeface="Tahoma" panose="020B0604030504040204" pitchFamily="34" charset="0"/>
                <a:ea typeface="Tahoma" panose="020B0604030504040204" pitchFamily="34" charset="0"/>
              </a:rPr>
              <a:t> </a:t>
            </a:r>
            <a:endParaRPr lang="es-MX" sz="1800" dirty="0">
              <a:effectLst/>
              <a:latin typeface="Tahoma" panose="020B0604030504040204" pitchFamily="34" charset="0"/>
              <a:ea typeface="Tahoma" panose="020B0604030504040204" pitchFamily="34" charset="0"/>
            </a:endParaRPr>
          </a:p>
          <a:p>
            <a:pPr marL="342900" lvl="0" indent="-342900">
              <a:buSzPts val="1200"/>
              <a:buFont typeface="Courier New" panose="02070309020205020404" pitchFamily="49" charset="0"/>
              <a:buChar char="o"/>
              <a:tabLst>
                <a:tab pos="978535" algn="l"/>
              </a:tabLst>
            </a:pPr>
            <a:r>
              <a:rPr lang="es-ES" sz="1800" dirty="0">
                <a:effectLst/>
                <a:latin typeface="Tahoma" panose="020B0604030504040204" pitchFamily="34" charset="0"/>
                <a:ea typeface="Courier New" panose="02070309020205020404" pitchFamily="49" charset="0"/>
              </a:rPr>
              <a:t>Diseño</a:t>
            </a:r>
            <a:r>
              <a:rPr lang="es-ES" sz="1800" spc="5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y</a:t>
            </a:r>
            <a:r>
              <a:rPr lang="es-ES" sz="1800" spc="4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estructurado</a:t>
            </a:r>
            <a:r>
              <a:rPr lang="es-ES" sz="1800" spc="35"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de</a:t>
            </a:r>
            <a:r>
              <a:rPr lang="es-ES" sz="1800" spc="4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redes</a:t>
            </a:r>
            <a:r>
              <a:rPr lang="es-ES" sz="1800" spc="5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(Topología</a:t>
            </a:r>
            <a:r>
              <a:rPr lang="es-ES" sz="1800" spc="4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Lógica</a:t>
            </a:r>
            <a:r>
              <a:rPr lang="es-ES" sz="1800" spc="4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y</a:t>
            </a:r>
            <a:r>
              <a:rPr lang="es-ES" sz="1800" spc="5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Física)</a:t>
            </a:r>
            <a:endParaRPr lang="es-MX" sz="1800" dirty="0">
              <a:effectLst/>
              <a:latin typeface="Tahoma" panose="020B0604030504040204" pitchFamily="34" charset="0"/>
              <a:ea typeface="Courier New" panose="02070309020205020404" pitchFamily="49" charset="0"/>
            </a:endParaRPr>
          </a:p>
          <a:p>
            <a:pPr>
              <a:spcBef>
                <a:spcPts val="10"/>
              </a:spcBef>
            </a:pPr>
            <a:r>
              <a:rPr lang="es-ES" sz="1800" dirty="0">
                <a:effectLst/>
                <a:latin typeface="Tahoma" panose="020B0604030504040204" pitchFamily="34" charset="0"/>
                <a:ea typeface="Tahoma" panose="020B0604030504040204" pitchFamily="34" charset="0"/>
              </a:rPr>
              <a:t> </a:t>
            </a:r>
            <a:endParaRPr lang="es-MX" sz="1800" dirty="0">
              <a:effectLst/>
              <a:latin typeface="Tahoma" panose="020B0604030504040204" pitchFamily="34" charset="0"/>
              <a:ea typeface="Tahoma" panose="020B0604030504040204" pitchFamily="34" charset="0"/>
            </a:endParaRPr>
          </a:p>
          <a:p>
            <a:pPr marL="342900" lvl="0" indent="-342900">
              <a:buSzPts val="1200"/>
              <a:buFont typeface="Courier New" panose="02070309020205020404" pitchFamily="49" charset="0"/>
              <a:buChar char="o"/>
              <a:tabLst>
                <a:tab pos="978535" algn="l"/>
              </a:tabLst>
            </a:pPr>
            <a:r>
              <a:rPr lang="es-ES" sz="1800" dirty="0">
                <a:effectLst/>
                <a:latin typeface="Tahoma" panose="020B0604030504040204" pitchFamily="34" charset="0"/>
                <a:ea typeface="Courier New" panose="02070309020205020404" pitchFamily="49" charset="0"/>
              </a:rPr>
              <a:t>Base</a:t>
            </a:r>
            <a:r>
              <a:rPr lang="es-ES" sz="1800" spc="35"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de</a:t>
            </a:r>
            <a:r>
              <a:rPr lang="es-ES" sz="1800" spc="35"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datos</a:t>
            </a:r>
            <a:r>
              <a:rPr lang="es-ES" sz="1800" spc="35"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personalizada</a:t>
            </a:r>
            <a:r>
              <a:rPr lang="es-ES" sz="1800" spc="8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en</a:t>
            </a:r>
            <a:r>
              <a:rPr lang="es-ES" sz="1800" spc="35"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SQL</a:t>
            </a:r>
            <a:endParaRPr lang="es-MX" sz="1800" dirty="0">
              <a:effectLst/>
              <a:latin typeface="Tahoma" panose="020B0604030504040204" pitchFamily="34" charset="0"/>
              <a:ea typeface="Courier New" panose="02070309020205020404" pitchFamily="49" charset="0"/>
            </a:endParaRPr>
          </a:p>
          <a:p>
            <a:pPr>
              <a:spcBef>
                <a:spcPts val="10"/>
              </a:spcBef>
            </a:pPr>
            <a:r>
              <a:rPr lang="es-ES" sz="1800" dirty="0">
                <a:effectLst/>
                <a:latin typeface="Tahoma" panose="020B0604030504040204" pitchFamily="34" charset="0"/>
                <a:ea typeface="Tahoma" panose="020B0604030504040204" pitchFamily="34" charset="0"/>
              </a:rPr>
              <a:t> </a:t>
            </a:r>
            <a:endParaRPr lang="es-MX" sz="1800" dirty="0">
              <a:effectLst/>
              <a:latin typeface="Tahoma" panose="020B0604030504040204" pitchFamily="34" charset="0"/>
              <a:ea typeface="Tahoma" panose="020B0604030504040204" pitchFamily="34" charset="0"/>
            </a:endParaRPr>
          </a:p>
          <a:p>
            <a:pPr marL="342900" lvl="0" indent="-342900">
              <a:buSzPts val="1200"/>
              <a:buFont typeface="Courier New" panose="02070309020205020404" pitchFamily="49" charset="0"/>
              <a:buChar char="o"/>
              <a:tabLst>
                <a:tab pos="978535" algn="l"/>
              </a:tabLst>
            </a:pPr>
            <a:r>
              <a:rPr lang="es-ES" sz="1800" dirty="0">
                <a:effectLst/>
                <a:latin typeface="Tahoma" panose="020B0604030504040204" pitchFamily="34" charset="0"/>
                <a:ea typeface="Courier New" panose="02070309020205020404" pitchFamily="49" charset="0"/>
              </a:rPr>
              <a:t>Logo</a:t>
            </a:r>
            <a:r>
              <a:rPr lang="es-ES" sz="1800" spc="100" dirty="0">
                <a:effectLst/>
                <a:latin typeface="Tahoma" panose="020B0604030504040204" pitchFamily="34" charset="0"/>
                <a:ea typeface="Courier New" panose="02070309020205020404" pitchFamily="49" charset="0"/>
              </a:rPr>
              <a:t> </a:t>
            </a:r>
            <a:r>
              <a:rPr lang="es-ES" sz="1800" dirty="0">
                <a:effectLst/>
                <a:latin typeface="Tahoma" panose="020B0604030504040204" pitchFamily="34" charset="0"/>
                <a:ea typeface="Courier New" panose="02070309020205020404" pitchFamily="49" charset="0"/>
              </a:rPr>
              <a:t>personalizado</a:t>
            </a:r>
            <a:endParaRPr lang="es-MX" sz="1800" dirty="0">
              <a:effectLst/>
              <a:latin typeface="Tahoma" panose="020B0604030504040204" pitchFamily="34" charset="0"/>
              <a:ea typeface="Courier New" panose="02070309020205020404" pitchFamily="49" charset="0"/>
            </a:endParaRPr>
          </a:p>
          <a:p>
            <a:endParaRPr lang="es-MX" dirty="0"/>
          </a:p>
        </p:txBody>
      </p:sp>
    </p:spTree>
    <p:extLst>
      <p:ext uri="{BB962C8B-B14F-4D97-AF65-F5344CB8AC3E}">
        <p14:creationId xmlns:p14="http://schemas.microsoft.com/office/powerpoint/2010/main" val="385553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115730E-CED6-BE91-589F-3C5A855D82A5}"/>
              </a:ext>
            </a:extLst>
          </p:cNvPr>
          <p:cNvPicPr>
            <a:picLocks noChangeAspect="1"/>
          </p:cNvPicPr>
          <p:nvPr/>
        </p:nvPicPr>
        <p:blipFill>
          <a:blip r:embed="rId2"/>
          <a:stretch>
            <a:fillRect/>
          </a:stretch>
        </p:blipFill>
        <p:spPr>
          <a:xfrm>
            <a:off x="0" y="0"/>
            <a:ext cx="3225064" cy="1182727"/>
          </a:xfrm>
          <a:prstGeom prst="rect">
            <a:avLst/>
          </a:prstGeom>
        </p:spPr>
      </p:pic>
      <p:sp>
        <p:nvSpPr>
          <p:cNvPr id="3" name="CuadroTexto 2">
            <a:extLst>
              <a:ext uri="{FF2B5EF4-FFF2-40B4-BE49-F238E27FC236}">
                <a16:creationId xmlns:a16="http://schemas.microsoft.com/office/drawing/2014/main" id="{6F5C5B2E-82D3-AC8B-B6BF-2817C281AF42}"/>
              </a:ext>
            </a:extLst>
          </p:cNvPr>
          <p:cNvSpPr txBox="1"/>
          <p:nvPr/>
        </p:nvSpPr>
        <p:spPr>
          <a:xfrm>
            <a:off x="558800" y="996953"/>
            <a:ext cx="10696911" cy="5272213"/>
          </a:xfrm>
          <a:prstGeom prst="rect">
            <a:avLst/>
          </a:prstGeom>
          <a:noFill/>
        </p:spPr>
        <p:txBody>
          <a:bodyPr wrap="square" rtlCol="0">
            <a:spAutoFit/>
          </a:bodyPr>
          <a:lstStyle/>
          <a:p>
            <a:pPr marL="429260">
              <a:spcBef>
                <a:spcPts val="1365"/>
              </a:spcBef>
            </a:pPr>
            <a:r>
              <a:rPr lang="es-ES" sz="1800" b="1" kern="0" dirty="0">
                <a:solidFill>
                  <a:schemeClr val="bg2"/>
                </a:solidFill>
                <a:effectLst/>
                <a:latin typeface="Tahoma" panose="020B0604030504040204" pitchFamily="34" charset="0"/>
                <a:ea typeface="Tahoma" panose="020B0604030504040204" pitchFamily="34" charset="0"/>
              </a:rPr>
              <a:t>Requerimientos</a:t>
            </a:r>
            <a:r>
              <a:rPr lang="es-ES" sz="1800" b="1" kern="0" spc="-80"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técnicos</a:t>
            </a:r>
            <a:r>
              <a:rPr lang="es-ES" sz="1800" b="1" kern="0" spc="-7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del</a:t>
            </a:r>
            <a:r>
              <a:rPr lang="es-ES" sz="1800" b="1" kern="0" spc="-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Cliente</a:t>
            </a:r>
            <a:endParaRPr lang="es-MX" sz="1800" b="1" kern="0" dirty="0">
              <a:solidFill>
                <a:schemeClr val="bg2"/>
              </a:solidFill>
              <a:effectLst/>
              <a:latin typeface="Tahoma" panose="020B0604030504040204" pitchFamily="34" charset="0"/>
              <a:ea typeface="Tahoma" panose="020B0604030504040204" pitchFamily="34" charset="0"/>
            </a:endParaRPr>
          </a:p>
          <a:p>
            <a:r>
              <a:rPr lang="es-ES" sz="1800" dirty="0">
                <a:effectLst/>
                <a:latin typeface="Tahoma" panose="020B0604030504040204" pitchFamily="34" charset="0"/>
                <a:ea typeface="Tahoma" panose="020B0604030504040204" pitchFamily="34" charset="0"/>
              </a:rPr>
              <a:t> </a:t>
            </a:r>
            <a:endParaRPr lang="es-MX" dirty="0">
              <a:latin typeface="Tahoma" panose="020B0604030504040204" pitchFamily="34" charset="0"/>
              <a:ea typeface="Tahoma" panose="020B0604030504040204" pitchFamily="34" charset="0"/>
            </a:endParaRPr>
          </a:p>
          <a:p>
            <a:r>
              <a:rPr lang="es-ES" sz="1800" spc="-5" dirty="0">
                <a:effectLst/>
                <a:latin typeface="Tahoma" panose="020B0604030504040204" pitchFamily="34" charset="0"/>
                <a:ea typeface="Tahoma" panose="020B0604030504040204" pitchFamily="34" charset="0"/>
              </a:rPr>
              <a:t>Para el correcto funcionamiento de las soluciones </a:t>
            </a:r>
            <a:r>
              <a:rPr lang="es-ES" sz="1800" dirty="0">
                <a:effectLst/>
                <a:latin typeface="Tahoma" panose="020B0604030504040204" pitchFamily="34" charset="0"/>
                <a:ea typeface="Tahoma" panose="020B0604030504040204" pitchFamily="34" charset="0"/>
              </a:rPr>
              <a:t>tecnológicas que brindaremos a </a:t>
            </a:r>
            <a:r>
              <a:rPr lang="es-ES" sz="1800" dirty="0" err="1">
                <a:effectLst/>
                <a:latin typeface="Tahoma" panose="020B0604030504040204" pitchFamily="34" charset="0"/>
                <a:ea typeface="Tahoma" panose="020B0604030504040204" pitchFamily="34" charset="0"/>
              </a:rPr>
              <a:t>ProMec</a:t>
            </a:r>
            <a:r>
              <a:rPr lang="es-ES" sz="1800" dirty="0">
                <a:effectLst/>
                <a:latin typeface="Tahoma" panose="020B0604030504040204" pitchFamily="34" charset="0"/>
                <a:ea typeface="Tahoma" panose="020B0604030504040204" pitchFamily="34" charset="0"/>
              </a:rPr>
              <a:t> Auto, el cliente</a:t>
            </a:r>
            <a:r>
              <a:rPr lang="es-ES" sz="1800" spc="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necesita</a:t>
            </a:r>
            <a:r>
              <a:rPr lang="es-ES" sz="1800" spc="-95"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los</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siguientes</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requerimientos</a:t>
            </a:r>
            <a:r>
              <a:rPr lang="es-ES" sz="1800" spc="-11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técnicos</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para</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poder</a:t>
            </a:r>
            <a:r>
              <a:rPr lang="es-ES" sz="1800" spc="-100" dirty="0">
                <a:effectLst/>
                <a:latin typeface="Tahoma" panose="020B0604030504040204" pitchFamily="34" charset="0"/>
                <a:ea typeface="Tahoma" panose="020B0604030504040204" pitchFamily="34" charset="0"/>
              </a:rPr>
              <a:t> </a:t>
            </a:r>
            <a:r>
              <a:rPr lang="es-ES" sz="1800" spc="-5" dirty="0">
                <a:effectLst/>
                <a:latin typeface="Tahoma" panose="020B0604030504040204" pitchFamily="34" charset="0"/>
                <a:ea typeface="Tahoma" panose="020B0604030504040204" pitchFamily="34" charset="0"/>
              </a:rPr>
              <a:t>llevar</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a</a:t>
            </a:r>
            <a:r>
              <a:rPr lang="es-ES" sz="1800" spc="-11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cabo</a:t>
            </a:r>
            <a:r>
              <a:rPr lang="es-ES" sz="1800" spc="-11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la</a:t>
            </a:r>
            <a:r>
              <a:rPr lang="es-ES" sz="1800" spc="-95"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implementación</a:t>
            </a:r>
            <a:r>
              <a:rPr lang="es-ES" sz="1800" spc="-100" dirty="0">
                <a:effectLst/>
                <a:latin typeface="Tahoma" panose="020B0604030504040204" pitchFamily="34" charset="0"/>
                <a:ea typeface="Tahoma" panose="020B0604030504040204" pitchFamily="34" charset="0"/>
              </a:rPr>
              <a:t> </a:t>
            </a:r>
            <a:r>
              <a:rPr lang="es-ES" sz="1800" dirty="0">
                <a:effectLst/>
                <a:latin typeface="Tahoma" panose="020B0604030504040204" pitchFamily="34" charset="0"/>
                <a:ea typeface="Tahoma" panose="020B0604030504040204" pitchFamily="34" charset="0"/>
              </a:rPr>
              <a:t>correspondiente:</a:t>
            </a:r>
            <a:endParaRPr lang="es-MX" sz="1800" dirty="0">
              <a:effectLst/>
              <a:latin typeface="Tahoma" panose="020B0604030504040204" pitchFamily="34" charset="0"/>
              <a:ea typeface="Tahoma" panose="020B0604030504040204" pitchFamily="34" charset="0"/>
            </a:endParaRPr>
          </a:p>
          <a:p>
            <a:pPr marL="342900" lvl="0" indent="-342900">
              <a:spcBef>
                <a:spcPts val="505"/>
              </a:spcBef>
              <a:buSzPts val="1400"/>
              <a:buFont typeface="Symbol" panose="05050102010706020507" pitchFamily="18" charset="2"/>
              <a:buChar char=""/>
              <a:tabLst>
                <a:tab pos="886460" algn="l"/>
                <a:tab pos="887095" algn="l"/>
              </a:tabLst>
            </a:pPr>
            <a:r>
              <a:rPr lang="es-ES" sz="1800" dirty="0">
                <a:effectLst/>
                <a:latin typeface="Tahoma" panose="020B0604030504040204" pitchFamily="34" charset="0"/>
                <a:ea typeface="Symbol" panose="05050102010706020507" pitchFamily="18" charset="2"/>
                <a:cs typeface="Symbol" panose="05050102010706020507" pitchFamily="18" charset="2"/>
              </a:rPr>
              <a:t>NetBeans</a:t>
            </a:r>
            <a:r>
              <a:rPr lang="es-ES" sz="1800" spc="-10"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IDE</a:t>
            </a:r>
            <a:r>
              <a:rPr lang="es-ES" sz="1800" spc="-10" dirty="0">
                <a:effectLst/>
                <a:latin typeface="Tahoma" panose="020B0604030504040204" pitchFamily="34" charset="0"/>
                <a:ea typeface="Symbol" panose="05050102010706020507" pitchFamily="18" charset="2"/>
                <a:cs typeface="Symbol" panose="05050102010706020507" pitchFamily="18" charset="2"/>
              </a:rPr>
              <a:t> </a:t>
            </a:r>
            <a:r>
              <a:rPr lang="es-ES" sz="1800" dirty="0" err="1">
                <a:effectLst/>
                <a:latin typeface="Tahoma" panose="020B0604030504040204" pitchFamily="34" charset="0"/>
                <a:ea typeface="Symbol" panose="05050102010706020507" pitchFamily="18" charset="2"/>
                <a:cs typeface="Symbol" panose="05050102010706020507" pitchFamily="18" charset="2"/>
              </a:rPr>
              <a:t>Version</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19</a:t>
            </a:r>
            <a:endParaRPr lang="es-MX" sz="1800" dirty="0">
              <a:effectLst/>
              <a:latin typeface="Tahoma" panose="020B0604030504040204" pitchFamily="34" charset="0"/>
              <a:ea typeface="Symbol" panose="05050102010706020507" pitchFamily="18" charset="2"/>
              <a:cs typeface="Symbol" panose="05050102010706020507" pitchFamily="18" charset="2"/>
            </a:endParaRPr>
          </a:p>
          <a:p>
            <a:pPr marL="342900" lvl="0" indent="-342900">
              <a:spcBef>
                <a:spcPts val="1610"/>
              </a:spcBef>
              <a:buSzPts val="1400"/>
              <a:buFont typeface="Symbol" panose="05050102010706020507" pitchFamily="18" charset="2"/>
              <a:buChar char=""/>
              <a:tabLst>
                <a:tab pos="886460" algn="l"/>
                <a:tab pos="887095" algn="l"/>
              </a:tabLst>
            </a:pPr>
            <a:r>
              <a:rPr lang="es-ES" sz="1800" dirty="0">
                <a:effectLst/>
                <a:latin typeface="Tahoma" panose="020B0604030504040204" pitchFamily="34" charset="0"/>
                <a:ea typeface="Symbol" panose="05050102010706020507" pitchFamily="18" charset="2"/>
                <a:cs typeface="Symbol" panose="05050102010706020507" pitchFamily="18" charset="2"/>
              </a:rPr>
              <a:t>MySQL</a:t>
            </a:r>
            <a:r>
              <a:rPr lang="es-ES" sz="1800" spc="-15" dirty="0">
                <a:effectLst/>
                <a:latin typeface="Tahoma" panose="020B0604030504040204" pitchFamily="34" charset="0"/>
                <a:ea typeface="Symbol" panose="05050102010706020507" pitchFamily="18" charset="2"/>
                <a:cs typeface="Symbol" panose="05050102010706020507" pitchFamily="18" charset="2"/>
              </a:rPr>
              <a:t> </a:t>
            </a:r>
            <a:r>
              <a:rPr lang="es-ES" sz="1800" dirty="0" err="1">
                <a:effectLst/>
                <a:latin typeface="Tahoma" panose="020B0604030504040204" pitchFamily="34" charset="0"/>
                <a:ea typeface="Symbol" panose="05050102010706020507" pitchFamily="18" charset="2"/>
                <a:cs typeface="Symbol" panose="05050102010706020507" pitchFamily="18" charset="2"/>
              </a:rPr>
              <a:t>WorkBench</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err="1">
                <a:effectLst/>
                <a:latin typeface="Tahoma" panose="020B0604030504040204" pitchFamily="34" charset="0"/>
                <a:ea typeface="Symbol" panose="05050102010706020507" pitchFamily="18" charset="2"/>
                <a:cs typeface="Symbol" panose="05050102010706020507" pitchFamily="18" charset="2"/>
              </a:rPr>
              <a:t>Version</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8.0</a:t>
            </a:r>
            <a:endParaRPr lang="es-MX" sz="1800" dirty="0">
              <a:effectLst/>
              <a:latin typeface="Tahoma" panose="020B0604030504040204" pitchFamily="34" charset="0"/>
              <a:ea typeface="Symbol" panose="05050102010706020507" pitchFamily="18" charset="2"/>
              <a:cs typeface="Symbol" panose="05050102010706020507" pitchFamily="18" charset="2"/>
            </a:endParaRPr>
          </a:p>
          <a:p>
            <a:pPr marL="342900" lvl="0" indent="-342900">
              <a:spcBef>
                <a:spcPts val="1595"/>
              </a:spcBef>
              <a:buSzPts val="1400"/>
              <a:buFont typeface="Symbol" panose="05050102010706020507" pitchFamily="18" charset="2"/>
              <a:buChar char=""/>
              <a:tabLst>
                <a:tab pos="886460" algn="l"/>
                <a:tab pos="887095" algn="l"/>
              </a:tabLst>
            </a:pPr>
            <a:r>
              <a:rPr lang="es-ES" sz="1800" dirty="0" err="1">
                <a:effectLst/>
                <a:latin typeface="Tahoma" panose="020B0604030504040204" pitchFamily="34" charset="0"/>
                <a:ea typeface="Symbol" panose="05050102010706020507" pitchFamily="18" charset="2"/>
                <a:cs typeface="Symbol" panose="05050102010706020507" pitchFamily="18" charset="2"/>
              </a:rPr>
              <a:t>phpMyAdmin</a:t>
            </a:r>
            <a:r>
              <a:rPr lang="es-ES" sz="1800" spc="115" dirty="0">
                <a:effectLst/>
                <a:latin typeface="Tahoma" panose="020B0604030504040204" pitchFamily="34" charset="0"/>
                <a:ea typeface="Symbol" panose="05050102010706020507" pitchFamily="18" charset="2"/>
                <a:cs typeface="Symbol" panose="05050102010706020507" pitchFamily="18" charset="2"/>
              </a:rPr>
              <a:t> </a:t>
            </a:r>
            <a:r>
              <a:rPr lang="es-ES" sz="1800" dirty="0" err="1">
                <a:effectLst/>
                <a:latin typeface="Tahoma" panose="020B0604030504040204" pitchFamily="34" charset="0"/>
                <a:ea typeface="Symbol" panose="05050102010706020507" pitchFamily="18" charset="2"/>
                <a:cs typeface="Symbol" panose="05050102010706020507" pitchFamily="18" charset="2"/>
              </a:rPr>
              <a:t>Version</a:t>
            </a:r>
            <a:r>
              <a:rPr lang="es-ES" sz="1800" spc="10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5.2.1</a:t>
            </a:r>
            <a:endParaRPr lang="es-MX" sz="1800" dirty="0">
              <a:effectLst/>
              <a:latin typeface="Tahoma" panose="020B0604030504040204" pitchFamily="34" charset="0"/>
              <a:ea typeface="Symbol" panose="05050102010706020507" pitchFamily="18" charset="2"/>
              <a:cs typeface="Symbol" panose="05050102010706020507" pitchFamily="18" charset="2"/>
            </a:endParaRPr>
          </a:p>
          <a:p>
            <a:pPr marL="342900" lvl="0" indent="-342900">
              <a:spcBef>
                <a:spcPts val="1615"/>
              </a:spcBef>
              <a:buSzPts val="1400"/>
              <a:buFont typeface="Symbol" panose="05050102010706020507" pitchFamily="18" charset="2"/>
              <a:buChar char=""/>
              <a:tabLst>
                <a:tab pos="886460" algn="l"/>
                <a:tab pos="887095" algn="l"/>
              </a:tabLst>
            </a:pPr>
            <a:r>
              <a:rPr lang="es-ES" sz="1800" dirty="0">
                <a:effectLst/>
                <a:latin typeface="Tahoma" panose="020B0604030504040204" pitchFamily="34" charset="0"/>
                <a:ea typeface="Symbol" panose="05050102010706020507" pitchFamily="18" charset="2"/>
                <a:cs typeface="Symbol" panose="05050102010706020507" pitchFamily="18" charset="2"/>
              </a:rPr>
              <a:t>Visual</a:t>
            </a:r>
            <a:r>
              <a:rPr lang="es-ES" sz="1800" spc="20"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Studio</a:t>
            </a:r>
            <a:r>
              <a:rPr lang="es-ES" sz="1800" spc="30" dirty="0">
                <a:effectLst/>
                <a:latin typeface="Tahoma" panose="020B0604030504040204" pitchFamily="34" charset="0"/>
                <a:ea typeface="Symbol" panose="05050102010706020507" pitchFamily="18" charset="2"/>
                <a:cs typeface="Symbol" panose="05050102010706020507" pitchFamily="18" charset="2"/>
              </a:rPr>
              <a:t> </a:t>
            </a:r>
            <a:r>
              <a:rPr lang="es-ES" sz="1800" dirty="0" err="1">
                <a:effectLst/>
                <a:latin typeface="Tahoma" panose="020B0604030504040204" pitchFamily="34" charset="0"/>
                <a:ea typeface="Symbol" panose="05050102010706020507" pitchFamily="18" charset="2"/>
                <a:cs typeface="Symbol" panose="05050102010706020507" pitchFamily="18" charset="2"/>
              </a:rPr>
              <a:t>Code</a:t>
            </a:r>
            <a:r>
              <a:rPr lang="es-ES" sz="1800" spc="2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1.84</a:t>
            </a:r>
            <a:endParaRPr lang="es-MX" sz="1800" dirty="0">
              <a:effectLst/>
              <a:latin typeface="Tahoma" panose="020B0604030504040204" pitchFamily="34" charset="0"/>
              <a:ea typeface="Symbol" panose="05050102010706020507" pitchFamily="18" charset="2"/>
              <a:cs typeface="Symbol" panose="05050102010706020507" pitchFamily="18" charset="2"/>
            </a:endParaRPr>
          </a:p>
          <a:p>
            <a:pPr marL="342900" lvl="0" indent="-342900">
              <a:spcBef>
                <a:spcPts val="1595"/>
              </a:spcBef>
              <a:buSzPts val="1400"/>
              <a:buFont typeface="Symbol" panose="05050102010706020507" pitchFamily="18" charset="2"/>
              <a:buChar char=""/>
              <a:tabLst>
                <a:tab pos="886460" algn="l"/>
                <a:tab pos="887095" algn="l"/>
              </a:tabLst>
            </a:pPr>
            <a:r>
              <a:rPr lang="es-ES" sz="1800" dirty="0">
                <a:effectLst/>
                <a:latin typeface="Tahoma" panose="020B0604030504040204" pitchFamily="34" charset="0"/>
                <a:ea typeface="Symbol" panose="05050102010706020507" pitchFamily="18" charset="2"/>
                <a:cs typeface="Symbol" panose="05050102010706020507" pitchFamily="18" charset="2"/>
              </a:rPr>
              <a:t>Switch</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Gigabit, 24</a:t>
            </a:r>
            <a:r>
              <a:rPr lang="es-ES" sz="1800" spc="-1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Puerto </a:t>
            </a:r>
            <a:r>
              <a:rPr lang="es-ES" sz="1800" dirty="0" err="1">
                <a:effectLst/>
                <a:latin typeface="Tahoma" panose="020B0604030504040204" pitchFamily="34" charset="0"/>
                <a:ea typeface="Symbol" panose="05050102010706020507" pitchFamily="18" charset="2"/>
                <a:cs typeface="Symbol" panose="05050102010706020507" pitchFamily="18" charset="2"/>
              </a:rPr>
              <a:t>PoE</a:t>
            </a:r>
            <a:r>
              <a:rPr lang="es-ES" sz="1800" dirty="0">
                <a:effectLst/>
                <a:latin typeface="Tahoma" panose="020B0604030504040204" pitchFamily="34" charset="0"/>
                <a:ea typeface="Symbol" panose="05050102010706020507" pitchFamily="18" charset="2"/>
                <a:cs typeface="Symbol" panose="05050102010706020507" pitchFamily="18" charset="2"/>
              </a:rPr>
              <a:t>+,</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2</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Puertos</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SFP,</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52</a:t>
            </a:r>
            <a:r>
              <a:rPr lang="es-ES" sz="1800" spc="-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Gbit/s</a:t>
            </a:r>
            <a:endParaRPr lang="es-MX" sz="1800" dirty="0">
              <a:effectLst/>
              <a:latin typeface="Tahoma" panose="020B0604030504040204" pitchFamily="34" charset="0"/>
              <a:ea typeface="Symbol" panose="05050102010706020507" pitchFamily="18" charset="2"/>
              <a:cs typeface="Symbol" panose="05050102010706020507" pitchFamily="18" charset="2"/>
            </a:endParaRPr>
          </a:p>
          <a:p>
            <a:pPr marL="342900" lvl="0" indent="-342900">
              <a:spcBef>
                <a:spcPts val="1595"/>
              </a:spcBef>
              <a:buSzPts val="1400"/>
              <a:buFont typeface="Symbol" panose="05050102010706020507" pitchFamily="18" charset="2"/>
              <a:buChar char=""/>
              <a:tabLst>
                <a:tab pos="886460" algn="l"/>
                <a:tab pos="887095" algn="l"/>
              </a:tabLst>
            </a:pPr>
            <a:r>
              <a:rPr lang="en-US" sz="1800" dirty="0">
                <a:effectLst/>
                <a:latin typeface="Tahoma" panose="020B0604030504040204" pitchFamily="34" charset="0"/>
                <a:ea typeface="Symbol" panose="05050102010706020507" pitchFamily="18" charset="2"/>
                <a:cs typeface="Symbol" panose="05050102010706020507" pitchFamily="18" charset="2"/>
              </a:rPr>
              <a:t>Access</a:t>
            </a:r>
            <a:r>
              <a:rPr lang="en-US" sz="1800" spc="-40"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Point</a:t>
            </a:r>
            <a:r>
              <a:rPr lang="en-US" sz="1800" spc="-45"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Networks</a:t>
            </a:r>
            <a:r>
              <a:rPr lang="en-US" sz="1800" spc="-30"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de</a:t>
            </a:r>
            <a:r>
              <a:rPr lang="en-US" sz="1800" spc="-30"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Banda</a:t>
            </a:r>
            <a:r>
              <a:rPr lang="en-US" sz="1800" spc="-35"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Dual</a:t>
            </a:r>
            <a:r>
              <a:rPr lang="en-US" sz="1800" spc="-35"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Flex</a:t>
            </a:r>
            <a:r>
              <a:rPr lang="en-US" sz="1800" spc="-40"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HD,</a:t>
            </a:r>
            <a:r>
              <a:rPr lang="en-US" sz="1800" spc="-35"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1733</a:t>
            </a:r>
            <a:r>
              <a:rPr lang="en-US" sz="1800" spc="-30"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Mbit/s,</a:t>
            </a:r>
            <a:r>
              <a:rPr lang="en-US" sz="1800" spc="-40"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1x</a:t>
            </a:r>
            <a:r>
              <a:rPr lang="en-US" sz="1800" spc="-40"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RJ45,</a:t>
            </a:r>
            <a:r>
              <a:rPr lang="en-US" sz="1800" spc="-35" dirty="0">
                <a:effectLst/>
                <a:latin typeface="Tahoma" panose="020B0604030504040204" pitchFamily="34" charset="0"/>
                <a:ea typeface="Symbol" panose="05050102010706020507" pitchFamily="18" charset="2"/>
                <a:cs typeface="Symbol" panose="05050102010706020507" pitchFamily="18" charset="2"/>
              </a:rPr>
              <a:t> </a:t>
            </a:r>
            <a:r>
              <a:rPr lang="en-US" sz="1800" dirty="0">
                <a:effectLst/>
                <a:latin typeface="Tahoma" panose="020B0604030504040204" pitchFamily="34" charset="0"/>
                <a:ea typeface="Symbol" panose="05050102010706020507" pitchFamily="18" charset="2"/>
                <a:cs typeface="Symbol" panose="05050102010706020507" pitchFamily="18" charset="2"/>
              </a:rPr>
              <a:t>2.4/5GHz</a:t>
            </a:r>
            <a:endParaRPr lang="es-MX" sz="1800" dirty="0">
              <a:effectLst/>
              <a:latin typeface="Tahoma" panose="020B0604030504040204" pitchFamily="34" charset="0"/>
              <a:ea typeface="Symbol" panose="05050102010706020507" pitchFamily="18" charset="2"/>
              <a:cs typeface="Symbol" panose="05050102010706020507" pitchFamily="18" charset="2"/>
            </a:endParaRPr>
          </a:p>
          <a:p>
            <a:pPr marL="342900" marR="397510" lvl="0" indent="-342900">
              <a:lnSpc>
                <a:spcPct val="163000"/>
              </a:lnSpc>
              <a:spcBef>
                <a:spcPts val="1610"/>
              </a:spcBef>
              <a:spcAft>
                <a:spcPts val="0"/>
              </a:spcAft>
              <a:buSzPts val="1400"/>
              <a:buFont typeface="Symbol" panose="05050102010706020507" pitchFamily="18" charset="2"/>
              <a:buChar char=""/>
              <a:tabLst>
                <a:tab pos="886460" algn="l"/>
                <a:tab pos="887095" algn="l"/>
              </a:tabLst>
            </a:pPr>
            <a:r>
              <a:rPr lang="es-ES" sz="1800" dirty="0">
                <a:effectLst/>
                <a:latin typeface="Tahoma" panose="020B0604030504040204" pitchFamily="34" charset="0"/>
                <a:ea typeface="Symbol" panose="05050102010706020507" pitchFamily="18" charset="2"/>
                <a:cs typeface="Symbol" panose="05050102010706020507" pitchFamily="18" charset="2"/>
              </a:rPr>
              <a:t>S</a:t>
            </a:r>
            <a:r>
              <a:rPr lang="es-ES" sz="1800" spc="5" dirty="0">
                <a:effectLst/>
                <a:latin typeface="Tahoma" panose="020B0604030504040204" pitchFamily="34" charset="0"/>
                <a:ea typeface="Symbol" panose="05050102010706020507" pitchFamily="18" charset="2"/>
                <a:cs typeface="Symbol" panose="05050102010706020507" pitchFamily="18" charset="2"/>
              </a:rPr>
              <a:t>e</a:t>
            </a:r>
            <a:r>
              <a:rPr lang="es-ES" sz="1800" dirty="0">
                <a:effectLst/>
                <a:latin typeface="Tahoma" panose="020B0604030504040204" pitchFamily="34" charset="0"/>
                <a:ea typeface="Symbol" panose="05050102010706020507" pitchFamily="18" charset="2"/>
                <a:cs typeface="Symbol" panose="05050102010706020507" pitchFamily="18" charset="2"/>
              </a:rPr>
              <a:t>rvid</a:t>
            </a:r>
            <a:r>
              <a:rPr lang="es-ES" sz="1800" spc="-20" dirty="0">
                <a:effectLst/>
                <a:latin typeface="Tahoma" panose="020B0604030504040204" pitchFamily="34" charset="0"/>
                <a:ea typeface="Symbol" panose="05050102010706020507" pitchFamily="18" charset="2"/>
                <a:cs typeface="Symbol" panose="05050102010706020507" pitchFamily="18" charset="2"/>
              </a:rPr>
              <a:t>o</a:t>
            </a:r>
            <a:r>
              <a:rPr lang="es-ES" sz="1800" dirty="0">
                <a:effectLst/>
                <a:latin typeface="Tahoma" panose="020B0604030504040204" pitchFamily="34" charset="0"/>
                <a:ea typeface="Symbol" panose="05050102010706020507" pitchFamily="18" charset="2"/>
                <a:cs typeface="Symbol" panose="05050102010706020507" pitchFamily="18" charset="2"/>
              </a:rPr>
              <a:t>r</a:t>
            </a:r>
            <a:r>
              <a:rPr lang="es-ES" sz="1800" spc="-7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PC</a:t>
            </a:r>
            <a:r>
              <a:rPr lang="es-ES" sz="1800" spc="-8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de</a:t>
            </a:r>
            <a:r>
              <a:rPr lang="es-ES" sz="1800" spc="-90"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so</a:t>
            </a:r>
            <a:r>
              <a:rPr lang="es-ES" sz="1800" spc="-15" dirty="0">
                <a:effectLst/>
                <a:latin typeface="Tahoma" panose="020B0604030504040204" pitchFamily="34" charset="0"/>
                <a:ea typeface="Symbol" panose="05050102010706020507" pitchFamily="18" charset="2"/>
                <a:cs typeface="Symbol" panose="05050102010706020507" pitchFamily="18" charset="2"/>
              </a:rPr>
              <a:t>b</a:t>
            </a:r>
            <a:r>
              <a:rPr lang="es-ES" sz="1800" dirty="0">
                <a:effectLst/>
                <a:latin typeface="Tahoma" panose="020B0604030504040204" pitchFamily="34" charset="0"/>
                <a:ea typeface="Symbol" panose="05050102010706020507" pitchFamily="18" charset="2"/>
                <a:cs typeface="Symbol" panose="05050102010706020507" pitchFamily="18" charset="2"/>
              </a:rPr>
              <a:t>r</a:t>
            </a:r>
            <a:r>
              <a:rPr lang="es-ES" sz="1800" spc="-5" dirty="0">
                <a:effectLst/>
                <a:latin typeface="Tahoma" panose="020B0604030504040204" pitchFamily="34" charset="0"/>
                <a:ea typeface="Symbol" panose="05050102010706020507" pitchFamily="18" charset="2"/>
                <a:cs typeface="Symbol" panose="05050102010706020507" pitchFamily="18" charset="2"/>
              </a:rPr>
              <a:t>e</a:t>
            </a:r>
            <a:r>
              <a:rPr lang="es-ES" sz="1800" dirty="0">
                <a:effectLst/>
                <a:latin typeface="Tahoma" panose="020B0604030504040204" pitchFamily="34" charset="0"/>
                <a:ea typeface="Symbol" panose="05050102010706020507" pitchFamily="18" charset="2"/>
                <a:cs typeface="Symbol" panose="05050102010706020507" pitchFamily="18" charset="2"/>
              </a:rPr>
              <a:t>m</a:t>
            </a:r>
            <a:r>
              <a:rPr lang="es-ES" sz="1800" spc="-10" dirty="0">
                <a:effectLst/>
                <a:latin typeface="Tahoma" panose="020B0604030504040204" pitchFamily="34" charset="0"/>
                <a:ea typeface="Symbol" panose="05050102010706020507" pitchFamily="18" charset="2"/>
                <a:cs typeface="Symbol" panose="05050102010706020507" pitchFamily="18" charset="2"/>
              </a:rPr>
              <a:t>e</a:t>
            </a:r>
            <a:r>
              <a:rPr lang="es-ES" sz="1800" dirty="0">
                <a:effectLst/>
                <a:latin typeface="Tahoma" panose="020B0604030504040204" pitchFamily="34" charset="0"/>
                <a:ea typeface="Symbol" panose="05050102010706020507" pitchFamily="18" charset="2"/>
                <a:cs typeface="Symbol" panose="05050102010706020507" pitchFamily="18" charset="2"/>
              </a:rPr>
              <a:t>sa</a:t>
            </a:r>
            <a:r>
              <a:rPr lang="es-ES" sz="1800" spc="-8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e</a:t>
            </a:r>
            <a:r>
              <a:rPr lang="es-ES" sz="1800" spc="-10" dirty="0">
                <a:effectLst/>
                <a:latin typeface="Tahoma" panose="020B0604030504040204" pitchFamily="34" charset="0"/>
                <a:ea typeface="Symbol" panose="05050102010706020507" pitchFamily="18" charset="2"/>
                <a:cs typeface="Symbol" panose="05050102010706020507" pitchFamily="18" charset="2"/>
              </a:rPr>
              <a:t>m</a:t>
            </a:r>
            <a:r>
              <a:rPr lang="es-ES" sz="1800" dirty="0">
                <a:effectLst/>
                <a:latin typeface="Tahoma" panose="020B0604030504040204" pitchFamily="34" charset="0"/>
                <a:ea typeface="Symbol" panose="05050102010706020507" pitchFamily="18" charset="2"/>
                <a:cs typeface="Symbol" panose="05050102010706020507" pitchFamily="18" charset="2"/>
              </a:rPr>
              <a:t>p</a:t>
            </a:r>
            <a:r>
              <a:rPr lang="es-ES" sz="1800" spc="-10" dirty="0">
                <a:effectLst/>
                <a:latin typeface="Tahoma" panose="020B0604030504040204" pitchFamily="34" charset="0"/>
                <a:ea typeface="Symbol" panose="05050102010706020507" pitchFamily="18" charset="2"/>
                <a:cs typeface="Symbol" panose="05050102010706020507" pitchFamily="18" charset="2"/>
              </a:rPr>
              <a:t>r</a:t>
            </a:r>
            <a:r>
              <a:rPr lang="es-ES" sz="1800" dirty="0">
                <a:effectLst/>
                <a:latin typeface="Tahoma" panose="020B0604030504040204" pitchFamily="34" charset="0"/>
                <a:ea typeface="Symbol" panose="05050102010706020507" pitchFamily="18" charset="2"/>
                <a:cs typeface="Symbol" panose="05050102010706020507" pitchFamily="18" charset="2"/>
              </a:rPr>
              <a:t>e</a:t>
            </a:r>
            <a:r>
              <a:rPr lang="es-ES" sz="1800" spc="-10" dirty="0">
                <a:effectLst/>
                <a:latin typeface="Tahoma" panose="020B0604030504040204" pitchFamily="34" charset="0"/>
                <a:ea typeface="Symbol" panose="05050102010706020507" pitchFamily="18" charset="2"/>
                <a:cs typeface="Symbol" panose="05050102010706020507" pitchFamily="18" charset="2"/>
              </a:rPr>
              <a:t>s</a:t>
            </a:r>
            <a:r>
              <a:rPr lang="es-ES" sz="1800" dirty="0">
                <a:effectLst/>
                <a:latin typeface="Tahoma" panose="020B0604030504040204" pitchFamily="34" charset="0"/>
                <a:ea typeface="Symbol" panose="05050102010706020507" pitchFamily="18" charset="2"/>
                <a:cs typeface="Symbol" panose="05050102010706020507" pitchFamily="18" charset="2"/>
              </a:rPr>
              <a:t>a</a:t>
            </a:r>
            <a:r>
              <a:rPr lang="es-ES" sz="1800" spc="5" dirty="0">
                <a:effectLst/>
                <a:latin typeface="Tahoma" panose="020B0604030504040204" pitchFamily="34" charset="0"/>
                <a:ea typeface="Symbol" panose="05050102010706020507" pitchFamily="18" charset="2"/>
                <a:cs typeface="Symbol" panose="05050102010706020507" pitchFamily="18" charset="2"/>
              </a:rPr>
              <a:t>r</a:t>
            </a:r>
            <a:r>
              <a:rPr lang="es-ES" sz="1800" spc="-15" dirty="0">
                <a:effectLst/>
                <a:latin typeface="Tahoma" panose="020B0604030504040204" pitchFamily="34" charset="0"/>
                <a:ea typeface="Symbol" panose="05050102010706020507" pitchFamily="18" charset="2"/>
                <a:cs typeface="Symbol" panose="05050102010706020507" pitchFamily="18" charset="2"/>
              </a:rPr>
              <a:t>i</a:t>
            </a:r>
            <a:r>
              <a:rPr lang="es-ES" sz="1800" spc="-10" dirty="0">
                <a:effectLst/>
                <a:latin typeface="Tahoma" panose="020B0604030504040204" pitchFamily="34" charset="0"/>
                <a:ea typeface="Symbol" panose="05050102010706020507" pitchFamily="18" charset="2"/>
                <a:cs typeface="Symbol" panose="05050102010706020507" pitchFamily="18" charset="2"/>
              </a:rPr>
              <a:t>a</a:t>
            </a:r>
            <a:r>
              <a:rPr lang="es-ES" sz="1800" dirty="0">
                <a:effectLst/>
                <a:latin typeface="Tahoma" panose="020B0604030504040204" pitchFamily="34" charset="0"/>
                <a:ea typeface="Symbol" panose="05050102010706020507" pitchFamily="18" charset="2"/>
                <a:cs typeface="Symbol" panose="05050102010706020507" pitchFamily="18" charset="2"/>
              </a:rPr>
              <a:t>l</a:t>
            </a:r>
            <a:r>
              <a:rPr lang="es-ES" sz="1800" spc="-6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con</a:t>
            </a:r>
            <a:r>
              <a:rPr lang="es-ES" sz="1800" spc="-80" dirty="0">
                <a:effectLst/>
                <a:latin typeface="Tahoma" panose="020B0604030504040204" pitchFamily="34" charset="0"/>
                <a:ea typeface="Symbol" panose="05050102010706020507" pitchFamily="18" charset="2"/>
                <a:cs typeface="Symbol" panose="05050102010706020507" pitchFamily="18" charset="2"/>
              </a:rPr>
              <a:t> </a:t>
            </a:r>
            <a:r>
              <a:rPr lang="es-ES" sz="1800" spc="-15" dirty="0">
                <a:effectLst/>
                <a:latin typeface="Tahoma" panose="020B0604030504040204" pitchFamily="34" charset="0"/>
                <a:ea typeface="Symbol" panose="05050102010706020507" pitchFamily="18" charset="2"/>
                <a:cs typeface="Symbol" panose="05050102010706020507" pitchFamily="18" charset="2"/>
              </a:rPr>
              <a:t>p</a:t>
            </a:r>
            <a:r>
              <a:rPr lang="es-ES" sz="1800" dirty="0">
                <a:effectLst/>
                <a:latin typeface="Tahoma" panose="020B0604030504040204" pitchFamily="34" charset="0"/>
                <a:ea typeface="Symbol" panose="05050102010706020507" pitchFamily="18" charset="2"/>
                <a:cs typeface="Symbol" panose="05050102010706020507" pitchFamily="18" charset="2"/>
              </a:rPr>
              <a:t>roc</a:t>
            </a:r>
            <a:r>
              <a:rPr lang="es-ES" sz="1800" spc="-10" dirty="0">
                <a:effectLst/>
                <a:latin typeface="Tahoma" panose="020B0604030504040204" pitchFamily="34" charset="0"/>
                <a:ea typeface="Symbol" panose="05050102010706020507" pitchFamily="18" charset="2"/>
                <a:cs typeface="Symbol" panose="05050102010706020507" pitchFamily="18" charset="2"/>
              </a:rPr>
              <a:t>e</a:t>
            </a:r>
            <a:r>
              <a:rPr lang="es-ES" sz="1800" dirty="0">
                <a:effectLst/>
                <a:latin typeface="Tahoma" panose="020B0604030504040204" pitchFamily="34" charset="0"/>
                <a:ea typeface="Symbol" panose="05050102010706020507" pitchFamily="18" charset="2"/>
                <a:cs typeface="Symbol" panose="05050102010706020507" pitchFamily="18" charset="2"/>
              </a:rPr>
              <a:t>s</a:t>
            </a:r>
            <a:r>
              <a:rPr lang="es-ES" sz="1800" spc="5" dirty="0">
                <a:effectLst/>
                <a:latin typeface="Tahoma" panose="020B0604030504040204" pitchFamily="34" charset="0"/>
                <a:ea typeface="Symbol" panose="05050102010706020507" pitchFamily="18" charset="2"/>
                <a:cs typeface="Symbol" panose="05050102010706020507" pitchFamily="18" charset="2"/>
              </a:rPr>
              <a:t>a</a:t>
            </a:r>
            <a:r>
              <a:rPr lang="es-ES" sz="1800" dirty="0">
                <a:effectLst/>
                <a:latin typeface="Tahoma" panose="020B0604030504040204" pitchFamily="34" charset="0"/>
                <a:ea typeface="Symbol" panose="05050102010706020507" pitchFamily="18" charset="2"/>
                <a:cs typeface="Symbol" panose="05050102010706020507" pitchFamily="18" charset="2"/>
              </a:rPr>
              <a:t>d</a:t>
            </a:r>
            <a:r>
              <a:rPr lang="es-ES" sz="1800" spc="-15" dirty="0">
                <a:effectLst/>
                <a:latin typeface="Tahoma" panose="020B0604030504040204" pitchFamily="34" charset="0"/>
                <a:ea typeface="Symbol" panose="05050102010706020507" pitchFamily="18" charset="2"/>
                <a:cs typeface="Symbol" panose="05050102010706020507" pitchFamily="18" charset="2"/>
              </a:rPr>
              <a:t>o</a:t>
            </a:r>
            <a:r>
              <a:rPr lang="es-ES" sz="1800" dirty="0">
                <a:effectLst/>
                <a:latin typeface="Tahoma" panose="020B0604030504040204" pitchFamily="34" charset="0"/>
                <a:ea typeface="Symbol" panose="05050102010706020507" pitchFamily="18" charset="2"/>
                <a:cs typeface="Symbol" panose="05050102010706020507" pitchFamily="18" charset="2"/>
              </a:rPr>
              <a:t>r</a:t>
            </a:r>
            <a:r>
              <a:rPr lang="es-ES" sz="1800" spc="-75" dirty="0">
                <a:effectLst/>
                <a:latin typeface="Tahoma" panose="020B0604030504040204" pitchFamily="34" charset="0"/>
                <a:ea typeface="Symbol" panose="05050102010706020507" pitchFamily="18" charset="2"/>
                <a:cs typeface="Symbol" panose="05050102010706020507" pitchFamily="18" charset="2"/>
              </a:rPr>
              <a:t> </a:t>
            </a:r>
            <a:r>
              <a:rPr lang="es-ES" sz="1800" spc="-10" dirty="0">
                <a:effectLst/>
                <a:latin typeface="Tahoma" panose="020B0604030504040204" pitchFamily="34" charset="0"/>
                <a:ea typeface="Symbol" panose="05050102010706020507" pitchFamily="18" charset="2"/>
                <a:cs typeface="Symbol" panose="05050102010706020507" pitchFamily="18" charset="2"/>
              </a:rPr>
              <a:t>In</a:t>
            </a:r>
            <a:r>
              <a:rPr lang="es-ES" sz="1800" dirty="0">
                <a:effectLst/>
                <a:latin typeface="Tahoma" panose="020B0604030504040204" pitchFamily="34" charset="0"/>
                <a:ea typeface="Symbol" panose="05050102010706020507" pitchFamily="18" charset="2"/>
                <a:cs typeface="Symbol" panose="05050102010706020507" pitchFamily="18" charset="2"/>
              </a:rPr>
              <a:t>tel</a:t>
            </a:r>
            <a:r>
              <a:rPr lang="es-ES" sz="1800" spc="-75" dirty="0">
                <a:effectLst/>
                <a:latin typeface="Tahoma" panose="020B0604030504040204" pitchFamily="34" charset="0"/>
                <a:ea typeface="Symbol" panose="05050102010706020507" pitchFamily="18" charset="2"/>
                <a:cs typeface="Symbol" panose="05050102010706020507" pitchFamily="18" charset="2"/>
              </a:rPr>
              <a:t> </a:t>
            </a:r>
            <a:r>
              <a:rPr lang="es-ES" sz="1800" spc="-15" dirty="0">
                <a:effectLst/>
                <a:latin typeface="Tahoma" panose="020B0604030504040204" pitchFamily="34" charset="0"/>
                <a:ea typeface="Symbol" panose="05050102010706020507" pitchFamily="18" charset="2"/>
                <a:cs typeface="Symbol" panose="05050102010706020507" pitchFamily="18" charset="2"/>
              </a:rPr>
              <a:t>i</a:t>
            </a:r>
            <a:r>
              <a:rPr lang="es-ES" sz="1800" dirty="0">
                <a:effectLst/>
                <a:latin typeface="Tahoma" panose="020B0604030504040204" pitchFamily="34" charset="0"/>
                <a:ea typeface="Symbol" panose="05050102010706020507" pitchFamily="18" charset="2"/>
                <a:cs typeface="Symbol" panose="05050102010706020507" pitchFamily="18" charset="2"/>
              </a:rPr>
              <a:t>7</a:t>
            </a:r>
            <a:r>
              <a:rPr lang="es-ES" sz="1800" spc="-15" dirty="0">
                <a:effectLst/>
                <a:latin typeface="Tahoma" panose="020B0604030504040204" pitchFamily="34" charset="0"/>
                <a:ea typeface="Symbol" panose="05050102010706020507" pitchFamily="18" charset="2"/>
                <a:cs typeface="Symbol" panose="05050102010706020507" pitchFamily="18" charset="2"/>
              </a:rPr>
              <a:t>-</a:t>
            </a:r>
            <a:r>
              <a:rPr lang="es-ES" sz="1800" dirty="0">
                <a:effectLst/>
                <a:latin typeface="Tahoma" panose="020B0604030504040204" pitchFamily="34" charset="0"/>
                <a:ea typeface="Symbol" panose="05050102010706020507" pitchFamily="18" charset="2"/>
                <a:cs typeface="Symbol" panose="05050102010706020507" pitchFamily="18" charset="2"/>
              </a:rPr>
              <a:t>7700</a:t>
            </a:r>
            <a:r>
              <a:rPr lang="es-ES" sz="1800" spc="-90" dirty="0">
                <a:effectLst/>
                <a:latin typeface="Tahoma" panose="020B0604030504040204" pitchFamily="34" charset="0"/>
                <a:ea typeface="Symbol" panose="05050102010706020507" pitchFamily="18" charset="2"/>
                <a:cs typeface="Symbol" panose="05050102010706020507" pitchFamily="18" charset="2"/>
              </a:rPr>
              <a:t> </a:t>
            </a:r>
            <a:r>
              <a:rPr lang="es-ES" sz="1800" spc="-20" dirty="0" err="1">
                <a:effectLst/>
                <a:latin typeface="Tahoma" panose="020B0604030504040204" pitchFamily="34" charset="0"/>
                <a:ea typeface="Symbol" panose="05050102010706020507" pitchFamily="18" charset="2"/>
                <a:cs typeface="Symbol" panose="05050102010706020507" pitchFamily="18" charset="2"/>
              </a:rPr>
              <a:t>Q</a:t>
            </a:r>
            <a:r>
              <a:rPr lang="es-ES" sz="1800" dirty="0" err="1">
                <a:effectLst/>
                <a:latin typeface="Tahoma" panose="020B0604030504040204" pitchFamily="34" charset="0"/>
                <a:ea typeface="Symbol" panose="05050102010706020507" pitchFamily="18" charset="2"/>
                <a:cs typeface="Symbol" panose="05050102010706020507" pitchFamily="18" charset="2"/>
              </a:rPr>
              <a:t>u</a:t>
            </a:r>
            <a:r>
              <a:rPr lang="es-ES" sz="1800" spc="5" dirty="0" err="1">
                <a:effectLst/>
                <a:latin typeface="Tahoma" panose="020B0604030504040204" pitchFamily="34" charset="0"/>
                <a:ea typeface="Symbol" panose="05050102010706020507" pitchFamily="18" charset="2"/>
                <a:cs typeface="Symbol" panose="05050102010706020507" pitchFamily="18" charset="2"/>
              </a:rPr>
              <a:t>a</a:t>
            </a:r>
            <a:r>
              <a:rPr lang="es-ES" sz="1800" spc="-10" dirty="0" err="1">
                <a:effectLst/>
                <a:latin typeface="Tahoma" panose="020B0604030504040204" pitchFamily="34" charset="0"/>
                <a:ea typeface="Symbol" panose="05050102010706020507" pitchFamily="18" charset="2"/>
                <a:cs typeface="Symbol" panose="05050102010706020507" pitchFamily="18" charset="2"/>
              </a:rPr>
              <a:t>d</a:t>
            </a:r>
            <a:r>
              <a:rPr lang="es-ES" sz="1800" dirty="0">
                <a:effectLst/>
                <a:latin typeface="Tahoma" panose="020B0604030504040204" pitchFamily="34" charset="0"/>
                <a:ea typeface="Symbol" panose="05050102010706020507" pitchFamily="18" charset="2"/>
                <a:cs typeface="Symbol" panose="05050102010706020507" pitchFamily="18" charset="2"/>
              </a:rPr>
              <a:t>-C</a:t>
            </a:r>
            <a:r>
              <a:rPr lang="es-ES" sz="1800" spc="-10" dirty="0">
                <a:effectLst/>
                <a:latin typeface="Tahoma" panose="020B0604030504040204" pitchFamily="34" charset="0"/>
                <a:ea typeface="Symbol" panose="05050102010706020507" pitchFamily="18" charset="2"/>
                <a:cs typeface="Symbol" panose="05050102010706020507" pitchFamily="18" charset="2"/>
              </a:rPr>
              <a:t>o</a:t>
            </a:r>
            <a:r>
              <a:rPr lang="es-ES" sz="1800" dirty="0">
                <a:effectLst/>
                <a:latin typeface="Tahoma" panose="020B0604030504040204" pitchFamily="34" charset="0"/>
                <a:ea typeface="Symbol" panose="05050102010706020507" pitchFamily="18" charset="2"/>
                <a:cs typeface="Symbol" panose="05050102010706020507" pitchFamily="18" charset="2"/>
              </a:rPr>
              <a:t>re</a:t>
            </a:r>
            <a:r>
              <a:rPr lang="es-ES" sz="1800" spc="-7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3</a:t>
            </a:r>
            <a:r>
              <a:rPr lang="es-ES" sz="1800" spc="-15" dirty="0">
                <a:effectLst/>
                <a:latin typeface="Tahoma" panose="020B0604030504040204" pitchFamily="34" charset="0"/>
                <a:ea typeface="Symbol" panose="05050102010706020507" pitchFamily="18" charset="2"/>
                <a:cs typeface="Symbol" panose="05050102010706020507" pitchFamily="18" charset="2"/>
              </a:rPr>
              <a:t>,</a:t>
            </a:r>
            <a:r>
              <a:rPr lang="es-ES" sz="1800" dirty="0">
                <a:effectLst/>
                <a:latin typeface="Tahoma" panose="020B0604030504040204" pitchFamily="34" charset="0"/>
                <a:ea typeface="Symbol" panose="05050102010706020507" pitchFamily="18" charset="2"/>
                <a:cs typeface="Symbol" panose="05050102010706020507" pitchFamily="18" charset="2"/>
              </a:rPr>
              <a:t>6</a:t>
            </a:r>
            <a:r>
              <a:rPr lang="es-ES" sz="1800" spc="-90" dirty="0">
                <a:effectLst/>
                <a:latin typeface="Tahoma" panose="020B0604030504040204" pitchFamily="34" charset="0"/>
                <a:ea typeface="Symbol" panose="05050102010706020507" pitchFamily="18" charset="2"/>
                <a:cs typeface="Symbol" panose="05050102010706020507" pitchFamily="18" charset="2"/>
              </a:rPr>
              <a:t> </a:t>
            </a:r>
            <a:r>
              <a:rPr lang="es-ES" sz="1800" spc="5" dirty="0">
                <a:effectLst/>
                <a:latin typeface="Tahoma" panose="020B0604030504040204" pitchFamily="34" charset="0"/>
                <a:ea typeface="Symbol" panose="05050102010706020507" pitchFamily="18" charset="2"/>
                <a:cs typeface="Symbol" panose="05050102010706020507" pitchFamily="18" charset="2"/>
              </a:rPr>
              <a:t>G</a:t>
            </a:r>
            <a:r>
              <a:rPr lang="es-ES" sz="1800" spc="-10" dirty="0">
                <a:effectLst/>
                <a:latin typeface="Tahoma" panose="020B0604030504040204" pitchFamily="34" charset="0"/>
                <a:ea typeface="Symbol" panose="05050102010706020507" pitchFamily="18" charset="2"/>
                <a:cs typeface="Symbol" panose="05050102010706020507" pitchFamily="18" charset="2"/>
              </a:rPr>
              <a:t>Hz</a:t>
            </a:r>
            <a:r>
              <a:rPr lang="es-ES" sz="1800" dirty="0">
                <a:effectLst/>
                <a:latin typeface="Tahoma" panose="020B0604030504040204" pitchFamily="34" charset="0"/>
                <a:ea typeface="Symbol" panose="05050102010706020507" pitchFamily="18" charset="2"/>
                <a:cs typeface="Symbol" panose="05050102010706020507" pitchFamily="18" charset="2"/>
              </a:rPr>
              <a:t>,</a:t>
            </a:r>
            <a:r>
              <a:rPr lang="es-ES" sz="1800" spc="-80" dirty="0">
                <a:effectLst/>
                <a:latin typeface="Tahoma" panose="020B0604030504040204" pitchFamily="34" charset="0"/>
                <a:ea typeface="Symbol" panose="05050102010706020507" pitchFamily="18" charset="2"/>
                <a:cs typeface="Symbol" panose="05050102010706020507" pitchFamily="18" charset="2"/>
              </a:rPr>
              <a:t> </a:t>
            </a:r>
            <a:r>
              <a:rPr lang="es-ES" sz="1800" spc="-10" dirty="0">
                <a:effectLst/>
                <a:latin typeface="Tahoma" panose="020B0604030504040204" pitchFamily="34" charset="0"/>
                <a:ea typeface="Symbol" panose="05050102010706020507" pitchFamily="18" charset="2"/>
                <a:cs typeface="Symbol" panose="05050102010706020507" pitchFamily="18" charset="2"/>
              </a:rPr>
              <a:t>1</a:t>
            </a:r>
            <a:r>
              <a:rPr lang="es-ES" sz="1800" dirty="0">
                <a:effectLst/>
                <a:latin typeface="Tahoma" panose="020B0604030504040204" pitchFamily="34" charset="0"/>
                <a:ea typeface="Symbol" panose="05050102010706020507" pitchFamily="18" charset="2"/>
                <a:cs typeface="Symbol" panose="05050102010706020507" pitchFamily="18" charset="2"/>
              </a:rPr>
              <a:t>6</a:t>
            </a:r>
            <a:r>
              <a:rPr lang="es-ES" sz="1800" spc="-90" dirty="0">
                <a:effectLst/>
                <a:latin typeface="Tahoma" panose="020B0604030504040204" pitchFamily="34" charset="0"/>
                <a:ea typeface="Symbol" panose="05050102010706020507" pitchFamily="18" charset="2"/>
                <a:cs typeface="Symbol" panose="05050102010706020507" pitchFamily="18" charset="2"/>
              </a:rPr>
              <a:t> </a:t>
            </a:r>
            <a:r>
              <a:rPr lang="es-ES" sz="1800" spc="5" dirty="0">
                <a:effectLst/>
                <a:latin typeface="Tahoma" panose="020B0604030504040204" pitchFamily="34" charset="0"/>
                <a:ea typeface="Symbol" panose="05050102010706020507" pitchFamily="18" charset="2"/>
                <a:cs typeface="Symbol" panose="05050102010706020507" pitchFamily="18" charset="2"/>
              </a:rPr>
              <a:t>G</a:t>
            </a:r>
            <a:r>
              <a:rPr lang="es-ES" sz="1800" dirty="0">
                <a:effectLst/>
                <a:latin typeface="Tahoma" panose="020B0604030504040204" pitchFamily="34" charset="0"/>
                <a:ea typeface="Symbol" panose="05050102010706020507" pitchFamily="18" charset="2"/>
                <a:cs typeface="Symbol" panose="05050102010706020507" pitchFamily="18" charset="2"/>
              </a:rPr>
              <a:t>B</a:t>
            </a:r>
            <a:r>
              <a:rPr lang="es-ES" sz="1800" spc="-95" dirty="0">
                <a:effectLst/>
                <a:latin typeface="Tahoma" panose="020B0604030504040204" pitchFamily="34" charset="0"/>
                <a:ea typeface="Symbol" panose="05050102010706020507" pitchFamily="18" charset="2"/>
                <a:cs typeface="Symbol" panose="05050102010706020507" pitchFamily="18" charset="2"/>
              </a:rPr>
              <a:t> </a:t>
            </a:r>
            <a:r>
              <a:rPr lang="es-ES" sz="1800" spc="-10" dirty="0">
                <a:effectLst/>
                <a:latin typeface="Tahoma" panose="020B0604030504040204" pitchFamily="34" charset="0"/>
                <a:ea typeface="Symbol" panose="05050102010706020507" pitchFamily="18" charset="2"/>
                <a:cs typeface="Symbol" panose="05050102010706020507" pitchFamily="18" charset="2"/>
              </a:rPr>
              <a:t>DD</a:t>
            </a:r>
            <a:r>
              <a:rPr lang="es-ES" sz="1800" dirty="0">
                <a:effectLst/>
                <a:latin typeface="Tahoma" panose="020B0604030504040204" pitchFamily="34" charset="0"/>
                <a:ea typeface="Symbol" panose="05050102010706020507" pitchFamily="18" charset="2"/>
                <a:cs typeface="Symbol" panose="05050102010706020507" pitchFamily="18" charset="2"/>
              </a:rPr>
              <a:t>R</a:t>
            </a:r>
            <a:r>
              <a:rPr lang="es-ES" sz="1800" spc="5" dirty="0">
                <a:effectLst/>
                <a:latin typeface="Tahoma" panose="020B0604030504040204" pitchFamily="34" charset="0"/>
                <a:ea typeface="Symbol" panose="05050102010706020507" pitchFamily="18" charset="2"/>
                <a:cs typeface="Symbol" panose="05050102010706020507" pitchFamily="18" charset="2"/>
              </a:rPr>
              <a:t>4</a:t>
            </a:r>
            <a:r>
              <a:rPr lang="es-ES" sz="1800" dirty="0">
                <a:effectLst/>
                <a:latin typeface="Tahoma" panose="020B0604030504040204" pitchFamily="34" charset="0"/>
                <a:ea typeface="Symbol" panose="05050102010706020507" pitchFamily="18" charset="2"/>
                <a:cs typeface="Symbol" panose="05050102010706020507" pitchFamily="18" charset="2"/>
              </a:rPr>
              <a:t>, 512G</a:t>
            </a:r>
            <a:r>
              <a:rPr lang="es-ES" sz="1800" spc="-8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NVME</a:t>
            </a:r>
            <a:r>
              <a:rPr lang="es-ES" sz="1800" spc="-85"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SSD</a:t>
            </a:r>
            <a:r>
              <a:rPr lang="es-ES" sz="1800" spc="-80"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Windows</a:t>
            </a:r>
            <a:r>
              <a:rPr lang="es-ES" sz="1800" spc="-80"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10</a:t>
            </a:r>
            <a:r>
              <a:rPr lang="es-ES" sz="1800" spc="-80" dirty="0">
                <a:effectLst/>
                <a:latin typeface="Tahoma" panose="020B0604030504040204" pitchFamily="34" charset="0"/>
                <a:ea typeface="Symbol" panose="05050102010706020507" pitchFamily="18" charset="2"/>
                <a:cs typeface="Symbol" panose="05050102010706020507" pitchFamily="18" charset="2"/>
              </a:rPr>
              <a:t> </a:t>
            </a:r>
            <a:r>
              <a:rPr lang="es-ES" sz="1800" dirty="0">
                <a:effectLst/>
                <a:latin typeface="Tahoma" panose="020B0604030504040204" pitchFamily="34" charset="0"/>
                <a:ea typeface="Symbol" panose="05050102010706020507" pitchFamily="18" charset="2"/>
                <a:cs typeface="Symbol" panose="05050102010706020507" pitchFamily="18" charset="2"/>
              </a:rPr>
              <a:t>Pro</a:t>
            </a:r>
            <a:endParaRPr lang="es-MX" sz="1800" dirty="0">
              <a:effectLst/>
              <a:latin typeface="Tahoma" panose="020B060403050404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339125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0F2AB99-418F-44C8-FF5E-6F0CBC59AB4A}"/>
              </a:ext>
            </a:extLst>
          </p:cNvPr>
          <p:cNvSpPr txBox="1"/>
          <p:nvPr/>
        </p:nvSpPr>
        <p:spPr>
          <a:xfrm>
            <a:off x="4402667" y="321732"/>
            <a:ext cx="5418666" cy="646331"/>
          </a:xfrm>
          <a:prstGeom prst="rect">
            <a:avLst/>
          </a:prstGeom>
          <a:noFill/>
        </p:spPr>
        <p:txBody>
          <a:bodyPr wrap="square" rtlCol="0">
            <a:spAutoFit/>
          </a:bodyPr>
          <a:lstStyle/>
          <a:p>
            <a:r>
              <a:rPr lang="es-ES" sz="1800" b="1" kern="0" dirty="0">
                <a:solidFill>
                  <a:schemeClr val="bg2"/>
                </a:solidFill>
                <a:effectLst/>
                <a:latin typeface="Tahoma" panose="020B0604030504040204" pitchFamily="34" charset="0"/>
                <a:ea typeface="Tahoma" panose="020B0604030504040204" pitchFamily="34" charset="0"/>
              </a:rPr>
              <a:t>Diagrama</a:t>
            </a:r>
            <a:r>
              <a:rPr lang="es-ES" sz="1800" b="1" kern="0" spc="1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de</a:t>
            </a:r>
            <a:r>
              <a:rPr lang="es-ES" sz="1800" b="1" kern="0" spc="1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Clases:</a:t>
            </a:r>
            <a:endParaRPr lang="es-MX" sz="1800" b="1" kern="0" dirty="0">
              <a:solidFill>
                <a:schemeClr val="bg2"/>
              </a:solidFill>
              <a:effectLst/>
              <a:latin typeface="Tahoma" panose="020B0604030504040204" pitchFamily="34" charset="0"/>
              <a:ea typeface="Tahoma" panose="020B0604030504040204" pitchFamily="34" charset="0"/>
            </a:endParaRPr>
          </a:p>
          <a:p>
            <a:endParaRPr lang="es-MX" dirty="0"/>
          </a:p>
        </p:txBody>
      </p:sp>
      <p:pic>
        <p:nvPicPr>
          <p:cNvPr id="3" name="Imagen 2">
            <a:extLst>
              <a:ext uri="{FF2B5EF4-FFF2-40B4-BE49-F238E27FC236}">
                <a16:creationId xmlns:a16="http://schemas.microsoft.com/office/drawing/2014/main" id="{3D4700A5-80B5-E2CC-5FEF-3C9420EB5103}"/>
              </a:ext>
            </a:extLst>
          </p:cNvPr>
          <p:cNvPicPr>
            <a:picLocks noChangeAspect="1"/>
          </p:cNvPicPr>
          <p:nvPr/>
        </p:nvPicPr>
        <p:blipFill>
          <a:blip r:embed="rId2"/>
          <a:stretch>
            <a:fillRect/>
          </a:stretch>
        </p:blipFill>
        <p:spPr>
          <a:xfrm>
            <a:off x="233201" y="53533"/>
            <a:ext cx="3225064" cy="1182727"/>
          </a:xfrm>
          <a:prstGeom prst="rect">
            <a:avLst/>
          </a:prstGeom>
        </p:spPr>
      </p:pic>
      <p:pic>
        <p:nvPicPr>
          <p:cNvPr id="7" name="Imagen 6">
            <a:extLst>
              <a:ext uri="{FF2B5EF4-FFF2-40B4-BE49-F238E27FC236}">
                <a16:creationId xmlns:a16="http://schemas.microsoft.com/office/drawing/2014/main" id="{FFE78B35-E33B-CEE6-60A4-6023CB5CD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84" y="1095119"/>
            <a:ext cx="11458832" cy="55821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21295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933525E-925B-E10F-9EBA-A57F561F2E29}"/>
              </a:ext>
            </a:extLst>
          </p:cNvPr>
          <p:cNvSpPr txBox="1"/>
          <p:nvPr/>
        </p:nvSpPr>
        <p:spPr>
          <a:xfrm>
            <a:off x="3738283" y="268197"/>
            <a:ext cx="7651376" cy="646331"/>
          </a:xfrm>
          <a:prstGeom prst="rect">
            <a:avLst/>
          </a:prstGeom>
          <a:noFill/>
        </p:spPr>
        <p:txBody>
          <a:bodyPr wrap="square" rtlCol="0">
            <a:spAutoFit/>
          </a:bodyPr>
          <a:lstStyle/>
          <a:p>
            <a:r>
              <a:rPr lang="es-ES" sz="1800" b="1" kern="0" dirty="0">
                <a:solidFill>
                  <a:schemeClr val="bg2"/>
                </a:solidFill>
                <a:effectLst/>
                <a:latin typeface="Tahoma" panose="020B0604030504040204" pitchFamily="34" charset="0"/>
                <a:ea typeface="Tahoma" panose="020B0604030504040204" pitchFamily="34" charset="0"/>
              </a:rPr>
              <a:t>Diagrama</a:t>
            </a:r>
            <a:r>
              <a:rPr lang="es-ES" sz="1800" b="1" kern="0" spc="-15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de</a:t>
            </a:r>
            <a:r>
              <a:rPr lang="es-ES" sz="1800" b="1" kern="0" spc="-15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Entidad</a:t>
            </a:r>
            <a:r>
              <a:rPr lang="es-ES" sz="1800" b="1" kern="0" spc="-15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Relación</a:t>
            </a:r>
            <a:endParaRPr lang="es-MX" sz="1800" b="1" kern="0" dirty="0">
              <a:solidFill>
                <a:schemeClr val="bg2"/>
              </a:solidFill>
              <a:effectLst/>
              <a:latin typeface="Tahoma" panose="020B0604030504040204" pitchFamily="34" charset="0"/>
              <a:ea typeface="Tahoma" panose="020B0604030504040204" pitchFamily="34" charset="0"/>
            </a:endParaRPr>
          </a:p>
          <a:p>
            <a:endParaRPr lang="es-MX" dirty="0"/>
          </a:p>
        </p:txBody>
      </p:sp>
      <p:pic>
        <p:nvPicPr>
          <p:cNvPr id="3" name="Imagen 2">
            <a:extLst>
              <a:ext uri="{FF2B5EF4-FFF2-40B4-BE49-F238E27FC236}">
                <a16:creationId xmlns:a16="http://schemas.microsoft.com/office/drawing/2014/main" id="{A3D1DD1E-37BF-38A3-B932-4E2B92701131}"/>
              </a:ext>
            </a:extLst>
          </p:cNvPr>
          <p:cNvPicPr>
            <a:picLocks noChangeAspect="1"/>
          </p:cNvPicPr>
          <p:nvPr/>
        </p:nvPicPr>
        <p:blipFill>
          <a:blip r:embed="rId2"/>
          <a:stretch>
            <a:fillRect/>
          </a:stretch>
        </p:blipFill>
        <p:spPr>
          <a:xfrm>
            <a:off x="166963" y="0"/>
            <a:ext cx="3225064" cy="1182727"/>
          </a:xfrm>
          <a:prstGeom prst="rect">
            <a:avLst/>
          </a:prstGeom>
        </p:spPr>
      </p:pic>
      <p:pic>
        <p:nvPicPr>
          <p:cNvPr id="4" name="Imagen 3">
            <a:extLst>
              <a:ext uri="{FF2B5EF4-FFF2-40B4-BE49-F238E27FC236}">
                <a16:creationId xmlns:a16="http://schemas.microsoft.com/office/drawing/2014/main" id="{C7638389-32B1-D2FC-6D9D-5E85F60D5D72}"/>
              </a:ext>
            </a:extLst>
          </p:cNvPr>
          <p:cNvPicPr>
            <a:picLocks noChangeAspect="1"/>
          </p:cNvPicPr>
          <p:nvPr/>
        </p:nvPicPr>
        <p:blipFill>
          <a:blip r:embed="rId3"/>
          <a:stretch>
            <a:fillRect/>
          </a:stretch>
        </p:blipFill>
        <p:spPr>
          <a:xfrm>
            <a:off x="1975944" y="1087309"/>
            <a:ext cx="8660526" cy="5082776"/>
          </a:xfrm>
          <a:prstGeom prst="rect">
            <a:avLst/>
          </a:prstGeom>
        </p:spPr>
      </p:pic>
    </p:spTree>
    <p:extLst>
      <p:ext uri="{BB962C8B-B14F-4D97-AF65-F5344CB8AC3E}">
        <p14:creationId xmlns:p14="http://schemas.microsoft.com/office/powerpoint/2010/main" val="169551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AF56B5A-584E-FE4C-29B6-5760B94FC011}"/>
              </a:ext>
            </a:extLst>
          </p:cNvPr>
          <p:cNvSpPr txBox="1"/>
          <p:nvPr/>
        </p:nvSpPr>
        <p:spPr>
          <a:xfrm>
            <a:off x="3420311" y="139288"/>
            <a:ext cx="6842234" cy="646331"/>
          </a:xfrm>
          <a:prstGeom prst="rect">
            <a:avLst/>
          </a:prstGeom>
          <a:noFill/>
        </p:spPr>
        <p:txBody>
          <a:bodyPr wrap="square" rtlCol="0">
            <a:spAutoFit/>
          </a:bodyPr>
          <a:lstStyle/>
          <a:p>
            <a:r>
              <a:rPr lang="es-ES" sz="1800" b="1" kern="0" dirty="0">
                <a:solidFill>
                  <a:schemeClr val="bg2"/>
                </a:solidFill>
                <a:effectLst/>
                <a:latin typeface="Tahoma" panose="020B0604030504040204" pitchFamily="34" charset="0"/>
                <a:ea typeface="Tahoma" panose="020B0604030504040204" pitchFamily="34" charset="0"/>
              </a:rPr>
              <a:t>Guía</a:t>
            </a:r>
            <a:r>
              <a:rPr lang="es-ES" sz="1800" b="1" kern="0" spc="-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de</a:t>
            </a:r>
            <a:r>
              <a:rPr lang="es-ES" sz="1800" b="1" kern="0" spc="-60"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Uso</a:t>
            </a:r>
            <a:r>
              <a:rPr lang="es-ES" sz="1800" b="1" kern="0" spc="-60"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Software</a:t>
            </a:r>
            <a:r>
              <a:rPr lang="es-ES" sz="1800" b="1" kern="0" spc="-4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Pro</a:t>
            </a:r>
            <a:r>
              <a:rPr lang="es-ES" sz="1800" b="1" kern="0" spc="-45" dirty="0">
                <a:solidFill>
                  <a:schemeClr val="bg2"/>
                </a:solidFill>
                <a:effectLst/>
                <a:latin typeface="Tahoma" panose="020B0604030504040204" pitchFamily="34" charset="0"/>
                <a:ea typeface="Tahoma" panose="020B0604030504040204" pitchFamily="34" charset="0"/>
              </a:rPr>
              <a:t> </a:t>
            </a:r>
            <a:r>
              <a:rPr lang="es-ES" sz="1800" b="1" kern="0" dirty="0" err="1">
                <a:solidFill>
                  <a:schemeClr val="bg2"/>
                </a:solidFill>
                <a:effectLst/>
                <a:latin typeface="Tahoma" panose="020B0604030504040204" pitchFamily="34" charset="0"/>
                <a:ea typeface="Tahoma" panose="020B0604030504040204" pitchFamily="34" charset="0"/>
              </a:rPr>
              <a:t>Mec</a:t>
            </a:r>
            <a:r>
              <a:rPr lang="es-ES" sz="1800" b="1" kern="0" spc="-65" dirty="0">
                <a:solidFill>
                  <a:schemeClr val="bg2"/>
                </a:solidFill>
                <a:effectLst/>
                <a:latin typeface="Tahoma" panose="020B0604030504040204" pitchFamily="34" charset="0"/>
                <a:ea typeface="Tahoma" panose="020B0604030504040204" pitchFamily="34" charset="0"/>
              </a:rPr>
              <a:t> </a:t>
            </a:r>
            <a:r>
              <a:rPr lang="es-ES" sz="1800" b="1" kern="0" dirty="0">
                <a:solidFill>
                  <a:schemeClr val="bg2"/>
                </a:solidFill>
                <a:effectLst/>
                <a:latin typeface="Tahoma" panose="020B0604030504040204" pitchFamily="34" charset="0"/>
                <a:ea typeface="Tahoma" panose="020B0604030504040204" pitchFamily="34" charset="0"/>
              </a:rPr>
              <a:t>Auto</a:t>
            </a:r>
            <a:endParaRPr lang="es-MX" sz="1800" b="1" kern="0" dirty="0">
              <a:solidFill>
                <a:schemeClr val="bg2"/>
              </a:solidFill>
              <a:effectLst/>
              <a:latin typeface="Tahoma" panose="020B0604030504040204" pitchFamily="34" charset="0"/>
              <a:ea typeface="Tahoma" panose="020B0604030504040204" pitchFamily="34" charset="0"/>
            </a:endParaRPr>
          </a:p>
          <a:p>
            <a:endParaRPr lang="es-MX" dirty="0"/>
          </a:p>
        </p:txBody>
      </p:sp>
      <p:pic>
        <p:nvPicPr>
          <p:cNvPr id="3" name="Imagen 2">
            <a:extLst>
              <a:ext uri="{FF2B5EF4-FFF2-40B4-BE49-F238E27FC236}">
                <a16:creationId xmlns:a16="http://schemas.microsoft.com/office/drawing/2014/main" id="{E30648D6-8A54-A66B-3C78-FDC37BD44AAB}"/>
              </a:ext>
            </a:extLst>
          </p:cNvPr>
          <p:cNvPicPr>
            <a:picLocks noChangeAspect="1"/>
          </p:cNvPicPr>
          <p:nvPr/>
        </p:nvPicPr>
        <p:blipFill>
          <a:blip r:embed="rId2"/>
          <a:stretch>
            <a:fillRect/>
          </a:stretch>
        </p:blipFill>
        <p:spPr>
          <a:xfrm>
            <a:off x="195247" y="2996"/>
            <a:ext cx="3225064" cy="1182727"/>
          </a:xfrm>
          <a:prstGeom prst="rect">
            <a:avLst/>
          </a:prstGeom>
        </p:spPr>
      </p:pic>
      <p:pic>
        <p:nvPicPr>
          <p:cNvPr id="5" name="Imagen 4">
            <a:extLst>
              <a:ext uri="{FF2B5EF4-FFF2-40B4-BE49-F238E27FC236}">
                <a16:creationId xmlns:a16="http://schemas.microsoft.com/office/drawing/2014/main" id="{09570DF6-5E7B-20EE-46A9-9D3CAC091060}"/>
              </a:ext>
            </a:extLst>
          </p:cNvPr>
          <p:cNvPicPr>
            <a:picLocks noChangeAspect="1"/>
          </p:cNvPicPr>
          <p:nvPr/>
        </p:nvPicPr>
        <p:blipFill>
          <a:blip r:embed="rId3"/>
          <a:stretch>
            <a:fillRect/>
          </a:stretch>
        </p:blipFill>
        <p:spPr>
          <a:xfrm>
            <a:off x="824413" y="1079017"/>
            <a:ext cx="11041766" cy="5669280"/>
          </a:xfrm>
          <a:prstGeom prst="rect">
            <a:avLst/>
          </a:prstGeom>
        </p:spPr>
      </p:pic>
    </p:spTree>
    <p:extLst>
      <p:ext uri="{BB962C8B-B14F-4D97-AF65-F5344CB8AC3E}">
        <p14:creationId xmlns:p14="http://schemas.microsoft.com/office/powerpoint/2010/main" val="89746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D11331E-F02D-EC42-39C3-0D2346F12212}"/>
              </a:ext>
            </a:extLst>
          </p:cNvPr>
          <p:cNvPicPr>
            <a:picLocks noChangeAspect="1"/>
          </p:cNvPicPr>
          <p:nvPr/>
        </p:nvPicPr>
        <p:blipFill>
          <a:blip r:embed="rId2"/>
          <a:stretch>
            <a:fillRect/>
          </a:stretch>
        </p:blipFill>
        <p:spPr>
          <a:xfrm>
            <a:off x="0" y="-87288"/>
            <a:ext cx="3225064" cy="1188823"/>
          </a:xfrm>
          <a:prstGeom prst="rect">
            <a:avLst/>
          </a:prstGeom>
        </p:spPr>
      </p:pic>
      <p:pic>
        <p:nvPicPr>
          <p:cNvPr id="3" name="Imagen 2">
            <a:extLst>
              <a:ext uri="{FF2B5EF4-FFF2-40B4-BE49-F238E27FC236}">
                <a16:creationId xmlns:a16="http://schemas.microsoft.com/office/drawing/2014/main" id="{92F61C40-0CE1-03EF-CB5B-60FC001F8BE2}"/>
              </a:ext>
            </a:extLst>
          </p:cNvPr>
          <p:cNvPicPr>
            <a:picLocks noChangeAspect="1"/>
          </p:cNvPicPr>
          <p:nvPr/>
        </p:nvPicPr>
        <p:blipFill>
          <a:blip r:embed="rId3"/>
          <a:stretch>
            <a:fillRect/>
          </a:stretch>
        </p:blipFill>
        <p:spPr>
          <a:xfrm>
            <a:off x="2480521" y="678574"/>
            <a:ext cx="9438132" cy="5753100"/>
          </a:xfrm>
          <a:prstGeom prst="rect">
            <a:avLst/>
          </a:prstGeom>
        </p:spPr>
      </p:pic>
    </p:spTree>
    <p:extLst>
      <p:ext uri="{BB962C8B-B14F-4D97-AF65-F5344CB8AC3E}">
        <p14:creationId xmlns:p14="http://schemas.microsoft.com/office/powerpoint/2010/main" val="402854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02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9305931-6B82-5F27-9FBA-F30E9B83D72F}"/>
              </a:ext>
            </a:extLst>
          </p:cNvPr>
          <p:cNvPicPr>
            <a:picLocks noChangeAspect="1"/>
          </p:cNvPicPr>
          <p:nvPr/>
        </p:nvPicPr>
        <p:blipFill>
          <a:blip r:embed="rId2"/>
          <a:stretch>
            <a:fillRect/>
          </a:stretch>
        </p:blipFill>
        <p:spPr>
          <a:xfrm>
            <a:off x="0" y="0"/>
            <a:ext cx="3225064" cy="1188823"/>
          </a:xfrm>
          <a:prstGeom prst="rect">
            <a:avLst/>
          </a:prstGeom>
        </p:spPr>
      </p:pic>
      <p:pic>
        <p:nvPicPr>
          <p:cNvPr id="3" name="Imagen 2">
            <a:extLst>
              <a:ext uri="{FF2B5EF4-FFF2-40B4-BE49-F238E27FC236}">
                <a16:creationId xmlns:a16="http://schemas.microsoft.com/office/drawing/2014/main" id="{9E7BB3F1-27F4-5FFC-F09D-BF313A2ED0D8}"/>
              </a:ext>
            </a:extLst>
          </p:cNvPr>
          <p:cNvPicPr>
            <a:picLocks noChangeAspect="1"/>
          </p:cNvPicPr>
          <p:nvPr/>
        </p:nvPicPr>
        <p:blipFill>
          <a:blip r:embed="rId3"/>
          <a:stretch>
            <a:fillRect/>
          </a:stretch>
        </p:blipFill>
        <p:spPr>
          <a:xfrm>
            <a:off x="2753868" y="369570"/>
            <a:ext cx="9438132" cy="6118860"/>
          </a:xfrm>
          <a:prstGeom prst="rect">
            <a:avLst/>
          </a:prstGeom>
        </p:spPr>
      </p:pic>
    </p:spTree>
    <p:extLst>
      <p:ext uri="{BB962C8B-B14F-4D97-AF65-F5344CB8AC3E}">
        <p14:creationId xmlns:p14="http://schemas.microsoft.com/office/powerpoint/2010/main" val="81230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D3A3D0F-8600-0686-1477-D719F87B4CF7}"/>
              </a:ext>
            </a:extLst>
          </p:cNvPr>
          <p:cNvPicPr>
            <a:picLocks noChangeAspect="1"/>
          </p:cNvPicPr>
          <p:nvPr/>
        </p:nvPicPr>
        <p:blipFill>
          <a:blip r:embed="rId2"/>
          <a:stretch>
            <a:fillRect/>
          </a:stretch>
        </p:blipFill>
        <p:spPr>
          <a:xfrm>
            <a:off x="2580091" y="1040932"/>
            <a:ext cx="9438132" cy="5417820"/>
          </a:xfrm>
          <a:prstGeom prst="rect">
            <a:avLst/>
          </a:prstGeom>
        </p:spPr>
      </p:pic>
      <p:pic>
        <p:nvPicPr>
          <p:cNvPr id="3" name="Imagen 2">
            <a:extLst>
              <a:ext uri="{FF2B5EF4-FFF2-40B4-BE49-F238E27FC236}">
                <a16:creationId xmlns:a16="http://schemas.microsoft.com/office/drawing/2014/main" id="{49B6F7A2-01E7-81D6-C58D-B46EAB931F94}"/>
              </a:ext>
            </a:extLst>
          </p:cNvPr>
          <p:cNvPicPr>
            <a:picLocks noChangeAspect="1"/>
          </p:cNvPicPr>
          <p:nvPr/>
        </p:nvPicPr>
        <p:blipFill>
          <a:blip r:embed="rId3"/>
          <a:stretch>
            <a:fillRect/>
          </a:stretch>
        </p:blipFill>
        <p:spPr>
          <a:xfrm>
            <a:off x="173777" y="44116"/>
            <a:ext cx="3225064" cy="1188823"/>
          </a:xfrm>
          <a:prstGeom prst="rect">
            <a:avLst/>
          </a:prstGeom>
        </p:spPr>
      </p:pic>
    </p:spTree>
    <p:extLst>
      <p:ext uri="{BB962C8B-B14F-4D97-AF65-F5344CB8AC3E}">
        <p14:creationId xmlns:p14="http://schemas.microsoft.com/office/powerpoint/2010/main" val="395149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C97C9A0-090B-0894-47E1-048A6BD949AE}"/>
              </a:ext>
            </a:extLst>
          </p:cNvPr>
          <p:cNvPicPr>
            <a:picLocks noChangeAspect="1"/>
          </p:cNvPicPr>
          <p:nvPr/>
        </p:nvPicPr>
        <p:blipFill>
          <a:blip r:embed="rId2"/>
          <a:stretch>
            <a:fillRect/>
          </a:stretch>
        </p:blipFill>
        <p:spPr>
          <a:xfrm>
            <a:off x="2066744" y="1441704"/>
            <a:ext cx="9438132" cy="4584192"/>
          </a:xfrm>
          <a:prstGeom prst="rect">
            <a:avLst/>
          </a:prstGeom>
        </p:spPr>
      </p:pic>
      <p:pic>
        <p:nvPicPr>
          <p:cNvPr id="3" name="Imagen 2">
            <a:extLst>
              <a:ext uri="{FF2B5EF4-FFF2-40B4-BE49-F238E27FC236}">
                <a16:creationId xmlns:a16="http://schemas.microsoft.com/office/drawing/2014/main" id="{F33F26E6-4256-F586-5D8A-84B588E2022E}"/>
              </a:ext>
            </a:extLst>
          </p:cNvPr>
          <p:cNvPicPr>
            <a:picLocks noChangeAspect="1"/>
          </p:cNvPicPr>
          <p:nvPr/>
        </p:nvPicPr>
        <p:blipFill>
          <a:blip r:embed="rId3"/>
          <a:stretch>
            <a:fillRect/>
          </a:stretch>
        </p:blipFill>
        <p:spPr>
          <a:xfrm>
            <a:off x="136057" y="0"/>
            <a:ext cx="3225064" cy="1188823"/>
          </a:xfrm>
          <a:prstGeom prst="rect">
            <a:avLst/>
          </a:prstGeom>
        </p:spPr>
      </p:pic>
    </p:spTree>
    <p:extLst>
      <p:ext uri="{BB962C8B-B14F-4D97-AF65-F5344CB8AC3E}">
        <p14:creationId xmlns:p14="http://schemas.microsoft.com/office/powerpoint/2010/main" val="318813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456BB1A-5B01-8E3B-0D13-859010B068C5}"/>
              </a:ext>
            </a:extLst>
          </p:cNvPr>
          <p:cNvPicPr>
            <a:picLocks noChangeAspect="1"/>
          </p:cNvPicPr>
          <p:nvPr/>
        </p:nvPicPr>
        <p:blipFill>
          <a:blip r:embed="rId2"/>
          <a:stretch>
            <a:fillRect/>
          </a:stretch>
        </p:blipFill>
        <p:spPr>
          <a:xfrm>
            <a:off x="1906323" y="1224575"/>
            <a:ext cx="9438132" cy="5050536"/>
          </a:xfrm>
          <a:prstGeom prst="rect">
            <a:avLst/>
          </a:prstGeom>
        </p:spPr>
      </p:pic>
      <p:pic>
        <p:nvPicPr>
          <p:cNvPr id="3" name="Imagen 2">
            <a:extLst>
              <a:ext uri="{FF2B5EF4-FFF2-40B4-BE49-F238E27FC236}">
                <a16:creationId xmlns:a16="http://schemas.microsoft.com/office/drawing/2014/main" id="{EEB0AABE-6CEB-87B1-89A4-63751686A276}"/>
              </a:ext>
            </a:extLst>
          </p:cNvPr>
          <p:cNvPicPr>
            <a:picLocks noChangeAspect="1"/>
          </p:cNvPicPr>
          <p:nvPr/>
        </p:nvPicPr>
        <p:blipFill>
          <a:blip r:embed="rId3"/>
          <a:stretch>
            <a:fillRect/>
          </a:stretch>
        </p:blipFill>
        <p:spPr>
          <a:xfrm>
            <a:off x="101286" y="181837"/>
            <a:ext cx="3225064" cy="1188823"/>
          </a:xfrm>
          <a:prstGeom prst="rect">
            <a:avLst/>
          </a:prstGeom>
        </p:spPr>
      </p:pic>
    </p:spTree>
    <p:extLst>
      <p:ext uri="{BB962C8B-B14F-4D97-AF65-F5344CB8AC3E}">
        <p14:creationId xmlns:p14="http://schemas.microsoft.com/office/powerpoint/2010/main" val="429290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12E8D0D-043E-E594-6EA7-E2B14946A0E6}"/>
              </a:ext>
            </a:extLst>
          </p:cNvPr>
          <p:cNvPicPr>
            <a:picLocks noChangeAspect="1"/>
          </p:cNvPicPr>
          <p:nvPr/>
        </p:nvPicPr>
        <p:blipFill>
          <a:blip r:embed="rId2"/>
          <a:stretch>
            <a:fillRect/>
          </a:stretch>
        </p:blipFill>
        <p:spPr>
          <a:xfrm>
            <a:off x="3318028" y="271220"/>
            <a:ext cx="9947168" cy="6315560"/>
          </a:xfrm>
          <a:prstGeom prst="rect">
            <a:avLst/>
          </a:prstGeom>
        </p:spPr>
      </p:pic>
      <p:pic>
        <p:nvPicPr>
          <p:cNvPr id="8" name="Imagen 7">
            <a:extLst>
              <a:ext uri="{FF2B5EF4-FFF2-40B4-BE49-F238E27FC236}">
                <a16:creationId xmlns:a16="http://schemas.microsoft.com/office/drawing/2014/main" id="{08CDAFF9-2E93-0006-F0F8-3E34A3F9FA5B}"/>
              </a:ext>
            </a:extLst>
          </p:cNvPr>
          <p:cNvPicPr>
            <a:picLocks noChangeAspect="1"/>
          </p:cNvPicPr>
          <p:nvPr/>
        </p:nvPicPr>
        <p:blipFill>
          <a:blip r:embed="rId3"/>
          <a:stretch>
            <a:fillRect/>
          </a:stretch>
        </p:blipFill>
        <p:spPr>
          <a:xfrm>
            <a:off x="237343" y="271220"/>
            <a:ext cx="3225064" cy="1188823"/>
          </a:xfrm>
          <a:prstGeom prst="rect">
            <a:avLst/>
          </a:prstGeom>
        </p:spPr>
      </p:pic>
    </p:spTree>
    <p:extLst>
      <p:ext uri="{BB962C8B-B14F-4D97-AF65-F5344CB8AC3E}">
        <p14:creationId xmlns:p14="http://schemas.microsoft.com/office/powerpoint/2010/main" val="176594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EEE509D-5573-71AA-E2C0-9272E585604D}"/>
              </a:ext>
            </a:extLst>
          </p:cNvPr>
          <p:cNvPicPr>
            <a:picLocks noChangeAspect="1"/>
          </p:cNvPicPr>
          <p:nvPr/>
        </p:nvPicPr>
        <p:blipFill>
          <a:blip r:embed="rId2"/>
          <a:stretch>
            <a:fillRect/>
          </a:stretch>
        </p:blipFill>
        <p:spPr>
          <a:xfrm>
            <a:off x="2056487" y="1229225"/>
            <a:ext cx="10587379" cy="5043237"/>
          </a:xfrm>
          <a:prstGeom prst="rect">
            <a:avLst/>
          </a:prstGeom>
        </p:spPr>
      </p:pic>
      <p:pic>
        <p:nvPicPr>
          <p:cNvPr id="3" name="Imagen 2">
            <a:extLst>
              <a:ext uri="{FF2B5EF4-FFF2-40B4-BE49-F238E27FC236}">
                <a16:creationId xmlns:a16="http://schemas.microsoft.com/office/drawing/2014/main" id="{75FD58A2-0D2B-2560-B6A4-9A4B73199CFE}"/>
              </a:ext>
            </a:extLst>
          </p:cNvPr>
          <p:cNvPicPr>
            <a:picLocks noChangeAspect="1"/>
          </p:cNvPicPr>
          <p:nvPr/>
        </p:nvPicPr>
        <p:blipFill>
          <a:blip r:embed="rId3"/>
          <a:stretch>
            <a:fillRect/>
          </a:stretch>
        </p:blipFill>
        <p:spPr>
          <a:xfrm>
            <a:off x="16042" y="182587"/>
            <a:ext cx="3225064" cy="1194920"/>
          </a:xfrm>
          <a:prstGeom prst="rect">
            <a:avLst/>
          </a:prstGeom>
        </p:spPr>
      </p:pic>
    </p:spTree>
    <p:extLst>
      <p:ext uri="{BB962C8B-B14F-4D97-AF65-F5344CB8AC3E}">
        <p14:creationId xmlns:p14="http://schemas.microsoft.com/office/powerpoint/2010/main" val="402572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085147A-8C7A-2105-2794-B0E37EA9FEB6}"/>
              </a:ext>
            </a:extLst>
          </p:cNvPr>
          <p:cNvPicPr>
            <a:picLocks noChangeAspect="1"/>
          </p:cNvPicPr>
          <p:nvPr/>
        </p:nvPicPr>
        <p:blipFill>
          <a:blip r:embed="rId2"/>
          <a:stretch>
            <a:fillRect/>
          </a:stretch>
        </p:blipFill>
        <p:spPr>
          <a:xfrm>
            <a:off x="136058" y="152508"/>
            <a:ext cx="3225064" cy="1194920"/>
          </a:xfrm>
          <a:prstGeom prst="rect">
            <a:avLst/>
          </a:prstGeom>
        </p:spPr>
      </p:pic>
      <p:pic>
        <p:nvPicPr>
          <p:cNvPr id="3" name="Imagen 2">
            <a:extLst>
              <a:ext uri="{FF2B5EF4-FFF2-40B4-BE49-F238E27FC236}">
                <a16:creationId xmlns:a16="http://schemas.microsoft.com/office/drawing/2014/main" id="{4D664CC9-4B8C-D903-1FE1-4715E147DF62}"/>
              </a:ext>
            </a:extLst>
          </p:cNvPr>
          <p:cNvPicPr>
            <a:picLocks noChangeAspect="1"/>
          </p:cNvPicPr>
          <p:nvPr/>
        </p:nvPicPr>
        <p:blipFill>
          <a:blip r:embed="rId3"/>
          <a:stretch>
            <a:fillRect/>
          </a:stretch>
        </p:blipFill>
        <p:spPr>
          <a:xfrm>
            <a:off x="1024007" y="1684421"/>
            <a:ext cx="11417551" cy="4422849"/>
          </a:xfrm>
          <a:prstGeom prst="rect">
            <a:avLst/>
          </a:prstGeom>
        </p:spPr>
      </p:pic>
    </p:spTree>
    <p:extLst>
      <p:ext uri="{BB962C8B-B14F-4D97-AF65-F5344CB8AC3E}">
        <p14:creationId xmlns:p14="http://schemas.microsoft.com/office/powerpoint/2010/main" val="1977092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31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10D613A-1581-B229-C8D9-35CC2900F1A8}"/>
              </a:ext>
            </a:extLst>
          </p:cNvPr>
          <p:cNvPicPr>
            <a:picLocks noChangeAspect="1"/>
          </p:cNvPicPr>
          <p:nvPr/>
        </p:nvPicPr>
        <p:blipFill>
          <a:blip r:embed="rId2"/>
          <a:stretch>
            <a:fillRect/>
          </a:stretch>
        </p:blipFill>
        <p:spPr>
          <a:xfrm>
            <a:off x="289711" y="323857"/>
            <a:ext cx="2627604" cy="591363"/>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F4B1D8B8-CAAF-AC1D-1A87-FC2A181D8E03}"/>
              </a:ext>
            </a:extLst>
          </p:cNvPr>
          <p:cNvSpPr txBox="1"/>
          <p:nvPr/>
        </p:nvSpPr>
        <p:spPr>
          <a:xfrm>
            <a:off x="3087756" y="463827"/>
            <a:ext cx="8295861" cy="4885889"/>
          </a:xfrm>
          <a:prstGeom prst="rect">
            <a:avLst/>
          </a:prstGeom>
          <a:noFill/>
        </p:spPr>
        <p:txBody>
          <a:bodyPr wrap="square" rtlCol="0">
            <a:spAutoFit/>
          </a:bodyPr>
          <a:lstStyle/>
          <a:p>
            <a:pPr marL="365760">
              <a:spcBef>
                <a:spcPts val="5"/>
              </a:spcBef>
            </a:pPr>
            <a:r>
              <a:rPr lang="es-ES" sz="1800" b="1" kern="0" dirty="0">
                <a:solidFill>
                  <a:schemeClr val="bg1"/>
                </a:solidFill>
                <a:effectLst/>
                <a:latin typeface="Microsoft Sans Serif" panose="020B0604020202020204" pitchFamily="34" charset="0"/>
                <a:ea typeface="Microsoft Sans Serif" panose="020B0604020202020204" pitchFamily="34" charset="0"/>
              </a:rPr>
              <a:t>Filosofía</a:t>
            </a:r>
            <a:r>
              <a:rPr lang="es-ES" sz="1800" b="1" kern="0" spc="40" dirty="0">
                <a:solidFill>
                  <a:schemeClr val="bg1"/>
                </a:solidFill>
                <a:effectLst/>
                <a:latin typeface="Microsoft Sans Serif" panose="020B0604020202020204" pitchFamily="34" charset="0"/>
                <a:ea typeface="Microsoft Sans Serif" panose="020B0604020202020204" pitchFamily="34" charset="0"/>
              </a:rPr>
              <a:t> </a:t>
            </a:r>
            <a:r>
              <a:rPr lang="es-ES" sz="1800" b="1" kern="0" dirty="0">
                <a:solidFill>
                  <a:schemeClr val="bg1"/>
                </a:solidFill>
                <a:effectLst/>
                <a:latin typeface="Microsoft Sans Serif" panose="020B0604020202020204" pitchFamily="34" charset="0"/>
                <a:ea typeface="Microsoft Sans Serif" panose="020B0604020202020204" pitchFamily="34" charset="0"/>
              </a:rPr>
              <a:t>de</a:t>
            </a:r>
            <a:r>
              <a:rPr lang="es-ES" sz="1800" b="1" kern="0" spc="35" dirty="0">
                <a:solidFill>
                  <a:schemeClr val="bg1"/>
                </a:solidFill>
                <a:effectLst/>
                <a:latin typeface="Microsoft Sans Serif" panose="020B0604020202020204" pitchFamily="34" charset="0"/>
                <a:ea typeface="Microsoft Sans Serif" panose="020B0604020202020204" pitchFamily="34" charset="0"/>
              </a:rPr>
              <a:t> </a:t>
            </a:r>
            <a:r>
              <a:rPr lang="es-ES" sz="1800" b="1" kern="0" dirty="0">
                <a:solidFill>
                  <a:schemeClr val="bg1"/>
                </a:solidFill>
                <a:effectLst/>
                <a:latin typeface="Microsoft Sans Serif" panose="020B0604020202020204" pitchFamily="34" charset="0"/>
                <a:ea typeface="Microsoft Sans Serif" panose="020B0604020202020204" pitchFamily="34" charset="0"/>
              </a:rPr>
              <a:t>la</a:t>
            </a:r>
            <a:r>
              <a:rPr lang="es-ES" sz="1800" b="1" kern="0" spc="35" dirty="0">
                <a:solidFill>
                  <a:schemeClr val="bg1"/>
                </a:solidFill>
                <a:effectLst/>
                <a:latin typeface="Microsoft Sans Serif" panose="020B0604020202020204" pitchFamily="34" charset="0"/>
                <a:ea typeface="Microsoft Sans Serif" panose="020B0604020202020204" pitchFamily="34" charset="0"/>
              </a:rPr>
              <a:t> </a:t>
            </a:r>
            <a:r>
              <a:rPr lang="es-ES" sz="1800" b="1" kern="0" dirty="0">
                <a:solidFill>
                  <a:schemeClr val="bg1"/>
                </a:solidFill>
                <a:effectLst/>
                <a:latin typeface="Microsoft Sans Serif" panose="020B0604020202020204" pitchFamily="34" charset="0"/>
                <a:ea typeface="Microsoft Sans Serif" panose="020B0604020202020204" pitchFamily="34" charset="0"/>
              </a:rPr>
              <a:t>marca</a:t>
            </a:r>
            <a:endParaRPr lang="es-MX" sz="1800" b="1" kern="0" dirty="0">
              <a:solidFill>
                <a:schemeClr val="bg1"/>
              </a:solidFill>
              <a:effectLst/>
              <a:latin typeface="Microsoft Sans Serif" panose="020B0604020202020204" pitchFamily="34" charset="0"/>
              <a:ea typeface="Microsoft Sans Serif" panose="020B0604020202020204" pitchFamily="34" charset="0"/>
            </a:endParaRPr>
          </a:p>
          <a:p>
            <a:pPr marL="365760">
              <a:spcBef>
                <a:spcPts val="535"/>
              </a:spcBef>
              <a:spcAft>
                <a:spcPts val="0"/>
              </a:spcAft>
            </a:pPr>
            <a:r>
              <a:rPr lang="es-ES" sz="1800" dirty="0">
                <a:solidFill>
                  <a:schemeClr val="bg1"/>
                </a:solidFill>
                <a:effectLst/>
                <a:latin typeface="Microsoft Sans Serif" panose="020B0604020202020204" pitchFamily="34" charset="0"/>
                <a:ea typeface="Microsoft Sans Serif" panose="020B0604020202020204" pitchFamily="34" charset="0"/>
              </a:rPr>
              <a:t>Misión</a:t>
            </a:r>
            <a:endParaRPr lang="es-MX" sz="1800" dirty="0">
              <a:solidFill>
                <a:schemeClr val="bg1"/>
              </a:solidFill>
              <a:effectLst/>
              <a:latin typeface="Microsoft Sans Serif" panose="020B0604020202020204" pitchFamily="34" charset="0"/>
              <a:ea typeface="Microsoft Sans Serif" panose="020B0604020202020204" pitchFamily="34" charset="0"/>
            </a:endParaRPr>
          </a:p>
          <a:p>
            <a:pPr marL="365760" marR="320040">
              <a:lnSpc>
                <a:spcPct val="128000"/>
              </a:lnSpc>
              <a:spcBef>
                <a:spcPts val="1195"/>
              </a:spcBef>
              <a:spcAft>
                <a:spcPts val="0"/>
              </a:spcAft>
            </a:pPr>
            <a:r>
              <a:rPr lang="es-ES" sz="1800" dirty="0">
                <a:effectLst/>
                <a:latin typeface="Microsoft Sans Serif" panose="020B0604020202020204" pitchFamily="34" charset="0"/>
                <a:ea typeface="Microsoft Sans Serif" panose="020B0604020202020204" pitchFamily="34" charset="0"/>
              </a:rPr>
              <a:t>Ser</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una</a:t>
            </a:r>
            <a:r>
              <a:rPr lang="es-ES" sz="1800" spc="-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empresa</a:t>
            </a:r>
            <a:r>
              <a:rPr lang="es-ES" sz="1800" spc="-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desarrolladora</a:t>
            </a:r>
            <a:r>
              <a:rPr lang="es-ES" sz="1800" spc="-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aplicaciones</a:t>
            </a:r>
            <a:r>
              <a:rPr lang="es-ES" sz="1800" spc="-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calidad</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administrativas</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para</a:t>
            </a:r>
            <a:r>
              <a:rPr lang="es-ES" sz="1800" spc="-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el</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mejor</a:t>
            </a:r>
            <a:r>
              <a:rPr lang="es-ES" sz="1800" spc="-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control</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y</a:t>
            </a:r>
            <a:r>
              <a:rPr lang="es-ES" sz="1800" spc="-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uso</a:t>
            </a:r>
            <a:r>
              <a:rPr lang="es-ES" sz="1800" spc="-5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las</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redes</a:t>
            </a:r>
            <a:r>
              <a:rPr lang="es-ES" sz="1800" spc="-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3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datos</a:t>
            </a:r>
            <a:r>
              <a:rPr lang="es-ES" sz="1800" spc="-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conforme</a:t>
            </a:r>
            <a:r>
              <a:rPr lang="es-ES" sz="1800" spc="-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a:t>
            </a:r>
            <a:r>
              <a:rPr lang="es-ES" sz="1800" spc="-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las</a:t>
            </a:r>
            <a:r>
              <a:rPr lang="es-ES" sz="1800" spc="-3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necesidades</a:t>
            </a:r>
            <a:r>
              <a:rPr lang="es-ES" sz="1800" spc="-3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nuestros</a:t>
            </a:r>
            <a:r>
              <a:rPr lang="es-ES" sz="1800" spc="-3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clientes.</a:t>
            </a:r>
            <a:endParaRPr lang="es-MX" sz="1800" dirty="0">
              <a:effectLst/>
              <a:latin typeface="Microsoft Sans Serif" panose="020B0604020202020204" pitchFamily="34" charset="0"/>
              <a:ea typeface="Microsoft Sans Serif" panose="020B0604020202020204" pitchFamily="34" charset="0"/>
            </a:endParaRPr>
          </a:p>
          <a:p>
            <a:pPr marL="365760">
              <a:spcBef>
                <a:spcPts val="800"/>
              </a:spcBef>
              <a:spcAft>
                <a:spcPts val="0"/>
              </a:spcAft>
            </a:pPr>
            <a:r>
              <a:rPr lang="es-ES" sz="1800" dirty="0">
                <a:solidFill>
                  <a:schemeClr val="bg1"/>
                </a:solidFill>
                <a:effectLst/>
                <a:latin typeface="Microsoft Sans Serif" panose="020B0604020202020204" pitchFamily="34" charset="0"/>
                <a:ea typeface="Microsoft Sans Serif" panose="020B0604020202020204" pitchFamily="34" charset="0"/>
              </a:rPr>
              <a:t>Visión</a:t>
            </a:r>
            <a:endParaRPr lang="es-MX" sz="1800" dirty="0">
              <a:solidFill>
                <a:schemeClr val="bg1"/>
              </a:solidFill>
              <a:effectLst/>
              <a:latin typeface="Microsoft Sans Serif" panose="020B0604020202020204" pitchFamily="34" charset="0"/>
              <a:ea typeface="Microsoft Sans Serif" panose="020B0604020202020204" pitchFamily="34" charset="0"/>
            </a:endParaRPr>
          </a:p>
          <a:p>
            <a:pPr marL="365760" marR="320040">
              <a:lnSpc>
                <a:spcPct val="126000"/>
              </a:lnSpc>
              <a:spcBef>
                <a:spcPts val="1220"/>
              </a:spcBef>
              <a:spcAft>
                <a:spcPts val="0"/>
              </a:spcAft>
            </a:pPr>
            <a:r>
              <a:rPr lang="es-ES" sz="1800" spc="5" dirty="0">
                <a:effectLst/>
                <a:latin typeface="Microsoft Sans Serif" panose="020B0604020202020204" pitchFamily="34" charset="0"/>
                <a:ea typeface="Microsoft Sans Serif" panose="020B0604020202020204" pitchFamily="34" charset="0"/>
              </a:rPr>
              <a:t>S</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r</a:t>
            </a:r>
            <a:r>
              <a:rPr lang="es-ES" sz="1800" spc="25" dirty="0">
                <a:effectLst/>
                <a:latin typeface="Microsoft Sans Serif" panose="020B0604020202020204" pitchFamily="34" charset="0"/>
                <a:ea typeface="Microsoft Sans Serif" panose="020B0604020202020204" pitchFamily="34" charset="0"/>
              </a:rPr>
              <a:t> </a:t>
            </a:r>
            <a:r>
              <a:rPr lang="es-ES" sz="1800" spc="-10" dirty="0">
                <a:effectLst/>
                <a:latin typeface="Microsoft Sans Serif" panose="020B0604020202020204" pitchFamily="34" charset="0"/>
                <a:ea typeface="Microsoft Sans Serif" panose="020B0604020202020204" pitchFamily="34" charset="0"/>
              </a:rPr>
              <a:t>co</a:t>
            </a:r>
            <a:r>
              <a:rPr lang="es-ES" sz="1800" dirty="0">
                <a:effectLst/>
                <a:latin typeface="Microsoft Sans Serif" panose="020B0604020202020204" pitchFamily="34" charset="0"/>
                <a:ea typeface="Microsoft Sans Serif" panose="020B0604020202020204" pitchFamily="34" charset="0"/>
              </a:rPr>
              <a:t>mp</a:t>
            </a:r>
            <a:r>
              <a:rPr lang="es-ES" sz="1800" spc="-5" dirty="0">
                <a:effectLst/>
                <a:latin typeface="Microsoft Sans Serif" panose="020B0604020202020204" pitchFamily="34" charset="0"/>
                <a:ea typeface="Microsoft Sans Serif" panose="020B0604020202020204" pitchFamily="34" charset="0"/>
              </a:rPr>
              <a:t>e</a:t>
            </a:r>
            <a:r>
              <a:rPr lang="es-ES" sz="1800" spc="-10" dirty="0">
                <a:effectLst/>
                <a:latin typeface="Microsoft Sans Serif" panose="020B0604020202020204" pitchFamily="34" charset="0"/>
                <a:ea typeface="Microsoft Sans Serif" panose="020B0604020202020204" pitchFamily="34" charset="0"/>
              </a:rPr>
              <a:t>t</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c</a:t>
            </a:r>
            <a:r>
              <a:rPr lang="es-ES" sz="1800" dirty="0">
                <a:effectLst/>
                <a:latin typeface="Microsoft Sans Serif" panose="020B0604020202020204" pitchFamily="34" charset="0"/>
                <a:ea typeface="Microsoft Sans Serif" panose="020B0604020202020204" pitchFamily="34" charset="0"/>
              </a:rPr>
              <a:t>ia</a:t>
            </a:r>
            <a:r>
              <a:rPr lang="es-ES" sz="1800" spc="3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niv</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l</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in</a:t>
            </a:r>
            <a:r>
              <a:rPr lang="es-ES" sz="1800" spc="-10" dirty="0">
                <a:effectLst/>
                <a:latin typeface="Microsoft Sans Serif" panose="020B0604020202020204" pitchFamily="34" charset="0"/>
                <a:ea typeface="Microsoft Sans Serif" panose="020B0604020202020204" pitchFamily="34" charset="0"/>
              </a:rPr>
              <a:t>t</a:t>
            </a:r>
            <a:r>
              <a:rPr lang="es-ES" sz="1800" spc="-5" dirty="0">
                <a:effectLst/>
                <a:latin typeface="Microsoft Sans Serif" panose="020B0604020202020204" pitchFamily="34" charset="0"/>
                <a:ea typeface="Microsoft Sans Serif" panose="020B0604020202020204" pitchFamily="34" charset="0"/>
              </a:rPr>
              <a:t>e</a:t>
            </a:r>
            <a:r>
              <a:rPr lang="es-ES" sz="1800" spc="5" dirty="0">
                <a:effectLst/>
                <a:latin typeface="Microsoft Sans Serif" panose="020B0604020202020204" pitchFamily="34" charset="0"/>
                <a:ea typeface="Microsoft Sans Serif" panose="020B0604020202020204" pitchFamily="34" charset="0"/>
              </a:rPr>
              <a:t>r</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ac</a:t>
            </a:r>
            <a:r>
              <a:rPr lang="es-ES" sz="1800" dirty="0">
                <a:effectLst/>
                <a:latin typeface="Microsoft Sans Serif" panose="020B0604020202020204" pitchFamily="34" charset="0"/>
                <a:ea typeface="Microsoft Sans Serif" panose="020B0604020202020204" pitchFamily="34" charset="0"/>
              </a:rPr>
              <a:t>i</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l</a:t>
            </a:r>
            <a:r>
              <a:rPr lang="es-ES" sz="1800" spc="20" dirty="0">
                <a:effectLst/>
                <a:latin typeface="Microsoft Sans Serif" panose="020B0604020202020204" pitchFamily="34" charset="0"/>
                <a:ea typeface="Microsoft Sans Serif" panose="020B0604020202020204" pitchFamily="34" charset="0"/>
              </a:rPr>
              <a:t> </a:t>
            </a:r>
            <a:r>
              <a:rPr lang="es-ES" sz="1800" spc="25" dirty="0">
                <a:effectLst/>
                <a:latin typeface="Microsoft Sans Serif" panose="020B0604020202020204" pitchFamily="34" charset="0"/>
                <a:ea typeface="Microsoft Sans Serif" panose="020B0604020202020204" pitchFamily="34" charset="0"/>
              </a:rPr>
              <a:t>p</a:t>
            </a:r>
            <a:r>
              <a:rPr lang="es-ES" sz="1800" spc="-10" dirty="0">
                <a:effectLst/>
                <a:latin typeface="Microsoft Sans Serif" panose="020B0604020202020204" pitchFamily="34" charset="0"/>
                <a:ea typeface="Microsoft Sans Serif" panose="020B0604020202020204" pitchFamily="34" charset="0"/>
              </a:rPr>
              <a:t>a</a:t>
            </a:r>
            <a:r>
              <a:rPr lang="es-ES" sz="1800" spc="5" dirty="0">
                <a:effectLst/>
                <a:latin typeface="Microsoft Sans Serif" panose="020B0604020202020204" pitchFamily="34" charset="0"/>
                <a:ea typeface="Microsoft Sans Serif" panose="020B0604020202020204" pitchFamily="34" charset="0"/>
              </a:rPr>
              <a:t>r</a:t>
            </a:r>
            <a:r>
              <a:rPr lang="es-ES" sz="1800" dirty="0">
                <a:effectLst/>
                <a:latin typeface="Microsoft Sans Serif" panose="020B0604020202020204" pitchFamily="34" charset="0"/>
                <a:ea typeface="Microsoft Sans Serif" panose="020B0604020202020204" pitchFamily="34" charset="0"/>
              </a:rPr>
              <a:t>a</a:t>
            </a:r>
            <a:r>
              <a:rPr lang="es-ES" sz="1800" spc="5" dirty="0">
                <a:effectLst/>
                <a:latin typeface="Microsoft Sans Serif" panose="020B0604020202020204" pitchFamily="34" charset="0"/>
                <a:ea typeface="Microsoft Sans Serif" panose="020B0604020202020204" pitchFamily="34" charset="0"/>
              </a:rPr>
              <a:t> </a:t>
            </a:r>
            <a:r>
              <a:rPr lang="es-ES" sz="1800" spc="25" dirty="0">
                <a:effectLst/>
                <a:latin typeface="Microsoft Sans Serif" panose="020B0604020202020204" pitchFamily="34" charset="0"/>
                <a:ea typeface="Microsoft Sans Serif" panose="020B0604020202020204" pitchFamily="34" charset="0"/>
              </a:rPr>
              <a:t>d</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r</a:t>
            </a:r>
            <a:r>
              <a:rPr lang="es-ES" sz="1800" spc="2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o</a:t>
            </a:r>
            <a:r>
              <a:rPr lang="es-ES" sz="1800" spc="5" dirty="0">
                <a:effectLst/>
                <a:latin typeface="Microsoft Sans Serif" panose="020B0604020202020204" pitchFamily="34" charset="0"/>
                <a:ea typeface="Microsoft Sans Serif" panose="020B0604020202020204" pitchFamily="34" charset="0"/>
              </a:rPr>
              <a:t>l</a:t>
            </a:r>
            <a:r>
              <a:rPr lang="es-ES" sz="1800" spc="-10" dirty="0">
                <a:effectLst/>
                <a:latin typeface="Microsoft Sans Serif" panose="020B0604020202020204" pitchFamily="34" charset="0"/>
                <a:ea typeface="Microsoft Sans Serif" panose="020B0604020202020204" pitchFamily="34" charset="0"/>
              </a:rPr>
              <a:t>uc</a:t>
            </a:r>
            <a:r>
              <a:rPr lang="es-ES" sz="1800" dirty="0">
                <a:effectLst/>
                <a:latin typeface="Microsoft Sans Serif" panose="020B0604020202020204" pitchFamily="34" charset="0"/>
                <a:ea typeface="Microsoft Sans Serif" panose="020B0604020202020204" pitchFamily="34" charset="0"/>
              </a:rPr>
              <a:t>i</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n</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s</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y</a:t>
            </a:r>
            <a:r>
              <a:rPr lang="es-ES" sz="1800" spc="25" dirty="0">
                <a:effectLst/>
                <a:latin typeface="Microsoft Sans Serif" panose="020B0604020202020204" pitchFamily="34" charset="0"/>
                <a:ea typeface="Microsoft Sans Serif" panose="020B0604020202020204" pitchFamily="34" charset="0"/>
              </a:rPr>
              <a:t> </a:t>
            </a:r>
            <a:r>
              <a:rPr lang="es-ES" sz="1800" spc="-10" dirty="0">
                <a:effectLst/>
                <a:latin typeface="Microsoft Sans Serif" panose="020B0604020202020204" pitchFamily="34" charset="0"/>
                <a:ea typeface="Microsoft Sans Serif" panose="020B0604020202020204" pitchFamily="34" charset="0"/>
              </a:rPr>
              <a:t>c</a:t>
            </a:r>
            <a:r>
              <a:rPr lang="es-ES" sz="1800" spc="5" dirty="0">
                <a:effectLst/>
                <a:latin typeface="Microsoft Sans Serif" panose="020B0604020202020204" pitchFamily="34" charset="0"/>
                <a:ea typeface="Microsoft Sans Serif" panose="020B0604020202020204" pitchFamily="34" charset="0"/>
              </a:rPr>
              <a:t>r</a:t>
            </a:r>
            <a:r>
              <a:rPr lang="es-ES" sz="1800" spc="-5" dirty="0">
                <a:effectLst/>
                <a:latin typeface="Microsoft Sans Serif" panose="020B0604020202020204" pitchFamily="34" charset="0"/>
                <a:ea typeface="Microsoft Sans Serif" panose="020B0604020202020204" pitchFamily="34" charset="0"/>
              </a:rPr>
              <a:t>e</a:t>
            </a:r>
            <a:r>
              <a:rPr lang="es-ES" sz="1800" spc="-10" dirty="0">
                <a:effectLst/>
                <a:latin typeface="Microsoft Sans Serif" panose="020B0604020202020204" pitchFamily="34" charset="0"/>
                <a:ea typeface="Microsoft Sans Serif" panose="020B0604020202020204" pitchFamily="34" charset="0"/>
              </a:rPr>
              <a:t>ac</a:t>
            </a:r>
            <a:r>
              <a:rPr lang="es-ES" sz="1800" spc="25" dirty="0">
                <a:effectLst/>
                <a:latin typeface="Microsoft Sans Serif" panose="020B0604020202020204" pitchFamily="34" charset="0"/>
                <a:ea typeface="Microsoft Sans Serif" panose="020B0604020202020204" pitchFamily="34" charset="0"/>
              </a:rPr>
              <a:t>i</a:t>
            </a:r>
            <a:r>
              <a:rPr lang="es-ES" sz="1800" spc="-10" dirty="0">
                <a:effectLst/>
                <a:latin typeface="Microsoft Sans Serif" panose="020B0604020202020204" pitchFamily="34" charset="0"/>
                <a:ea typeface="Microsoft Sans Serif" panose="020B0604020202020204" pitchFamily="34" charset="0"/>
              </a:rPr>
              <a:t>ó</a:t>
            </a:r>
            <a:r>
              <a:rPr lang="es-ES" sz="1800" dirty="0">
                <a:effectLst/>
                <a:latin typeface="Microsoft Sans Serif" panose="020B0604020202020204" pitchFamily="34" charset="0"/>
                <a:ea typeface="Microsoft Sans Serif" panose="020B0604020202020204" pitchFamily="34" charset="0"/>
              </a:rPr>
              <a:t>n</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u</a:t>
            </a:r>
            <a:r>
              <a:rPr lang="es-ES" sz="1800" spc="-5" dirty="0">
                <a:effectLst/>
                <a:latin typeface="Microsoft Sans Serif" panose="020B0604020202020204" pitchFamily="34" charset="0"/>
                <a:ea typeface="Microsoft Sans Serif" panose="020B0604020202020204" pitchFamily="34" charset="0"/>
              </a:rPr>
              <a:t>e</a:t>
            </a:r>
            <a:r>
              <a:rPr lang="es-ES" sz="1800" spc="25" dirty="0">
                <a:effectLst/>
                <a:latin typeface="Microsoft Sans Serif" panose="020B0604020202020204" pitchFamily="34" charset="0"/>
                <a:ea typeface="Microsoft Sans Serif" panose="020B0604020202020204" pitchFamily="34" charset="0"/>
              </a:rPr>
              <a:t>v</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s</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des</a:t>
            </a:r>
            <a:r>
              <a:rPr lang="es-ES" sz="1800" spc="-10" dirty="0">
                <a:effectLst/>
                <a:latin typeface="Microsoft Sans Serif" panose="020B0604020202020204" pitchFamily="34" charset="0"/>
                <a:ea typeface="Microsoft Sans Serif" panose="020B0604020202020204" pitchFamily="34" charset="0"/>
              </a:rPr>
              <a:t>a</a:t>
            </a:r>
            <a:r>
              <a:rPr lang="es-ES" sz="1800" spc="5" dirty="0">
                <a:effectLst/>
                <a:latin typeface="Microsoft Sans Serif" panose="020B0604020202020204" pitchFamily="34" charset="0"/>
                <a:ea typeface="Microsoft Sans Serif" panose="020B0604020202020204" pitchFamily="34" charset="0"/>
              </a:rPr>
              <a:t>rr</a:t>
            </a:r>
            <a:r>
              <a:rPr lang="es-ES" sz="1800" spc="-10" dirty="0">
                <a:effectLst/>
                <a:latin typeface="Microsoft Sans Serif" panose="020B0604020202020204" pitchFamily="34" charset="0"/>
                <a:ea typeface="Microsoft Sans Serif" panose="020B0604020202020204" pitchFamily="34" charset="0"/>
              </a:rPr>
              <a:t>o</a:t>
            </a:r>
            <a:r>
              <a:rPr lang="es-ES" sz="1800" spc="5" dirty="0">
                <a:effectLst/>
                <a:latin typeface="Microsoft Sans Serif" panose="020B0604020202020204" pitchFamily="34" charset="0"/>
                <a:ea typeface="Microsoft Sans Serif" panose="020B0604020202020204" pitchFamily="34" charset="0"/>
              </a:rPr>
              <a:t>ll</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s</a:t>
            </a:r>
            <a:r>
              <a:rPr lang="es-ES" sz="1800" spc="15" dirty="0">
                <a:effectLst/>
                <a:latin typeface="Microsoft Sans Serif" panose="020B0604020202020204" pitchFamily="34" charset="0"/>
                <a:ea typeface="Microsoft Sans Serif" panose="020B0604020202020204" pitchFamily="34" charset="0"/>
              </a:rPr>
              <a:t> </a:t>
            </a:r>
            <a:r>
              <a:rPr lang="es-ES" sz="1800" spc="-10" dirty="0">
                <a:effectLst/>
                <a:latin typeface="Microsoft Sans Serif" panose="020B0604020202020204" pitchFamily="34" charset="0"/>
                <a:ea typeface="Microsoft Sans Serif" panose="020B0604020202020204" pitchFamily="34" charset="0"/>
              </a:rPr>
              <a:t>co</a:t>
            </a:r>
            <a:r>
              <a:rPr lang="es-ES" sz="1800" dirty="0">
                <a:effectLst/>
                <a:latin typeface="Microsoft Sans Serif" panose="020B0604020202020204" pitchFamily="34" charset="0"/>
                <a:ea typeface="Microsoft Sans Serif" panose="020B0604020202020204" pitchFamily="34" charset="0"/>
              </a:rPr>
              <a:t>mp</a:t>
            </a:r>
            <a:r>
              <a:rPr lang="es-ES" sz="1800" spc="-5" dirty="0">
                <a:effectLst/>
                <a:latin typeface="Microsoft Sans Serif" panose="020B0604020202020204" pitchFamily="34" charset="0"/>
                <a:ea typeface="Microsoft Sans Serif" panose="020B0604020202020204" pitchFamily="34" charset="0"/>
              </a:rPr>
              <a:t>e</a:t>
            </a:r>
            <a:r>
              <a:rPr lang="es-ES" sz="1800" spc="-10" dirty="0">
                <a:effectLst/>
                <a:latin typeface="Microsoft Sans Serif" panose="020B0604020202020204" pitchFamily="34" charset="0"/>
                <a:ea typeface="Microsoft Sans Serif" panose="020B0604020202020204" pitchFamily="34" charset="0"/>
              </a:rPr>
              <a:t>t</a:t>
            </a:r>
            <a:r>
              <a:rPr lang="es-ES" sz="1800" dirty="0">
                <a:effectLst/>
                <a:latin typeface="Microsoft Sans Serif" panose="020B0604020202020204" pitchFamily="34" charset="0"/>
                <a:ea typeface="Microsoft Sans Serif" panose="020B0604020202020204" pitchFamily="34" charset="0"/>
              </a:rPr>
              <a:t>i</a:t>
            </a:r>
            <a:r>
              <a:rPr lang="es-ES" sz="1800" spc="-10" dirty="0">
                <a:effectLst/>
                <a:latin typeface="Microsoft Sans Serif" panose="020B0604020202020204" pitchFamily="34" charset="0"/>
                <a:ea typeface="Microsoft Sans Serif" panose="020B0604020202020204" pitchFamily="34" charset="0"/>
              </a:rPr>
              <a:t>t</a:t>
            </a:r>
            <a:r>
              <a:rPr lang="es-ES" sz="1800" dirty="0">
                <a:effectLst/>
                <a:latin typeface="Microsoft Sans Serif" panose="020B0604020202020204" pitchFamily="34" charset="0"/>
                <a:ea typeface="Microsoft Sans Serif" panose="020B0604020202020204" pitchFamily="34" charset="0"/>
              </a:rPr>
              <a:t>iv</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s,</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inn</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v</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d</a:t>
            </a:r>
            <a:r>
              <a:rPr lang="es-ES" sz="1800" spc="-5" dirty="0">
                <a:effectLst/>
                <a:latin typeface="Microsoft Sans Serif" panose="020B0604020202020204" pitchFamily="34" charset="0"/>
                <a:ea typeface="Microsoft Sans Serif" panose="020B0604020202020204" pitchFamily="34" charset="0"/>
              </a:rPr>
              <a:t>o</a:t>
            </a:r>
            <a:r>
              <a:rPr lang="es-ES" sz="1800" spc="5" dirty="0">
                <a:effectLst/>
                <a:latin typeface="Microsoft Sans Serif" panose="020B0604020202020204" pitchFamily="34" charset="0"/>
                <a:ea typeface="Microsoft Sans Serif" panose="020B0604020202020204" pitchFamily="34" charset="0"/>
              </a:rPr>
              <a:t>r</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s</a:t>
            </a:r>
            <a:r>
              <a:rPr lang="es-ES" sz="1800" spc="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y precisos</a:t>
            </a:r>
            <a:r>
              <a:rPr lang="es-ES" sz="1800" spc="-3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a:t>
            </a:r>
            <a:r>
              <a:rPr lang="es-ES" sz="1800" spc="-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a:t>
            </a:r>
            <a:r>
              <a:rPr lang="es-ES" sz="1800" spc="-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necesidad</a:t>
            </a:r>
            <a:r>
              <a:rPr lang="es-ES" sz="1800" spc="-3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del</a:t>
            </a:r>
            <a:r>
              <a:rPr lang="es-ES" sz="1800" spc="-3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cliente.</a:t>
            </a:r>
            <a:endParaRPr lang="es-MX" sz="1800" dirty="0">
              <a:effectLst/>
              <a:latin typeface="Microsoft Sans Serif" panose="020B0604020202020204" pitchFamily="34" charset="0"/>
              <a:ea typeface="Microsoft Sans Serif" panose="020B0604020202020204" pitchFamily="34" charset="0"/>
            </a:endParaRPr>
          </a:p>
          <a:p>
            <a:pPr marL="365760">
              <a:spcBef>
                <a:spcPts val="855"/>
              </a:spcBef>
              <a:spcAft>
                <a:spcPts val="0"/>
              </a:spcAft>
            </a:pPr>
            <a:r>
              <a:rPr lang="es-ES" sz="1800" dirty="0">
                <a:solidFill>
                  <a:schemeClr val="bg1"/>
                </a:solidFill>
                <a:effectLst/>
                <a:latin typeface="Microsoft Sans Serif" panose="020B0604020202020204" pitchFamily="34" charset="0"/>
                <a:ea typeface="Microsoft Sans Serif" panose="020B0604020202020204" pitchFamily="34" charset="0"/>
              </a:rPr>
              <a:t>Objetivo</a:t>
            </a:r>
            <a:endParaRPr lang="es-MX" sz="1800" dirty="0">
              <a:solidFill>
                <a:schemeClr val="bg1"/>
              </a:solidFill>
              <a:effectLst/>
              <a:latin typeface="Microsoft Sans Serif" panose="020B0604020202020204" pitchFamily="34" charset="0"/>
              <a:ea typeface="Microsoft Sans Serif" panose="020B0604020202020204" pitchFamily="34" charset="0"/>
            </a:endParaRPr>
          </a:p>
          <a:p>
            <a:pPr marL="365760">
              <a:spcBef>
                <a:spcPts val="1190"/>
              </a:spcBef>
              <a:spcAft>
                <a:spcPts val="0"/>
              </a:spcAft>
            </a:pPr>
            <a:r>
              <a:rPr lang="es-ES" sz="1800" dirty="0">
                <a:effectLst/>
                <a:latin typeface="Microsoft Sans Serif" panose="020B0604020202020204" pitchFamily="34" charset="0"/>
                <a:ea typeface="Microsoft Sans Serif" panose="020B0604020202020204" pitchFamily="34" charset="0"/>
              </a:rPr>
              <a:t>Es</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crear</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nuevas formas de</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desarrollar</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soluciones</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calidad didáctica</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para</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satisfacción de</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nuestros</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clientes.</a:t>
            </a:r>
            <a:endParaRPr lang="es-MX" sz="1800" dirty="0">
              <a:effectLst/>
              <a:latin typeface="Microsoft Sans Serif" panose="020B0604020202020204" pitchFamily="34" charset="0"/>
              <a:ea typeface="Microsoft Sans Serif" panose="020B0604020202020204" pitchFamily="34" charset="0"/>
            </a:endParaRPr>
          </a:p>
          <a:p>
            <a:endParaRPr lang="es-MX" dirty="0"/>
          </a:p>
        </p:txBody>
      </p:sp>
    </p:spTree>
    <p:extLst>
      <p:ext uri="{BB962C8B-B14F-4D97-AF65-F5344CB8AC3E}">
        <p14:creationId xmlns:p14="http://schemas.microsoft.com/office/powerpoint/2010/main" val="3779279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C850961-7A3D-DC20-2394-D4449CC18102}"/>
              </a:ext>
            </a:extLst>
          </p:cNvPr>
          <p:cNvPicPr>
            <a:picLocks noChangeAspect="1"/>
          </p:cNvPicPr>
          <p:nvPr/>
        </p:nvPicPr>
        <p:blipFill>
          <a:blip r:embed="rId2"/>
          <a:stretch>
            <a:fillRect/>
          </a:stretch>
        </p:blipFill>
        <p:spPr>
          <a:xfrm>
            <a:off x="113298" y="0"/>
            <a:ext cx="3218967" cy="1182727"/>
          </a:xfrm>
          <a:prstGeom prst="rect">
            <a:avLst/>
          </a:prstGeom>
        </p:spPr>
      </p:pic>
      <p:sp>
        <p:nvSpPr>
          <p:cNvPr id="3" name="CuadroTexto 2">
            <a:extLst>
              <a:ext uri="{FF2B5EF4-FFF2-40B4-BE49-F238E27FC236}">
                <a16:creationId xmlns:a16="http://schemas.microsoft.com/office/drawing/2014/main" id="{41FC1C78-24A2-025D-DE3D-FCD2009719D9}"/>
              </a:ext>
            </a:extLst>
          </p:cNvPr>
          <p:cNvSpPr txBox="1"/>
          <p:nvPr/>
        </p:nvSpPr>
        <p:spPr>
          <a:xfrm>
            <a:off x="3498574" y="591363"/>
            <a:ext cx="7991060" cy="5001306"/>
          </a:xfrm>
          <a:prstGeom prst="rect">
            <a:avLst/>
          </a:prstGeom>
          <a:noFill/>
        </p:spPr>
        <p:txBody>
          <a:bodyPr wrap="square" rtlCol="0">
            <a:spAutoFit/>
          </a:bodyPr>
          <a:lstStyle/>
          <a:p>
            <a:pPr marL="365760">
              <a:spcBef>
                <a:spcPts val="465"/>
              </a:spcBef>
            </a:pPr>
            <a:r>
              <a:rPr lang="es-ES" sz="1800" b="1" kern="0" dirty="0">
                <a:solidFill>
                  <a:srgbClr val="002060"/>
                </a:solidFill>
                <a:effectLst/>
                <a:latin typeface="Microsoft Sans Serif" panose="020B0604020202020204" pitchFamily="34" charset="0"/>
                <a:ea typeface="Microsoft Sans Serif" panose="020B0604020202020204" pitchFamily="34" charset="0"/>
              </a:rPr>
              <a:t>Valores</a:t>
            </a:r>
            <a:endParaRPr lang="es-MX" sz="1800" b="1" kern="0" dirty="0">
              <a:solidFill>
                <a:srgbClr val="002060"/>
              </a:solidFill>
              <a:effectLst/>
              <a:latin typeface="Microsoft Sans Serif" panose="020B0604020202020204" pitchFamily="34" charset="0"/>
              <a:ea typeface="Microsoft Sans Serif" panose="020B0604020202020204" pitchFamily="34" charset="0"/>
            </a:endParaRPr>
          </a:p>
          <a:p>
            <a:pPr>
              <a:spcBef>
                <a:spcPts val="40"/>
              </a:spcBef>
            </a:pPr>
            <a:r>
              <a:rPr lang="es-ES" sz="1800" dirty="0">
                <a:effectLst/>
                <a:latin typeface="Microsoft Sans Serif" panose="020B0604020202020204" pitchFamily="34" charset="0"/>
                <a:ea typeface="Microsoft Sans Serif" panose="020B0604020202020204" pitchFamily="34" charset="0"/>
              </a:rPr>
              <a:t> </a:t>
            </a:r>
            <a:endParaRPr lang="es-MX" sz="1800" dirty="0">
              <a:effectLst/>
              <a:latin typeface="Microsoft Sans Serif" panose="020B0604020202020204" pitchFamily="34" charset="0"/>
              <a:ea typeface="Microsoft Sans Serif" panose="020B0604020202020204" pitchFamily="34" charset="0"/>
            </a:endParaRPr>
          </a:p>
          <a:p>
            <a:pPr marL="342900" lvl="0" indent="-342900" algn="just">
              <a:buSzPts val="1200"/>
              <a:buFont typeface="Symbol" panose="05050102010706020507" pitchFamily="18" charset="2"/>
              <a:buChar char=""/>
              <a:tabLst>
                <a:tab pos="823595" algn="l"/>
              </a:tabLst>
            </a:pP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Respeto:</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Somos</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una</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empresa</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que</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nos</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gusta</a:t>
            </a:r>
            <a:r>
              <a:rPr lang="es-ES" sz="1800" spc="4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tratar</a:t>
            </a:r>
            <a:r>
              <a:rPr lang="es-ES" sz="1800" spc="3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las</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demás</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personas</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como</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nos</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gustaría</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ser</a:t>
            </a:r>
            <a:r>
              <a:rPr lang="es-ES" sz="1800" spc="3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tratados.</a:t>
            </a:r>
            <a:endParaRPr lang="es-MX" sz="1800" dirty="0">
              <a:effectLst/>
              <a:latin typeface="Microsoft Sans Serif" panose="020B0604020202020204" pitchFamily="34" charset="0"/>
              <a:ea typeface="Symbol" panose="05050102010706020507" pitchFamily="18" charset="2"/>
              <a:cs typeface="Symbol" panose="05050102010706020507" pitchFamily="18" charset="2"/>
            </a:endParaRPr>
          </a:p>
          <a:p>
            <a:pPr marL="342900" marR="678815" lvl="0" indent="-342900" algn="just">
              <a:lnSpc>
                <a:spcPct val="123000"/>
              </a:lnSpc>
              <a:spcBef>
                <a:spcPts val="285"/>
              </a:spcBef>
              <a:spcAft>
                <a:spcPts val="0"/>
              </a:spcAft>
              <a:buSzPts val="1200"/>
              <a:buFont typeface="Symbol" panose="05050102010706020507" pitchFamily="18" charset="2"/>
              <a:buChar char=""/>
              <a:tabLst>
                <a:tab pos="823595" algn="l"/>
              </a:tabLst>
            </a:pP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Responsabilidad: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Asumimos el compromiso que se nos asigna para así lograr entregar en tiempo y forma lo</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solicitado</a:t>
            </a:r>
            <a:endParaRPr lang="es-MX" sz="1800" dirty="0">
              <a:effectLst/>
              <a:latin typeface="Microsoft Sans Serif" panose="020B0604020202020204" pitchFamily="34" charset="0"/>
              <a:ea typeface="Symbol" panose="05050102010706020507" pitchFamily="18" charset="2"/>
              <a:cs typeface="Symbol" panose="05050102010706020507" pitchFamily="18" charset="2"/>
            </a:endParaRPr>
          </a:p>
          <a:p>
            <a:pPr marL="342900" marR="675005" lvl="0" indent="-342900" algn="just">
              <a:lnSpc>
                <a:spcPct val="125000"/>
              </a:lnSpc>
              <a:buSzPts val="1200"/>
              <a:buFont typeface="Symbol" panose="05050102010706020507" pitchFamily="18" charset="2"/>
              <a:buChar char=""/>
              <a:tabLst>
                <a:tab pos="823595" algn="l"/>
              </a:tabLst>
            </a:pP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Libertad: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Para nosotros es importante que nuestros clientes nos brindan todas sus dudas, aclaraciones, quejas y</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opiniones,</a:t>
            </a:r>
            <a:r>
              <a:rPr lang="es-ES" sz="1800" spc="-4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para</a:t>
            </a:r>
            <a:r>
              <a:rPr lang="es-ES" sz="1800" spc="-5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nosotros</a:t>
            </a:r>
            <a:r>
              <a:rPr lang="es-ES" sz="1800" spc="-3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poder</a:t>
            </a:r>
            <a:r>
              <a:rPr lang="es-ES" sz="1800" spc="-3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mejorar</a:t>
            </a:r>
            <a:r>
              <a:rPr lang="es-ES" sz="1800" spc="-3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y</a:t>
            </a:r>
            <a:r>
              <a:rPr lang="es-ES" sz="1800" spc="-5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brindarles</a:t>
            </a:r>
            <a:r>
              <a:rPr lang="es-ES" sz="1800" spc="-3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un</a:t>
            </a:r>
            <a:r>
              <a:rPr lang="es-ES" sz="1800" spc="-4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excelente</a:t>
            </a:r>
            <a:r>
              <a:rPr lang="es-ES" sz="1800" spc="-5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servicio</a:t>
            </a:r>
            <a:endParaRPr lang="es-MX" sz="1800" dirty="0">
              <a:effectLst/>
              <a:latin typeface="Microsoft Sans Serif" panose="020B0604020202020204" pitchFamily="34" charset="0"/>
              <a:ea typeface="Symbol" panose="05050102010706020507" pitchFamily="18" charset="2"/>
              <a:cs typeface="Symbol" panose="05050102010706020507" pitchFamily="18" charset="2"/>
            </a:endParaRPr>
          </a:p>
          <a:p>
            <a:pPr marL="342900" marR="669925" lvl="0" indent="-342900" algn="just">
              <a:lnSpc>
                <a:spcPct val="125000"/>
              </a:lnSpc>
              <a:buSzPts val="1200"/>
              <a:buFont typeface="Symbol" panose="05050102010706020507" pitchFamily="18" charset="2"/>
              <a:buChar char=""/>
              <a:tabLst>
                <a:tab pos="823595" algn="l"/>
              </a:tabLst>
            </a:pP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Eq</a:t>
            </a:r>
            <a:r>
              <a:rPr lang="es-ES" sz="1800" spc="-1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id</a:t>
            </a:r>
            <a:r>
              <a:rPr lang="es-ES" sz="1800" spc="-1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d </a:t>
            </a:r>
            <a:r>
              <a:rPr lang="es-ES" sz="1800" spc="-135"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 </a:t>
            </a:r>
            <a:r>
              <a:rPr lang="es-ES" sz="1800" spc="-14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igualdad</a:t>
            </a: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 </a:t>
            </a:r>
            <a:r>
              <a:rPr lang="es-ES" sz="1800" spc="-135"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de</a:t>
            </a:r>
            <a:r>
              <a:rPr lang="es-ES" sz="1800" spc="155"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g</a:t>
            </a:r>
            <a:r>
              <a:rPr lang="es-ES" sz="1800" spc="-5"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é</a:t>
            </a: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n</a:t>
            </a:r>
            <a:r>
              <a:rPr lang="es-ES" sz="1800" spc="-5"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e</a:t>
            </a:r>
            <a:r>
              <a:rPr lang="es-ES" sz="1800" spc="5"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 </a:t>
            </a:r>
            <a:r>
              <a:rPr lang="es-ES" sz="1800" spc="-160" dirty="0">
                <a:solidFill>
                  <a:schemeClr val="bg1"/>
                </a:solidFill>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spc="15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h</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y </a:t>
            </a:r>
            <a:r>
              <a:rPr lang="es-ES" sz="1800" spc="-150" dirty="0">
                <a:effectLst/>
                <a:latin typeface="Microsoft Sans Serif" panose="020B0604020202020204" pitchFamily="34" charset="0"/>
                <a:ea typeface="Symbol" panose="05050102010706020507" pitchFamily="18" charset="2"/>
                <a:cs typeface="Symbol" panose="05050102010706020507" pitchFamily="18" charset="2"/>
              </a:rPr>
              <a:t>excepciones</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35" dirty="0">
                <a:effectLst/>
                <a:latin typeface="Microsoft Sans Serif" panose="020B0604020202020204" pitchFamily="34" charset="0"/>
                <a:ea typeface="Symbol" panose="05050102010706020507" pitchFamily="18" charset="2"/>
                <a:cs typeface="Symbol" panose="05050102010706020507" pitchFamily="18" charset="2"/>
              </a:rPr>
              <a:t>con</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35" dirty="0">
                <a:effectLst/>
                <a:latin typeface="Microsoft Sans Serif" panose="020B0604020202020204" pitchFamily="34" charset="0"/>
                <a:ea typeface="Symbol" panose="05050102010706020507" pitchFamily="18" charset="2"/>
                <a:cs typeface="Symbol" panose="05050102010706020507" pitchFamily="18" charset="2"/>
              </a:rPr>
              <a:t>ninguno</a:t>
            </a:r>
            <a:r>
              <a:rPr lang="es-ES" sz="1800" spc="15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l</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155" dirty="0">
                <a:effectLst/>
                <a:latin typeface="Microsoft Sans Serif" panose="020B0604020202020204" pitchFamily="34" charset="0"/>
                <a:ea typeface="Symbol" panose="05050102010706020507" pitchFamily="18" charset="2"/>
                <a:cs typeface="Symbol" panose="05050102010706020507" pitchFamily="18" charset="2"/>
              </a:rPr>
              <a:t>clientes</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35" dirty="0">
                <a:effectLst/>
                <a:latin typeface="Microsoft Sans Serif" panose="020B0604020202020204" pitchFamily="34" charset="0"/>
                <a:ea typeface="Symbol" panose="05050102010706020507" pitchFamily="18" charset="2"/>
                <a:cs typeface="Symbol" panose="05050102010706020507" pitchFamily="18" charset="2"/>
              </a:rPr>
              <a:t>todos</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5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r </a:t>
            </a:r>
            <a:r>
              <a:rPr lang="es-ES" sz="1800" spc="-15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g</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ua</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l</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3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15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no d</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imi</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y</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 </a:t>
            </a:r>
            <a:r>
              <a:rPr lang="es-ES" sz="1800" spc="-7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q</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 </a:t>
            </a:r>
            <a:r>
              <a:rPr lang="es-ES" sz="1800" spc="-7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 </a:t>
            </a:r>
            <a:r>
              <a:rPr lang="es-ES" sz="1800" spc="-7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mp</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l</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ac</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r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v</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rl</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7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 </a:t>
            </a:r>
            <a:r>
              <a:rPr lang="es-ES" sz="1800" spc="-7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l</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35" dirty="0">
                <a:effectLst/>
                <a:latin typeface="Microsoft Sans Serif" panose="020B0604020202020204" pitchFamily="34" charset="0"/>
                <a:ea typeface="Symbol" panose="05050102010706020507" pitchFamily="18" charset="2"/>
                <a:cs typeface="Symbol" panose="05050102010706020507" pitchFamily="18" charset="2"/>
              </a:rPr>
              <a:t>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r </a:t>
            </a:r>
            <a:r>
              <a:rPr lang="es-ES" sz="1800" spc="-5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l</a:t>
            </a:r>
            <a:r>
              <a:rPr lang="es-ES" sz="1800" dirty="0">
                <a:effectLst/>
                <a:latin typeface="Microsoft Sans Serif" panose="020B0604020202020204" pitchFamily="34" charset="0"/>
                <a:ea typeface="Symbol" panose="05050102010706020507" pitchFamily="18" charset="2"/>
                <a:cs typeface="Symbol" panose="05050102010706020507" pitchFamily="18" charset="2"/>
              </a:rPr>
              <a:t>o </a:t>
            </a:r>
            <a:r>
              <a:rPr lang="es-ES" sz="1800" spc="-7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q</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 </a:t>
            </a:r>
            <a:r>
              <a:rPr lang="es-ES" sz="1800" spc="-7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si</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mp</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 daremos una actitud positiva con nuestros clientes y nunca habrá ningún tipo de discriminación por parte de</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esta</a:t>
            </a:r>
            <a:r>
              <a:rPr lang="es-ES" sz="1800" spc="-4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productiva</a:t>
            </a:r>
            <a:r>
              <a:rPr lang="es-ES" sz="1800" spc="-4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empresa.</a:t>
            </a:r>
            <a:endParaRPr lang="es-MX" sz="1800" dirty="0">
              <a:effectLst/>
              <a:latin typeface="Microsoft Sans Serif" panose="020B060402020202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410724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2393D76-F787-1C6A-DA90-EE5BBCD8E822}"/>
              </a:ext>
            </a:extLst>
          </p:cNvPr>
          <p:cNvPicPr>
            <a:picLocks noChangeAspect="1"/>
          </p:cNvPicPr>
          <p:nvPr/>
        </p:nvPicPr>
        <p:blipFill>
          <a:blip r:embed="rId2"/>
          <a:stretch>
            <a:fillRect/>
          </a:stretch>
        </p:blipFill>
        <p:spPr>
          <a:xfrm>
            <a:off x="245820" y="134192"/>
            <a:ext cx="3218967" cy="1182727"/>
          </a:xfrm>
          <a:prstGeom prst="rect">
            <a:avLst/>
          </a:prstGeom>
        </p:spPr>
      </p:pic>
      <p:sp>
        <p:nvSpPr>
          <p:cNvPr id="3" name="CuadroTexto 2">
            <a:extLst>
              <a:ext uri="{FF2B5EF4-FFF2-40B4-BE49-F238E27FC236}">
                <a16:creationId xmlns:a16="http://schemas.microsoft.com/office/drawing/2014/main" id="{F0E1DB5F-2782-061D-A595-219B40C14A73}"/>
              </a:ext>
            </a:extLst>
          </p:cNvPr>
          <p:cNvSpPr txBox="1"/>
          <p:nvPr/>
        </p:nvSpPr>
        <p:spPr>
          <a:xfrm>
            <a:off x="677681" y="1443841"/>
            <a:ext cx="10836638" cy="3970318"/>
          </a:xfrm>
          <a:prstGeom prst="rect">
            <a:avLst/>
          </a:prstGeom>
          <a:noFill/>
        </p:spPr>
        <p:txBody>
          <a:bodyPr wrap="square" rtlCol="0">
            <a:spAutoFit/>
          </a:bodyPr>
          <a:lstStyle/>
          <a:p>
            <a:pPr marL="342900" marR="675005" lvl="0" indent="-342900">
              <a:buSzPts val="1200"/>
              <a:buFont typeface="Symbol" panose="05050102010706020507" pitchFamily="18" charset="2"/>
              <a:buChar char=""/>
              <a:tabLst>
                <a:tab pos="823595" algn="l"/>
              </a:tabLst>
            </a:pP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Bondad: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Expresar el bien y confianza sobre nuestro trabajo elaborado para darle buena seguridad a nuestro</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cliente.</a:t>
            </a:r>
            <a:endParaRPr lang="es-MX" sz="1800" dirty="0">
              <a:effectLst/>
              <a:latin typeface="Microsoft Sans Serif" panose="020B0604020202020204" pitchFamily="34" charset="0"/>
              <a:ea typeface="Symbol" panose="05050102010706020507" pitchFamily="18" charset="2"/>
              <a:cs typeface="Symbol" panose="05050102010706020507" pitchFamily="18" charset="2"/>
            </a:endParaRPr>
          </a:p>
          <a:p>
            <a:pPr marL="342900" marR="676910" lvl="0" indent="-342900">
              <a:buSzPts val="1200"/>
              <a:buFont typeface="Symbol" panose="05050102010706020507" pitchFamily="18" charset="2"/>
              <a:buChar char=""/>
              <a:tabLst>
                <a:tab pos="823595" algn="l"/>
              </a:tabLst>
            </a:pP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Confianza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Es</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nuestro</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deber</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brindarle</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la</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confianza</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y</a:t>
            </a:r>
            <a:r>
              <a:rPr lang="es-ES" sz="1800" spc="-3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un</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excelente</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servicio,</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además</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aclarar</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todas</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las</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dudas</a:t>
            </a:r>
            <a:r>
              <a:rPr lang="es-ES" sz="1800" spc="-3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acerca</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nuestro</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servicio</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todos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nuestros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clientes.</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Para</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nosotros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muy</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importante</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la</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libertad</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expresión</a:t>
            </a:r>
            <a:r>
              <a:rPr lang="es-ES" sz="1800" spc="-32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a:t>
            </a:r>
            <a:r>
              <a:rPr lang="es-ES" sz="1800" spc="-3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nuestros</a:t>
            </a:r>
            <a:r>
              <a:rPr lang="es-ES" sz="1800" spc="-3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clientes.</a:t>
            </a:r>
            <a:endParaRPr lang="es-MX" sz="1800" dirty="0">
              <a:effectLst/>
              <a:latin typeface="Microsoft Sans Serif" panose="020B0604020202020204" pitchFamily="34" charset="0"/>
              <a:ea typeface="Symbol" panose="05050102010706020507" pitchFamily="18" charset="2"/>
              <a:cs typeface="Symbol" panose="05050102010706020507" pitchFamily="18" charset="2"/>
            </a:endParaRPr>
          </a:p>
          <a:p>
            <a:pPr marL="342900" lvl="0" indent="-342900">
              <a:buSzPts val="1200"/>
              <a:buFont typeface="Symbol" panose="05050102010706020507" pitchFamily="18" charset="2"/>
              <a:buChar char=""/>
              <a:tabLst>
                <a:tab pos="823595" algn="l"/>
              </a:tabLst>
            </a:pPr>
            <a:r>
              <a:rPr lang="es-ES" sz="1800" spc="-5"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J</a:t>
            </a:r>
            <a:r>
              <a:rPr lang="es-ES" sz="1800" spc="-1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t</a:t>
            </a: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i</a:t>
            </a:r>
            <a:r>
              <a:rPr lang="es-ES" sz="1800" spc="-1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c</a:t>
            </a: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i</a:t>
            </a:r>
            <a:r>
              <a:rPr lang="es-ES" sz="1800" spc="-1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6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 </a:t>
            </a:r>
            <a:r>
              <a:rPr lang="es-ES" sz="1800" spc="-7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mp</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 </a:t>
            </a:r>
            <a:r>
              <a:rPr lang="es-ES" sz="1800" spc="-7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spc="25"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pe</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b</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l</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6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m</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á</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 </a:t>
            </a:r>
            <a:r>
              <a:rPr lang="es-ES" sz="1800" spc="-7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q</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 </a:t>
            </a:r>
            <a:r>
              <a:rPr lang="es-ES" sz="1800" spc="-7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za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6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r </a:t>
            </a:r>
            <a:r>
              <a:rPr lang="es-ES" sz="1800" spc="-5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h</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r </a:t>
            </a:r>
            <a:r>
              <a:rPr lang="es-ES" sz="1800" spc="-5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l</a:t>
            </a:r>
            <a:r>
              <a:rPr lang="es-ES" sz="1800" dirty="0">
                <a:effectLst/>
                <a:latin typeface="Microsoft Sans Serif" panose="020B0604020202020204" pitchFamily="34" charset="0"/>
                <a:ea typeface="Symbol" panose="05050102010706020507" pitchFamily="18" charset="2"/>
                <a:cs typeface="Symbol" panose="05050102010706020507" pitchFamily="18" charset="2"/>
              </a:rPr>
              <a:t>o </a:t>
            </a:r>
            <a:r>
              <a:rPr lang="es-ES" sz="1800" spc="-7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q</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 </a:t>
            </a:r>
            <a:r>
              <a:rPr lang="es-ES" sz="1800" spc="-7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pc="-10" dirty="0">
                <a:latin typeface="Microsoft Sans Serif" panose="020B0604020202020204" pitchFamily="34" charset="0"/>
                <a:ea typeface="Symbol" panose="05050102010706020507" pitchFamily="18" charset="2"/>
                <a:cs typeface="Symbol" panose="05050102010706020507" pitchFamily="18" charset="2"/>
              </a:rPr>
              <a:t>s </a:t>
            </a:r>
            <a:r>
              <a:rPr lang="es-ES" sz="1800" dirty="0">
                <a:effectLst/>
                <a:latin typeface="Microsoft Sans Serif" panose="020B0604020202020204" pitchFamily="34" charset="0"/>
                <a:ea typeface="Microsoft Sans Serif" panose="020B0604020202020204" pitchFamily="34" charset="0"/>
              </a:rPr>
              <a:t>corresponde como empresa que es resolver los conflictos y dar soluciones que den resultados positivos y puedan</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a:t>
            </a:r>
            <a:r>
              <a:rPr lang="es-ES" sz="1800" spc="-5" dirty="0">
                <a:effectLst/>
                <a:latin typeface="Microsoft Sans Serif" panose="020B0604020202020204" pitchFamily="34" charset="0"/>
                <a:ea typeface="Microsoft Sans Serif" panose="020B0604020202020204" pitchFamily="34" charset="0"/>
              </a:rPr>
              <a:t>e</a:t>
            </a:r>
            <a:r>
              <a:rPr lang="es-ES" sz="1800" spc="5" dirty="0">
                <a:effectLst/>
                <a:latin typeface="Microsoft Sans Serif" panose="020B0604020202020204" pitchFamily="34" charset="0"/>
                <a:ea typeface="Microsoft Sans Serif" panose="020B0604020202020204" pitchFamily="34" charset="0"/>
              </a:rPr>
              <a:t>g</a:t>
            </a:r>
            <a:r>
              <a:rPr lang="es-ES" sz="1800" spc="-10" dirty="0">
                <a:effectLst/>
                <a:latin typeface="Microsoft Sans Serif" panose="020B0604020202020204" pitchFamily="34" charset="0"/>
                <a:ea typeface="Microsoft Sans Serif" panose="020B0604020202020204" pitchFamily="34" charset="0"/>
              </a:rPr>
              <a:t>u</a:t>
            </a:r>
            <a:r>
              <a:rPr lang="es-ES" sz="1800" dirty="0">
                <a:effectLst/>
                <a:latin typeface="Microsoft Sans Serif" panose="020B0604020202020204" pitchFamily="34" charset="0"/>
                <a:ea typeface="Microsoft Sans Serif" panose="020B0604020202020204" pitchFamily="34" charset="0"/>
              </a:rPr>
              <a:t>ir</a:t>
            </a:r>
            <a:r>
              <a:rPr lang="es-ES" sz="1800" spc="-5" dirty="0">
                <a:effectLst/>
                <a:latin typeface="Microsoft Sans Serif" panose="020B0604020202020204" pitchFamily="34" charset="0"/>
                <a:ea typeface="Microsoft Sans Serif" panose="020B0604020202020204" pitchFamily="34" charset="0"/>
              </a:rPr>
              <a:t> c</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f</a:t>
            </a:r>
            <a:r>
              <a:rPr lang="es-ES" sz="1800" dirty="0">
                <a:effectLst/>
                <a:latin typeface="Microsoft Sans Serif" panose="020B0604020202020204" pitchFamily="34" charset="0"/>
                <a:ea typeface="Microsoft Sans Serif" panose="020B0604020202020204" pitchFamily="34" charset="0"/>
              </a:rPr>
              <a:t>i</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ndo</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en</a:t>
            </a:r>
            <a:r>
              <a:rPr lang="es-ES" sz="1800" spc="-1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ot</a:t>
            </a:r>
            <a:r>
              <a:rPr lang="es-ES" sz="1800" spc="5" dirty="0">
                <a:effectLst/>
                <a:latin typeface="Microsoft Sans Serif" panose="020B0604020202020204" pitchFamily="34" charset="0"/>
                <a:ea typeface="Microsoft Sans Serif" panose="020B0604020202020204" pitchFamily="34" charset="0"/>
              </a:rPr>
              <a:t>r</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y</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en</a:t>
            </a:r>
            <a:r>
              <a:rPr lang="es-ES" sz="1800" spc="-1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u</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t</a:t>
            </a:r>
            <a:r>
              <a:rPr lang="es-ES" sz="1800" spc="5" dirty="0">
                <a:effectLst/>
                <a:latin typeface="Microsoft Sans Serif" panose="020B0604020202020204" pitchFamily="34" charset="0"/>
                <a:ea typeface="Microsoft Sans Serif" panose="020B0604020202020204" pitchFamily="34" charset="0"/>
              </a:rPr>
              <a:t>r</a:t>
            </a:r>
            <a:r>
              <a:rPr lang="es-ES" sz="1800" dirty="0">
                <a:effectLst/>
                <a:latin typeface="Microsoft Sans Serif" panose="020B0604020202020204" pitchFamily="34" charset="0"/>
                <a:ea typeface="Microsoft Sans Serif" panose="020B0604020202020204" pitchFamily="34" charset="0"/>
              </a:rPr>
              <a:t>o</a:t>
            </a:r>
            <a:r>
              <a:rPr lang="es-ES" sz="1800" spc="-2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t</a:t>
            </a:r>
            <a:r>
              <a:rPr lang="es-ES" sz="1800" spc="-15" dirty="0">
                <a:effectLst/>
                <a:latin typeface="Microsoft Sans Serif" panose="020B0604020202020204" pitchFamily="34" charset="0"/>
                <a:ea typeface="Microsoft Sans Serif" panose="020B0604020202020204" pitchFamily="34" charset="0"/>
              </a:rPr>
              <a:t>r</a:t>
            </a:r>
            <a:r>
              <a:rPr lang="es-ES" sz="1800" spc="-10" dirty="0">
                <a:effectLst/>
                <a:latin typeface="Microsoft Sans Serif" panose="020B0604020202020204" pitchFamily="34" charset="0"/>
                <a:ea typeface="Microsoft Sans Serif" panose="020B0604020202020204" pitchFamily="34" charset="0"/>
              </a:rPr>
              <a:t>a</a:t>
            </a:r>
            <a:r>
              <a:rPr lang="es-ES" sz="1800" spc="-5" dirty="0">
                <a:effectLst/>
                <a:latin typeface="Microsoft Sans Serif" panose="020B0604020202020204" pitchFamily="34" charset="0"/>
                <a:ea typeface="Microsoft Sans Serif" panose="020B0604020202020204" pitchFamily="34" charset="0"/>
              </a:rPr>
              <a:t>b</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j</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r</a:t>
            </a:r>
            <a:r>
              <a:rPr lang="es-ES" sz="1800" spc="-5"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l</a:t>
            </a:r>
            <a:r>
              <a:rPr lang="es-ES" sz="1800" dirty="0">
                <a:effectLst/>
                <a:latin typeface="Microsoft Sans Serif" panose="020B0604020202020204" pitchFamily="34" charset="0"/>
                <a:ea typeface="Microsoft Sans Serif" panose="020B0604020202020204" pitchFamily="34" charset="0"/>
              </a:rPr>
              <a:t>o</a:t>
            </a:r>
            <a:r>
              <a:rPr lang="es-ES" sz="1800" spc="-2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c</a:t>
            </a:r>
            <a:r>
              <a:rPr lang="es-ES" sz="1800" spc="-10" dirty="0">
                <a:effectLst/>
                <a:latin typeface="Microsoft Sans Serif" panose="020B0604020202020204" pitchFamily="34" charset="0"/>
                <a:ea typeface="Microsoft Sans Serif" panose="020B0604020202020204" pitchFamily="34" charset="0"/>
              </a:rPr>
              <a:t>ua</a:t>
            </a:r>
            <a:r>
              <a:rPr lang="es-ES" sz="1800" dirty="0">
                <a:effectLst/>
                <a:latin typeface="Microsoft Sans Serif" panose="020B0604020202020204" pitchFamily="34" charset="0"/>
                <a:ea typeface="Microsoft Sans Serif" panose="020B0604020202020204" pitchFamily="34" charset="0"/>
              </a:rPr>
              <a:t>l</a:t>
            </a:r>
            <a:r>
              <a:rPr lang="es-ES" sz="1800" spc="-5"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s</a:t>
            </a:r>
            <a:r>
              <a:rPr lang="es-ES" sz="1800" dirty="0">
                <a:effectLst/>
                <a:latin typeface="Microsoft Sans Serif" panose="020B0604020202020204" pitchFamily="34" charset="0"/>
                <a:ea typeface="Microsoft Sans Serif" panose="020B0604020202020204" pitchFamily="34" charset="0"/>
              </a:rPr>
              <a:t>i</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mp</a:t>
            </a:r>
            <a:r>
              <a:rPr lang="es-ES" sz="1800" spc="5" dirty="0">
                <a:effectLst/>
                <a:latin typeface="Microsoft Sans Serif" panose="020B0604020202020204" pitchFamily="34" charset="0"/>
                <a:ea typeface="Microsoft Sans Serif" panose="020B0604020202020204" pitchFamily="34" charset="0"/>
              </a:rPr>
              <a:t>r</a:t>
            </a:r>
            <a:r>
              <a:rPr lang="es-ES" sz="1800" dirty="0">
                <a:effectLst/>
                <a:latin typeface="Microsoft Sans Serif" panose="020B0604020202020204" pitchFamily="34" charset="0"/>
                <a:ea typeface="Microsoft Sans Serif" panose="020B0604020202020204" pitchFamily="34" charset="0"/>
              </a:rPr>
              <a:t>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b</a:t>
            </a:r>
            <a:r>
              <a:rPr lang="es-ES" sz="1800" spc="-10" dirty="0">
                <a:effectLst/>
                <a:latin typeface="Microsoft Sans Serif" panose="020B0604020202020204" pitchFamily="34" charset="0"/>
                <a:ea typeface="Microsoft Sans Serif" panose="020B0604020202020204" pitchFamily="34" charset="0"/>
              </a:rPr>
              <a:t>u</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ca</a:t>
            </a:r>
            <a:r>
              <a:rPr lang="es-ES" sz="1800" dirty="0">
                <a:effectLst/>
                <a:latin typeface="Microsoft Sans Serif" panose="020B0604020202020204" pitchFamily="34" charset="0"/>
                <a:ea typeface="Microsoft Sans Serif" panose="020B0604020202020204" pitchFamily="34" charset="0"/>
              </a:rPr>
              <a:t>m</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l</a:t>
            </a:r>
            <a:r>
              <a:rPr lang="es-ES" sz="1800" dirty="0">
                <a:effectLst/>
                <a:latin typeface="Microsoft Sans Serif" panose="020B0604020202020204" pitchFamily="34" charset="0"/>
                <a:ea typeface="Microsoft Sans Serif" panose="020B0604020202020204" pitchFamily="34" charset="0"/>
              </a:rPr>
              <a:t>o</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m</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j</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r</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a:t>
            </a:r>
            <a:r>
              <a:rPr lang="es-ES" sz="1800" spc="-10" dirty="0">
                <a:effectLst/>
                <a:latin typeface="Microsoft Sans Serif" panose="020B0604020202020204" pitchFamily="34" charset="0"/>
                <a:ea typeface="Microsoft Sans Serif" panose="020B0604020202020204" pitchFamily="34" charset="0"/>
              </a:rPr>
              <a:t>a</a:t>
            </a:r>
            <a:r>
              <a:rPr lang="es-ES" sz="1800" spc="5" dirty="0">
                <a:effectLst/>
                <a:latin typeface="Microsoft Sans Serif" panose="020B0604020202020204" pitchFamily="34" charset="0"/>
                <a:ea typeface="Microsoft Sans Serif" panose="020B0604020202020204" pitchFamily="34" charset="0"/>
              </a:rPr>
              <a:t>r</a:t>
            </a:r>
            <a:r>
              <a:rPr lang="es-ES" sz="1800" dirty="0">
                <a:effectLst/>
                <a:latin typeface="Microsoft Sans Serif" panose="020B0604020202020204" pitchFamily="34" charset="0"/>
                <a:ea typeface="Microsoft Sans Serif" panose="020B0604020202020204" pitchFamily="34" charset="0"/>
              </a:rPr>
              <a:t>a</a:t>
            </a:r>
            <a:r>
              <a:rPr lang="es-ES" sz="1800" spc="-2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u</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t</a:t>
            </a:r>
            <a:r>
              <a:rPr lang="es-ES" sz="1800" spc="5" dirty="0">
                <a:effectLst/>
                <a:latin typeface="Microsoft Sans Serif" panose="020B0604020202020204" pitchFamily="34" charset="0"/>
                <a:ea typeface="Microsoft Sans Serif" panose="020B0604020202020204" pitchFamily="34" charset="0"/>
              </a:rPr>
              <a:t>r</a:t>
            </a:r>
            <a:r>
              <a:rPr lang="es-ES" sz="1800" spc="-10" dirty="0">
                <a:effectLst/>
                <a:latin typeface="Microsoft Sans Serif" panose="020B0604020202020204" pitchFamily="34" charset="0"/>
                <a:ea typeface="Microsoft Sans Serif" panose="020B0604020202020204" pitchFamily="34" charset="0"/>
              </a:rPr>
              <a:t>o</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c</a:t>
            </a:r>
            <a:r>
              <a:rPr lang="es-ES" sz="1800" spc="5" dirty="0">
                <a:effectLst/>
                <a:latin typeface="Microsoft Sans Serif" panose="020B0604020202020204" pitchFamily="34" charset="0"/>
                <a:ea typeface="Microsoft Sans Serif" panose="020B0604020202020204" pitchFamily="34" charset="0"/>
              </a:rPr>
              <a:t>l</a:t>
            </a:r>
            <a:r>
              <a:rPr lang="es-ES" sz="1800" dirty="0">
                <a:effectLst/>
                <a:latin typeface="Microsoft Sans Serif" panose="020B0604020202020204" pitchFamily="34" charset="0"/>
                <a:ea typeface="Microsoft Sans Serif" panose="020B0604020202020204" pitchFamily="34" charset="0"/>
              </a:rPr>
              <a:t>i</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t</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s.</a:t>
            </a:r>
            <a:endParaRPr lang="es-MX" sz="1800" dirty="0">
              <a:effectLst/>
              <a:latin typeface="Microsoft Sans Serif" panose="020B0604020202020204" pitchFamily="34" charset="0"/>
              <a:ea typeface="Microsoft Sans Serif" panose="020B0604020202020204" pitchFamily="34" charset="0"/>
            </a:endParaRPr>
          </a:p>
          <a:p>
            <a:pPr marL="342900" marR="676910" lvl="0" indent="-342900">
              <a:buSzPts val="1200"/>
              <a:buFont typeface="Symbol" panose="05050102010706020507" pitchFamily="18" charset="2"/>
              <a:buChar char=""/>
              <a:tabLst>
                <a:tab pos="823595" algn="l"/>
              </a:tabLst>
            </a:pPr>
            <a:r>
              <a:rPr lang="es-ES" sz="1800" spc="5"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o</a:t>
            </a:r>
            <a:r>
              <a:rPr lang="es-ES" sz="1800" spc="5"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l</a:t>
            </a: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id</a:t>
            </a:r>
            <a:r>
              <a:rPr lang="es-ES" sz="1800" spc="-1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a</a:t>
            </a:r>
            <a:r>
              <a:rPr lang="es-ES" sz="1800" spc="5"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r</a:t>
            </a: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id</a:t>
            </a:r>
            <a:r>
              <a:rPr lang="es-ES" sz="1800" spc="-1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solidFill>
                  <a:schemeClr val="bg2"/>
                </a:solidFill>
                <a:effectLst/>
                <a:latin typeface="Microsoft Sans Serif" panose="020B0604020202020204" pitchFamily="34" charset="0"/>
                <a:ea typeface="Symbol" panose="05050102010706020507" pitchFamily="18" charset="2"/>
                <a:cs typeface="Symbol" panose="05050102010706020507" pitchFamily="18" charset="2"/>
              </a:rPr>
              <a:t>d</a:t>
            </a:r>
            <a:r>
              <a:rPr lang="es-ES" sz="18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1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8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no </a:t>
            </a:r>
            <a:r>
              <a:rPr lang="es-ES" sz="1800" spc="-9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m</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8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8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de </a:t>
            </a:r>
            <a:r>
              <a:rPr lang="es-ES" sz="1800" spc="-9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p</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v</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t>
            </a:r>
            <a:r>
              <a:rPr lang="es-ES" sz="1800" dirty="0">
                <a:effectLst/>
                <a:latin typeface="Microsoft Sans Serif" panose="020B0604020202020204" pitchFamily="34" charset="0"/>
                <a:ea typeface="Symbol" panose="05050102010706020507" pitchFamily="18" charset="2"/>
                <a:cs typeface="Symbol" panose="05050102010706020507" pitchFamily="18" charset="2"/>
              </a:rPr>
              <a:t>h</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r </a:t>
            </a:r>
            <a:r>
              <a:rPr lang="es-ES" sz="1800" spc="-8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y </a:t>
            </a:r>
            <a:r>
              <a:rPr lang="es-ES" sz="1800" spc="-1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f</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r </a:t>
            </a:r>
            <a:r>
              <a:rPr lang="es-ES" sz="1800" spc="-8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 </a:t>
            </a:r>
            <a:r>
              <a:rPr lang="es-ES" sz="1800" spc="-1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o</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8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c</a:t>
            </a:r>
            <a:r>
              <a:rPr lang="es-ES" sz="1800" spc="-20" dirty="0">
                <a:effectLst/>
                <a:latin typeface="Microsoft Sans Serif" panose="020B0604020202020204" pitchFamily="34" charset="0"/>
                <a:ea typeface="Symbol" panose="05050102010706020507" pitchFamily="18" charset="2"/>
                <a:cs typeface="Symbol" panose="05050102010706020507" pitchFamily="18" charset="2"/>
              </a:rPr>
              <a:t>li</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n</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t</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e</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8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y</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 </a:t>
            </a:r>
            <a:r>
              <a:rPr lang="es-ES" sz="1800" spc="-10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q</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u</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 </a:t>
            </a:r>
            <a:r>
              <a:rPr lang="es-ES" sz="1800" spc="-9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gr</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ac</a:t>
            </a:r>
            <a:r>
              <a:rPr lang="es-ES" sz="1800" dirty="0">
                <a:effectLst/>
                <a:latin typeface="Microsoft Sans Serif" panose="020B0604020202020204" pitchFamily="34" charset="0"/>
                <a:ea typeface="Symbol" panose="05050102010706020507" pitchFamily="18" charset="2"/>
                <a:cs typeface="Symbol" panose="05050102010706020507" pitchFamily="18" charset="2"/>
              </a:rPr>
              <a:t>i</a:t>
            </a:r>
            <a:r>
              <a:rPr lang="es-ES" sz="1800" spc="-10" dirty="0">
                <a:effectLst/>
                <a:latin typeface="Microsoft Sans Serif" panose="020B0604020202020204" pitchFamily="34" charset="0"/>
                <a:ea typeface="Symbol" panose="05050102010706020507" pitchFamily="18" charset="2"/>
                <a:cs typeface="Symbol" panose="05050102010706020507" pitchFamily="18" charset="2"/>
              </a:rPr>
              <a:t>a</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 </a:t>
            </a:r>
            <a:r>
              <a:rPr lang="es-ES" sz="1800" spc="-8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a nuestro trabajo nos respalda el hecho de que hacemos las cosas bien y sin ningún tipo de tratos y resultados</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extraños, estamos aquí para resolver situaciones y problemas difíciles que con nuestros años de experiencia</a:t>
            </a:r>
            <a:r>
              <a:rPr lang="es-ES" sz="1800" spc="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sabemos</a:t>
            </a:r>
            <a:r>
              <a:rPr lang="es-ES" sz="1800" spc="-3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cómo</a:t>
            </a:r>
            <a:r>
              <a:rPr lang="es-ES" sz="1800" spc="-15"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controla</a:t>
            </a:r>
            <a:r>
              <a:rPr lang="es-ES" sz="1800" spc="-4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la</a:t>
            </a:r>
            <a:r>
              <a:rPr lang="es-ES" sz="1800" spc="-40" dirty="0">
                <a:effectLst/>
                <a:latin typeface="Microsoft Sans Serif" panose="020B0604020202020204" pitchFamily="34" charset="0"/>
                <a:ea typeface="Symbol" panose="05050102010706020507" pitchFamily="18" charset="2"/>
                <a:cs typeface="Symbol" panose="05050102010706020507" pitchFamily="18" charset="2"/>
              </a:rPr>
              <a:t> </a:t>
            </a:r>
            <a:r>
              <a:rPr lang="es-ES" sz="1800" dirty="0">
                <a:effectLst/>
                <a:latin typeface="Microsoft Sans Serif" panose="020B0604020202020204" pitchFamily="34" charset="0"/>
                <a:ea typeface="Symbol" panose="05050102010706020507" pitchFamily="18" charset="2"/>
                <a:cs typeface="Symbol" panose="05050102010706020507" pitchFamily="18" charset="2"/>
              </a:rPr>
              <a:t>situación</a:t>
            </a:r>
            <a:endParaRPr lang="es-MX" sz="1800" dirty="0">
              <a:effectLst/>
              <a:latin typeface="Microsoft Sans Serif" panose="020B0604020202020204" pitchFamily="34" charset="0"/>
              <a:ea typeface="Symbol" panose="05050102010706020507" pitchFamily="18" charset="2"/>
              <a:cs typeface="Symbol" panose="05050102010706020507" pitchFamily="18" charset="2"/>
            </a:endParaRPr>
          </a:p>
          <a:p>
            <a:endParaRPr lang="es-MX" dirty="0"/>
          </a:p>
        </p:txBody>
      </p:sp>
    </p:spTree>
    <p:extLst>
      <p:ext uri="{BB962C8B-B14F-4D97-AF65-F5344CB8AC3E}">
        <p14:creationId xmlns:p14="http://schemas.microsoft.com/office/powerpoint/2010/main" val="388422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4156B9F-834E-1C77-0B16-9172F3A44E85}"/>
              </a:ext>
            </a:extLst>
          </p:cNvPr>
          <p:cNvPicPr>
            <a:picLocks noChangeAspect="1"/>
          </p:cNvPicPr>
          <p:nvPr/>
        </p:nvPicPr>
        <p:blipFill>
          <a:blip r:embed="rId2"/>
          <a:stretch>
            <a:fillRect/>
          </a:stretch>
        </p:blipFill>
        <p:spPr>
          <a:xfrm>
            <a:off x="100047" y="120940"/>
            <a:ext cx="3218967" cy="1182727"/>
          </a:xfrm>
          <a:prstGeom prst="rect">
            <a:avLst/>
          </a:prstGeom>
        </p:spPr>
      </p:pic>
      <p:sp>
        <p:nvSpPr>
          <p:cNvPr id="3" name="CuadroTexto 2">
            <a:extLst>
              <a:ext uri="{FF2B5EF4-FFF2-40B4-BE49-F238E27FC236}">
                <a16:creationId xmlns:a16="http://schemas.microsoft.com/office/drawing/2014/main" id="{424E921B-4433-E41B-294E-52B2E6528B83}"/>
              </a:ext>
            </a:extLst>
          </p:cNvPr>
          <p:cNvSpPr txBox="1"/>
          <p:nvPr/>
        </p:nvSpPr>
        <p:spPr>
          <a:xfrm>
            <a:off x="3319014" y="424069"/>
            <a:ext cx="4897334" cy="1264449"/>
          </a:xfrm>
          <a:prstGeom prst="rect">
            <a:avLst/>
          </a:prstGeom>
          <a:noFill/>
        </p:spPr>
        <p:txBody>
          <a:bodyPr wrap="square" rtlCol="0">
            <a:spAutoFit/>
          </a:bodyPr>
          <a:lstStyle/>
          <a:p>
            <a:pPr marL="365760">
              <a:spcBef>
                <a:spcPts val="465"/>
              </a:spcBef>
            </a:pPr>
            <a:r>
              <a:rPr lang="es-ES" sz="1800" b="1" kern="0" dirty="0">
                <a:solidFill>
                  <a:schemeClr val="bg2"/>
                </a:solidFill>
                <a:effectLst/>
                <a:latin typeface="Microsoft Sans Serif" panose="020B0604020202020204" pitchFamily="34" charset="0"/>
                <a:ea typeface="Microsoft Sans Serif" panose="020B0604020202020204" pitchFamily="34" charset="0"/>
              </a:rPr>
              <a:t>Logotipo</a:t>
            </a:r>
            <a:endParaRPr lang="es-MX" sz="1800" b="1" kern="0" dirty="0">
              <a:solidFill>
                <a:schemeClr val="bg2"/>
              </a:solidFill>
              <a:effectLst/>
              <a:latin typeface="Microsoft Sans Serif" panose="020B0604020202020204" pitchFamily="34" charset="0"/>
              <a:ea typeface="Microsoft Sans Serif" panose="020B0604020202020204" pitchFamily="34" charset="0"/>
            </a:endParaRPr>
          </a:p>
          <a:p>
            <a:pPr marL="365760">
              <a:spcBef>
                <a:spcPts val="505"/>
              </a:spcBef>
              <a:spcAft>
                <a:spcPts val="0"/>
              </a:spcAft>
            </a:pPr>
            <a:r>
              <a:rPr lang="es-ES" sz="1800" dirty="0">
                <a:effectLst/>
                <a:latin typeface="Microsoft Sans Serif" panose="020B0604020202020204" pitchFamily="34" charset="0"/>
                <a:ea typeface="Microsoft Sans Serif" panose="020B0604020202020204" pitchFamily="34" charset="0"/>
              </a:rPr>
              <a:t>Algunas</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variables</a:t>
            </a:r>
            <a:r>
              <a:rPr lang="es-ES" sz="1800" spc="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del</a:t>
            </a:r>
            <a:r>
              <a:rPr lang="es-ES" sz="1800" spc="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logotipo</a:t>
            </a:r>
            <a:r>
              <a:rPr lang="es-ES" sz="1800" spc="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serian:</a:t>
            </a:r>
            <a:endParaRPr lang="es-MX" sz="1800" dirty="0">
              <a:effectLst/>
              <a:latin typeface="Microsoft Sans Serif" panose="020B0604020202020204" pitchFamily="34" charset="0"/>
              <a:ea typeface="Microsoft Sans Serif" panose="020B0604020202020204" pitchFamily="34" charset="0"/>
            </a:endParaRPr>
          </a:p>
          <a:p>
            <a:r>
              <a:rPr lang="es-ES" sz="1800" dirty="0">
                <a:effectLst/>
                <a:latin typeface="Microsoft Sans Serif" panose="020B0604020202020204" pitchFamily="34" charset="0"/>
                <a:ea typeface="Microsoft Sans Serif" panose="020B0604020202020204" pitchFamily="34" charset="0"/>
              </a:rPr>
              <a:t> </a:t>
            </a:r>
            <a:endParaRPr lang="es-MX" sz="1800" dirty="0">
              <a:effectLst/>
              <a:latin typeface="Microsoft Sans Serif" panose="020B0604020202020204" pitchFamily="34" charset="0"/>
              <a:ea typeface="Microsoft Sans Serif" panose="020B0604020202020204" pitchFamily="34" charset="0"/>
            </a:endParaRPr>
          </a:p>
          <a:p>
            <a:endParaRPr lang="es-MX" dirty="0"/>
          </a:p>
        </p:txBody>
      </p:sp>
      <p:pic>
        <p:nvPicPr>
          <p:cNvPr id="4" name="Imagen 3">
            <a:extLst>
              <a:ext uri="{FF2B5EF4-FFF2-40B4-BE49-F238E27FC236}">
                <a16:creationId xmlns:a16="http://schemas.microsoft.com/office/drawing/2014/main" id="{6A99C728-B910-399E-2250-1C5174240867}"/>
              </a:ext>
            </a:extLst>
          </p:cNvPr>
          <p:cNvPicPr>
            <a:picLocks noChangeAspect="1"/>
          </p:cNvPicPr>
          <p:nvPr/>
        </p:nvPicPr>
        <p:blipFill>
          <a:blip r:embed="rId3"/>
          <a:stretch>
            <a:fillRect/>
          </a:stretch>
        </p:blipFill>
        <p:spPr>
          <a:xfrm>
            <a:off x="4222211" y="1713878"/>
            <a:ext cx="3090940" cy="2822693"/>
          </a:xfrm>
          <a:prstGeom prst="rect">
            <a:avLst/>
          </a:prstGeom>
          <a:effectLst>
            <a:glow rad="228600">
              <a:schemeClr val="accent1">
                <a:satMod val="175000"/>
                <a:alpha val="40000"/>
              </a:schemeClr>
            </a:glow>
            <a:outerShdw blurRad="152400" dist="317500" dir="5400000" sx="90000" sy="-19000" rotWithShape="0">
              <a:prstClr val="black">
                <a:alpha val="15000"/>
              </a:prstClr>
            </a:outerShdw>
          </a:effectLst>
        </p:spPr>
      </p:pic>
      <p:pic>
        <p:nvPicPr>
          <p:cNvPr id="5" name="Imagen 4">
            <a:extLst>
              <a:ext uri="{FF2B5EF4-FFF2-40B4-BE49-F238E27FC236}">
                <a16:creationId xmlns:a16="http://schemas.microsoft.com/office/drawing/2014/main" id="{6D600AF9-F266-CDF3-17B7-A28A4E9B1AA6}"/>
              </a:ext>
            </a:extLst>
          </p:cNvPr>
          <p:cNvPicPr>
            <a:picLocks noChangeAspect="1"/>
          </p:cNvPicPr>
          <p:nvPr/>
        </p:nvPicPr>
        <p:blipFill>
          <a:blip r:embed="rId4"/>
          <a:stretch>
            <a:fillRect/>
          </a:stretch>
        </p:blipFill>
        <p:spPr>
          <a:xfrm>
            <a:off x="8988459" y="1688518"/>
            <a:ext cx="2139881" cy="3694496"/>
          </a:xfrm>
          <a:prstGeom prst="rect">
            <a:avLst/>
          </a:prstGeom>
          <a:effectLst>
            <a:glow rad="228600">
              <a:schemeClr val="accent1">
                <a:satMod val="175000"/>
                <a:alpha val="40000"/>
              </a:schemeClr>
            </a:glow>
            <a:outerShdw blurRad="152400" dist="317500" dir="5400000" sx="90000" sy="-19000" rotWithShape="0">
              <a:prstClr val="black">
                <a:alpha val="15000"/>
              </a:prstClr>
            </a:outerShdw>
          </a:effectLst>
        </p:spPr>
      </p:pic>
      <p:pic>
        <p:nvPicPr>
          <p:cNvPr id="7" name="Imagen 6">
            <a:extLst>
              <a:ext uri="{FF2B5EF4-FFF2-40B4-BE49-F238E27FC236}">
                <a16:creationId xmlns:a16="http://schemas.microsoft.com/office/drawing/2014/main" id="{CC6E5663-B56B-8D0F-6E57-8AB35371BC81}"/>
              </a:ext>
            </a:extLst>
          </p:cNvPr>
          <p:cNvPicPr>
            <a:picLocks noChangeAspect="1"/>
          </p:cNvPicPr>
          <p:nvPr/>
        </p:nvPicPr>
        <p:blipFill>
          <a:blip r:embed="rId5"/>
          <a:stretch>
            <a:fillRect/>
          </a:stretch>
        </p:blipFill>
        <p:spPr>
          <a:xfrm>
            <a:off x="599834" y="1694257"/>
            <a:ext cx="2435292" cy="2312762"/>
          </a:xfrm>
          <a:prstGeom prst="rect">
            <a:avLst/>
          </a:prstGeom>
          <a:effectLst>
            <a:glow rad="228600">
              <a:schemeClr val="accent1">
                <a:satMod val="175000"/>
                <a:alpha val="40000"/>
              </a:schemeClr>
            </a:glow>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69244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908D26A-32D3-99D0-F5BF-DB622BD2D3D5}"/>
              </a:ext>
            </a:extLst>
          </p:cNvPr>
          <p:cNvPicPr>
            <a:picLocks noChangeAspect="1"/>
          </p:cNvPicPr>
          <p:nvPr/>
        </p:nvPicPr>
        <p:blipFill>
          <a:blip r:embed="rId2"/>
          <a:stretch>
            <a:fillRect/>
          </a:stretch>
        </p:blipFill>
        <p:spPr>
          <a:xfrm>
            <a:off x="0" y="0"/>
            <a:ext cx="3218967" cy="1182727"/>
          </a:xfrm>
          <a:prstGeom prst="rect">
            <a:avLst/>
          </a:prstGeom>
        </p:spPr>
      </p:pic>
      <p:sp>
        <p:nvSpPr>
          <p:cNvPr id="3" name="CuadroTexto 2">
            <a:extLst>
              <a:ext uri="{FF2B5EF4-FFF2-40B4-BE49-F238E27FC236}">
                <a16:creationId xmlns:a16="http://schemas.microsoft.com/office/drawing/2014/main" id="{A089611F-B081-98D6-C6A7-E5B7290A805D}"/>
              </a:ext>
            </a:extLst>
          </p:cNvPr>
          <p:cNvSpPr txBox="1"/>
          <p:nvPr/>
        </p:nvSpPr>
        <p:spPr>
          <a:xfrm>
            <a:off x="3218967" y="384313"/>
            <a:ext cx="6402111" cy="646331"/>
          </a:xfrm>
          <a:prstGeom prst="rect">
            <a:avLst/>
          </a:prstGeom>
          <a:noFill/>
        </p:spPr>
        <p:txBody>
          <a:bodyPr wrap="square" rtlCol="0">
            <a:spAutoFit/>
          </a:bodyPr>
          <a:lstStyle/>
          <a:p>
            <a:r>
              <a:rPr lang="es-ES" sz="1800" b="1" kern="0" dirty="0">
                <a:solidFill>
                  <a:schemeClr val="bg2"/>
                </a:solidFill>
                <a:effectLst/>
                <a:latin typeface="Microsoft Sans Serif" panose="020B0604020202020204" pitchFamily="34" charset="0"/>
                <a:ea typeface="Microsoft Sans Serif" panose="020B0604020202020204" pitchFamily="34" charset="0"/>
              </a:rPr>
              <a:t>Colores</a:t>
            </a:r>
            <a:r>
              <a:rPr lang="es-ES" sz="1800" b="1" kern="0" spc="210" dirty="0">
                <a:solidFill>
                  <a:schemeClr val="bg2"/>
                </a:solidFill>
                <a:effectLst/>
                <a:latin typeface="Microsoft Sans Serif" panose="020B0604020202020204" pitchFamily="34" charset="0"/>
                <a:ea typeface="Microsoft Sans Serif" panose="020B0604020202020204" pitchFamily="34" charset="0"/>
              </a:rPr>
              <a:t> </a:t>
            </a:r>
            <a:r>
              <a:rPr lang="es-ES" sz="1800" b="1" kern="0" dirty="0">
                <a:solidFill>
                  <a:schemeClr val="bg2"/>
                </a:solidFill>
                <a:effectLst/>
                <a:latin typeface="Microsoft Sans Serif" panose="020B0604020202020204" pitchFamily="34" charset="0"/>
                <a:ea typeface="Microsoft Sans Serif" panose="020B0604020202020204" pitchFamily="34" charset="0"/>
              </a:rPr>
              <a:t>corporativos</a:t>
            </a:r>
            <a:endParaRPr lang="es-MX" sz="1800" b="1" kern="0" dirty="0">
              <a:solidFill>
                <a:schemeClr val="bg2"/>
              </a:solidFill>
              <a:effectLst/>
              <a:latin typeface="Microsoft Sans Serif" panose="020B0604020202020204" pitchFamily="34" charset="0"/>
              <a:ea typeface="Microsoft Sans Serif" panose="020B0604020202020204" pitchFamily="34" charset="0"/>
            </a:endParaRPr>
          </a:p>
          <a:p>
            <a:endParaRPr lang="es-MX" dirty="0"/>
          </a:p>
        </p:txBody>
      </p:sp>
      <p:pic>
        <p:nvPicPr>
          <p:cNvPr id="4" name="Imagen 3">
            <a:extLst>
              <a:ext uri="{FF2B5EF4-FFF2-40B4-BE49-F238E27FC236}">
                <a16:creationId xmlns:a16="http://schemas.microsoft.com/office/drawing/2014/main" id="{7ABE5897-60E6-DDD0-5567-A845EBD919CD}"/>
              </a:ext>
            </a:extLst>
          </p:cNvPr>
          <p:cNvPicPr>
            <a:picLocks noChangeAspect="1"/>
          </p:cNvPicPr>
          <p:nvPr/>
        </p:nvPicPr>
        <p:blipFill>
          <a:blip r:embed="rId3"/>
          <a:stretch>
            <a:fillRect/>
          </a:stretch>
        </p:blipFill>
        <p:spPr>
          <a:xfrm>
            <a:off x="742121" y="1182727"/>
            <a:ext cx="9329928" cy="2080260"/>
          </a:xfrm>
          <a:prstGeom prst="rect">
            <a:avLst/>
          </a:prstGeom>
        </p:spPr>
      </p:pic>
      <p:sp>
        <p:nvSpPr>
          <p:cNvPr id="5" name="CuadroTexto 4">
            <a:extLst>
              <a:ext uri="{FF2B5EF4-FFF2-40B4-BE49-F238E27FC236}">
                <a16:creationId xmlns:a16="http://schemas.microsoft.com/office/drawing/2014/main" id="{2E6AB91C-207F-FDA4-78CF-016D76D75F1B}"/>
              </a:ext>
            </a:extLst>
          </p:cNvPr>
          <p:cNvSpPr txBox="1"/>
          <p:nvPr/>
        </p:nvSpPr>
        <p:spPr>
          <a:xfrm>
            <a:off x="2279375" y="3643948"/>
            <a:ext cx="8521147" cy="2031325"/>
          </a:xfrm>
          <a:prstGeom prst="rect">
            <a:avLst/>
          </a:prstGeom>
          <a:noFill/>
        </p:spPr>
        <p:txBody>
          <a:bodyPr wrap="square" rtlCol="0">
            <a:spAutoFit/>
          </a:bodyPr>
          <a:lstStyle/>
          <a:p>
            <a:r>
              <a:rPr lang="es-ES" sz="1800" dirty="0">
                <a:effectLst/>
                <a:latin typeface="Microsoft Sans Serif" panose="020B0604020202020204" pitchFamily="34" charset="0"/>
                <a:ea typeface="Microsoft Sans Serif" panose="020B0604020202020204" pitchFamily="34" charset="0"/>
              </a:rPr>
              <a:t>A lo largo de nuestra historia se han hecho diferentes estudios psicológicos que demuestran que el color azul inspira en</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las personas sentimientos de libertad, fidelidad, seriedad y lealtad.</a:t>
            </a:r>
            <a:r>
              <a:rPr lang="es-ES" sz="1800" spc="3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 por eso por lo que se ha seleccionado esta gama</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 colores, a su vez que se seleccionaron solo estos tres ya que resultara más sencillo reconocer la marca donde quiera</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que</a:t>
            </a:r>
            <a:r>
              <a:rPr lang="es-ES" sz="1800" spc="-2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vea</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cualquiera</a:t>
            </a:r>
            <a:r>
              <a:rPr lang="es-ES" sz="1800" spc="-2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las</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combinaciones</a:t>
            </a:r>
            <a:endParaRPr lang="es-MX" sz="1800" dirty="0">
              <a:effectLst/>
              <a:latin typeface="Microsoft Sans Serif" panose="020B0604020202020204" pitchFamily="34" charset="0"/>
              <a:ea typeface="Microsoft Sans Serif" panose="020B0604020202020204" pitchFamily="34" charset="0"/>
            </a:endParaRPr>
          </a:p>
          <a:p>
            <a:endParaRPr lang="es-MX" dirty="0"/>
          </a:p>
        </p:txBody>
      </p:sp>
    </p:spTree>
    <p:extLst>
      <p:ext uri="{BB962C8B-B14F-4D97-AF65-F5344CB8AC3E}">
        <p14:creationId xmlns:p14="http://schemas.microsoft.com/office/powerpoint/2010/main" val="64412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AA52DFA-501E-0226-AD04-02F612460BEA}"/>
              </a:ext>
            </a:extLst>
          </p:cNvPr>
          <p:cNvPicPr>
            <a:picLocks noChangeAspect="1"/>
          </p:cNvPicPr>
          <p:nvPr/>
        </p:nvPicPr>
        <p:blipFill>
          <a:blip r:embed="rId2"/>
          <a:stretch>
            <a:fillRect/>
          </a:stretch>
        </p:blipFill>
        <p:spPr>
          <a:xfrm>
            <a:off x="179560" y="173950"/>
            <a:ext cx="3218967" cy="1182727"/>
          </a:xfrm>
          <a:prstGeom prst="rect">
            <a:avLst/>
          </a:prstGeom>
        </p:spPr>
      </p:pic>
      <p:sp>
        <p:nvSpPr>
          <p:cNvPr id="3" name="CuadroTexto 2">
            <a:extLst>
              <a:ext uri="{FF2B5EF4-FFF2-40B4-BE49-F238E27FC236}">
                <a16:creationId xmlns:a16="http://schemas.microsoft.com/office/drawing/2014/main" id="{819817F8-B20C-2692-B303-E1B3E5947829}"/>
              </a:ext>
            </a:extLst>
          </p:cNvPr>
          <p:cNvSpPr txBox="1"/>
          <p:nvPr/>
        </p:nvSpPr>
        <p:spPr>
          <a:xfrm>
            <a:off x="3670852" y="583096"/>
            <a:ext cx="2782957" cy="646331"/>
          </a:xfrm>
          <a:prstGeom prst="rect">
            <a:avLst/>
          </a:prstGeom>
          <a:noFill/>
        </p:spPr>
        <p:txBody>
          <a:bodyPr wrap="square" rtlCol="0">
            <a:spAutoFit/>
          </a:bodyPr>
          <a:lstStyle/>
          <a:p>
            <a:r>
              <a:rPr lang="es-ES" sz="1800" b="1" kern="0" spc="-5" dirty="0">
                <a:solidFill>
                  <a:schemeClr val="bg2"/>
                </a:solidFill>
                <a:effectLst/>
                <a:latin typeface="Microsoft Sans Serif" panose="020B0604020202020204" pitchFamily="34" charset="0"/>
                <a:ea typeface="Microsoft Sans Serif" panose="020B0604020202020204" pitchFamily="34" charset="0"/>
              </a:rPr>
              <a:t>Tipografía</a:t>
            </a:r>
            <a:r>
              <a:rPr lang="es-ES" sz="1800" b="1" kern="0" spc="-95" dirty="0">
                <a:solidFill>
                  <a:schemeClr val="bg2"/>
                </a:solidFill>
                <a:effectLst/>
                <a:latin typeface="Microsoft Sans Serif" panose="020B0604020202020204" pitchFamily="34" charset="0"/>
                <a:ea typeface="Microsoft Sans Serif" panose="020B0604020202020204" pitchFamily="34" charset="0"/>
              </a:rPr>
              <a:t> </a:t>
            </a:r>
            <a:r>
              <a:rPr lang="es-ES" sz="1800" b="1" kern="0" dirty="0">
                <a:solidFill>
                  <a:schemeClr val="bg2"/>
                </a:solidFill>
                <a:effectLst/>
                <a:latin typeface="Microsoft Sans Serif" panose="020B0604020202020204" pitchFamily="34" charset="0"/>
                <a:ea typeface="Microsoft Sans Serif" panose="020B0604020202020204" pitchFamily="34" charset="0"/>
              </a:rPr>
              <a:t>corporativa</a:t>
            </a:r>
            <a:endParaRPr lang="es-MX" sz="1800" b="1" kern="0" dirty="0">
              <a:solidFill>
                <a:schemeClr val="bg2"/>
              </a:solidFill>
              <a:effectLst/>
              <a:latin typeface="Microsoft Sans Serif" panose="020B0604020202020204" pitchFamily="34" charset="0"/>
              <a:ea typeface="Microsoft Sans Serif" panose="020B0604020202020204" pitchFamily="34" charset="0"/>
            </a:endParaRPr>
          </a:p>
          <a:p>
            <a:endParaRPr lang="es-MX" dirty="0"/>
          </a:p>
        </p:txBody>
      </p:sp>
      <p:pic>
        <p:nvPicPr>
          <p:cNvPr id="4" name="Imagen 3">
            <a:extLst>
              <a:ext uri="{FF2B5EF4-FFF2-40B4-BE49-F238E27FC236}">
                <a16:creationId xmlns:a16="http://schemas.microsoft.com/office/drawing/2014/main" id="{2F008F4F-F2E6-4D89-15E5-C80289953926}"/>
              </a:ext>
            </a:extLst>
          </p:cNvPr>
          <p:cNvPicPr>
            <a:picLocks noChangeAspect="1"/>
          </p:cNvPicPr>
          <p:nvPr/>
        </p:nvPicPr>
        <p:blipFill>
          <a:blip r:embed="rId3"/>
          <a:stretch>
            <a:fillRect/>
          </a:stretch>
        </p:blipFill>
        <p:spPr>
          <a:xfrm>
            <a:off x="850989" y="1535430"/>
            <a:ext cx="9323832" cy="739140"/>
          </a:xfrm>
          <a:prstGeom prst="rect">
            <a:avLst/>
          </a:prstGeom>
        </p:spPr>
      </p:pic>
      <p:sp>
        <p:nvSpPr>
          <p:cNvPr id="5" name="CuadroTexto 4">
            <a:extLst>
              <a:ext uri="{FF2B5EF4-FFF2-40B4-BE49-F238E27FC236}">
                <a16:creationId xmlns:a16="http://schemas.microsoft.com/office/drawing/2014/main" id="{F4BEB4B7-2C63-3866-F2D2-DD01610AC9F2}"/>
              </a:ext>
            </a:extLst>
          </p:cNvPr>
          <p:cNvSpPr txBox="1"/>
          <p:nvPr/>
        </p:nvSpPr>
        <p:spPr>
          <a:xfrm>
            <a:off x="1007165" y="2478157"/>
            <a:ext cx="9051235" cy="923330"/>
          </a:xfrm>
          <a:prstGeom prst="rect">
            <a:avLst/>
          </a:prstGeom>
          <a:noFill/>
        </p:spPr>
        <p:txBody>
          <a:bodyPr wrap="square" rtlCol="0">
            <a:spAutoFit/>
          </a:bodyPr>
          <a:lstStyle/>
          <a:p>
            <a:r>
              <a:rPr lang="es-ES" sz="1800" dirty="0">
                <a:effectLst/>
                <a:latin typeface="Microsoft Sans Serif" panose="020B0604020202020204" pitchFamily="34" charset="0"/>
                <a:ea typeface="Microsoft Sans Serif" panose="020B0604020202020204" pitchFamily="34" charset="0"/>
              </a:rPr>
              <a:t>Esta</a:t>
            </a:r>
            <a:r>
              <a:rPr lang="es-ES" sz="1800" spc="23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a:t>
            </a:r>
            <a:r>
              <a:rPr lang="es-ES" sz="1800" spc="25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a:t>
            </a:r>
            <a:r>
              <a:rPr lang="es-ES" sz="1800" spc="2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fuente</a:t>
            </a:r>
            <a:r>
              <a:rPr lang="es-ES" sz="1800" spc="2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seleccionada,</a:t>
            </a:r>
            <a:r>
              <a:rPr lang="es-ES" sz="1800" spc="25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debido</a:t>
            </a:r>
            <a:r>
              <a:rPr lang="es-ES" sz="1800" spc="2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a:t>
            </a:r>
            <a:r>
              <a:rPr lang="es-ES" sz="1800" spc="26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que</a:t>
            </a:r>
            <a:r>
              <a:rPr lang="es-ES" sz="1800" spc="2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hace</a:t>
            </a:r>
            <a:r>
              <a:rPr lang="es-ES" sz="1800" spc="2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juego</a:t>
            </a:r>
            <a:r>
              <a:rPr lang="es-ES" sz="1800" spc="26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con</a:t>
            </a:r>
            <a:r>
              <a:rPr lang="es-ES" sz="1800" spc="25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el</a:t>
            </a:r>
            <a:r>
              <a:rPr lang="es-ES" sz="1800" spc="25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logotipo</a:t>
            </a:r>
            <a:r>
              <a:rPr lang="es-ES" sz="1800" spc="2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25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a:t>
            </a:r>
            <a:r>
              <a:rPr lang="es-ES" sz="1800" spc="23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empresa</a:t>
            </a:r>
            <a:r>
              <a:rPr lang="es-ES" sz="1800" spc="24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además</a:t>
            </a:r>
            <a:r>
              <a:rPr lang="es-ES" sz="1800" spc="25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2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que</a:t>
            </a:r>
            <a:r>
              <a:rPr lang="es-ES" sz="1800" spc="2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se</a:t>
            </a:r>
            <a:r>
              <a:rPr lang="es-ES" sz="1800" spc="24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puede</a:t>
            </a:r>
            <a:r>
              <a:rPr lang="es-ES" sz="1800" spc="-30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interpretar y</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dar a</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conocer</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que</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 lo</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que</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se</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trata.</a:t>
            </a:r>
            <a:endParaRPr lang="es-MX" sz="1800" dirty="0">
              <a:effectLst/>
              <a:latin typeface="Microsoft Sans Serif" panose="020B0604020202020204" pitchFamily="34" charset="0"/>
              <a:ea typeface="Microsoft Sans Serif" panose="020B0604020202020204" pitchFamily="34" charset="0"/>
            </a:endParaRPr>
          </a:p>
          <a:p>
            <a:endParaRPr lang="es-MX" dirty="0"/>
          </a:p>
        </p:txBody>
      </p:sp>
    </p:spTree>
    <p:extLst>
      <p:ext uri="{BB962C8B-B14F-4D97-AF65-F5344CB8AC3E}">
        <p14:creationId xmlns:p14="http://schemas.microsoft.com/office/powerpoint/2010/main" val="2027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0C2A382-08E0-7C1A-18D8-FCD8447D8679}"/>
              </a:ext>
            </a:extLst>
          </p:cNvPr>
          <p:cNvPicPr>
            <a:picLocks noChangeAspect="1"/>
          </p:cNvPicPr>
          <p:nvPr/>
        </p:nvPicPr>
        <p:blipFill>
          <a:blip r:embed="rId2"/>
          <a:stretch>
            <a:fillRect/>
          </a:stretch>
        </p:blipFill>
        <p:spPr>
          <a:xfrm>
            <a:off x="150007" y="160697"/>
            <a:ext cx="3225064" cy="1182727"/>
          </a:xfrm>
          <a:prstGeom prst="rect">
            <a:avLst/>
          </a:prstGeom>
        </p:spPr>
      </p:pic>
      <p:sp>
        <p:nvSpPr>
          <p:cNvPr id="3" name="CuadroTexto 2">
            <a:extLst>
              <a:ext uri="{FF2B5EF4-FFF2-40B4-BE49-F238E27FC236}">
                <a16:creationId xmlns:a16="http://schemas.microsoft.com/office/drawing/2014/main" id="{7877FF84-6631-BD33-6E78-5345DE42CCD3}"/>
              </a:ext>
            </a:extLst>
          </p:cNvPr>
          <p:cNvSpPr txBox="1"/>
          <p:nvPr/>
        </p:nvSpPr>
        <p:spPr>
          <a:xfrm>
            <a:off x="3375071" y="556783"/>
            <a:ext cx="8070574" cy="987450"/>
          </a:xfrm>
          <a:prstGeom prst="rect">
            <a:avLst/>
          </a:prstGeom>
          <a:noFill/>
        </p:spPr>
        <p:txBody>
          <a:bodyPr wrap="square" rtlCol="0">
            <a:spAutoFit/>
          </a:bodyPr>
          <a:lstStyle/>
          <a:p>
            <a:pPr marL="365760">
              <a:spcBef>
                <a:spcPts val="465"/>
              </a:spcBef>
            </a:pPr>
            <a:r>
              <a:rPr lang="es-ES" sz="1800" b="1" kern="0" dirty="0">
                <a:solidFill>
                  <a:schemeClr val="bg2"/>
                </a:solidFill>
                <a:effectLst/>
                <a:latin typeface="Microsoft Sans Serif" panose="020B0604020202020204" pitchFamily="34" charset="0"/>
                <a:ea typeface="Microsoft Sans Serif" panose="020B0604020202020204" pitchFamily="34" charset="0"/>
              </a:rPr>
              <a:t>Uso</a:t>
            </a:r>
            <a:r>
              <a:rPr lang="es-ES" sz="1800" b="1" kern="0" spc="-115" dirty="0">
                <a:solidFill>
                  <a:schemeClr val="bg2"/>
                </a:solidFill>
                <a:effectLst/>
                <a:latin typeface="Microsoft Sans Serif" panose="020B0604020202020204" pitchFamily="34" charset="0"/>
                <a:ea typeface="Microsoft Sans Serif" panose="020B0604020202020204" pitchFamily="34" charset="0"/>
              </a:rPr>
              <a:t> </a:t>
            </a:r>
            <a:r>
              <a:rPr lang="es-ES" sz="1800" b="1" kern="0" dirty="0">
                <a:solidFill>
                  <a:schemeClr val="bg2"/>
                </a:solidFill>
                <a:effectLst/>
                <a:latin typeface="Microsoft Sans Serif" panose="020B0604020202020204" pitchFamily="34" charset="0"/>
                <a:ea typeface="Microsoft Sans Serif" panose="020B0604020202020204" pitchFamily="34" charset="0"/>
              </a:rPr>
              <a:t>incorrecto</a:t>
            </a:r>
            <a:r>
              <a:rPr lang="es-ES" sz="1800" b="1" kern="0" spc="-115" dirty="0">
                <a:solidFill>
                  <a:schemeClr val="bg2"/>
                </a:solidFill>
                <a:effectLst/>
                <a:latin typeface="Microsoft Sans Serif" panose="020B0604020202020204" pitchFamily="34" charset="0"/>
                <a:ea typeface="Microsoft Sans Serif" panose="020B0604020202020204" pitchFamily="34" charset="0"/>
              </a:rPr>
              <a:t> </a:t>
            </a:r>
            <a:r>
              <a:rPr lang="es-ES" sz="1800" b="1" kern="0" dirty="0">
                <a:solidFill>
                  <a:schemeClr val="bg2"/>
                </a:solidFill>
                <a:effectLst/>
                <a:latin typeface="Microsoft Sans Serif" panose="020B0604020202020204" pitchFamily="34" charset="0"/>
                <a:ea typeface="Microsoft Sans Serif" panose="020B0604020202020204" pitchFamily="34" charset="0"/>
              </a:rPr>
              <a:t>del</a:t>
            </a:r>
            <a:r>
              <a:rPr lang="es-ES" sz="1800" b="1" kern="0" spc="-125" dirty="0">
                <a:solidFill>
                  <a:schemeClr val="bg2"/>
                </a:solidFill>
                <a:effectLst/>
                <a:latin typeface="Microsoft Sans Serif" panose="020B0604020202020204" pitchFamily="34" charset="0"/>
                <a:ea typeface="Microsoft Sans Serif" panose="020B0604020202020204" pitchFamily="34" charset="0"/>
              </a:rPr>
              <a:t> </a:t>
            </a:r>
            <a:r>
              <a:rPr lang="es-ES" sz="1800" b="1" kern="0" dirty="0">
                <a:solidFill>
                  <a:schemeClr val="bg2"/>
                </a:solidFill>
                <a:effectLst/>
                <a:latin typeface="Microsoft Sans Serif" panose="020B0604020202020204" pitchFamily="34" charset="0"/>
                <a:ea typeface="Microsoft Sans Serif" panose="020B0604020202020204" pitchFamily="34" charset="0"/>
              </a:rPr>
              <a:t>logotipo</a:t>
            </a:r>
            <a:endParaRPr lang="es-MX" sz="1800" b="1" kern="0" dirty="0">
              <a:solidFill>
                <a:schemeClr val="bg2"/>
              </a:solidFill>
              <a:effectLst/>
              <a:latin typeface="Microsoft Sans Serif" panose="020B0604020202020204" pitchFamily="34" charset="0"/>
              <a:ea typeface="Microsoft Sans Serif" panose="020B0604020202020204" pitchFamily="34" charset="0"/>
            </a:endParaRPr>
          </a:p>
          <a:p>
            <a:pPr marL="365760">
              <a:spcBef>
                <a:spcPts val="505"/>
              </a:spcBef>
              <a:spcAft>
                <a:spcPts val="0"/>
              </a:spcAft>
            </a:pPr>
            <a:r>
              <a:rPr lang="es-ES" sz="1800" dirty="0">
                <a:effectLst/>
                <a:latin typeface="Microsoft Sans Serif" panose="020B0604020202020204" pitchFamily="34" charset="0"/>
                <a:ea typeface="Microsoft Sans Serif" panose="020B0604020202020204" pitchFamily="34" charset="0"/>
              </a:rPr>
              <a:t>Algunas</a:t>
            </a:r>
            <a:r>
              <a:rPr lang="es-ES" sz="1800" spc="2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las</a:t>
            </a:r>
            <a:r>
              <a:rPr lang="es-ES" sz="1800" spc="3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formas</a:t>
            </a:r>
            <a:r>
              <a:rPr lang="es-ES" sz="1800" spc="2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en</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las</a:t>
            </a:r>
            <a:r>
              <a:rPr lang="es-ES" sz="1800" spc="3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que</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el</a:t>
            </a:r>
            <a:r>
              <a:rPr lang="es-ES" sz="1800" spc="3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logo</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no</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esta</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permitido</a:t>
            </a:r>
            <a:r>
              <a:rPr lang="es-ES" sz="1800" spc="1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usarse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serian:</a:t>
            </a:r>
            <a:endParaRPr lang="es-MX" sz="1800" dirty="0">
              <a:effectLst/>
              <a:latin typeface="Microsoft Sans Serif" panose="020B0604020202020204" pitchFamily="34" charset="0"/>
              <a:ea typeface="Microsoft Sans Serif" panose="020B0604020202020204" pitchFamily="34" charset="0"/>
            </a:endParaRPr>
          </a:p>
          <a:p>
            <a:endParaRPr lang="es-MX" dirty="0"/>
          </a:p>
        </p:txBody>
      </p:sp>
      <p:pic>
        <p:nvPicPr>
          <p:cNvPr id="4" name="Imagen 3">
            <a:extLst>
              <a:ext uri="{FF2B5EF4-FFF2-40B4-BE49-F238E27FC236}">
                <a16:creationId xmlns:a16="http://schemas.microsoft.com/office/drawing/2014/main" id="{79EAD0E1-4E89-D132-B9E5-2FCC06D63FCA}"/>
              </a:ext>
            </a:extLst>
          </p:cNvPr>
          <p:cNvPicPr>
            <a:picLocks noChangeAspect="1"/>
          </p:cNvPicPr>
          <p:nvPr/>
        </p:nvPicPr>
        <p:blipFill>
          <a:blip r:embed="rId3"/>
          <a:stretch>
            <a:fillRect/>
          </a:stretch>
        </p:blipFill>
        <p:spPr>
          <a:xfrm>
            <a:off x="746355" y="1343424"/>
            <a:ext cx="10213193" cy="2200000"/>
          </a:xfrm>
          <a:prstGeom prst="rect">
            <a:avLst/>
          </a:prstGeom>
        </p:spPr>
      </p:pic>
      <p:sp>
        <p:nvSpPr>
          <p:cNvPr id="5" name="CuadroTexto 4">
            <a:extLst>
              <a:ext uri="{FF2B5EF4-FFF2-40B4-BE49-F238E27FC236}">
                <a16:creationId xmlns:a16="http://schemas.microsoft.com/office/drawing/2014/main" id="{9041312A-EDA8-177D-024F-948BD984285E}"/>
              </a:ext>
            </a:extLst>
          </p:cNvPr>
          <p:cNvSpPr txBox="1"/>
          <p:nvPr/>
        </p:nvSpPr>
        <p:spPr>
          <a:xfrm>
            <a:off x="150007" y="3543424"/>
            <a:ext cx="9457819" cy="923330"/>
          </a:xfrm>
          <a:prstGeom prst="rect">
            <a:avLst/>
          </a:prstGeom>
          <a:noFill/>
        </p:spPr>
        <p:txBody>
          <a:bodyPr wrap="square" rtlCol="0">
            <a:spAutoFit/>
          </a:bodyPr>
          <a:lstStyle/>
          <a:p>
            <a:r>
              <a:rPr lang="es-ES" sz="1800" dirty="0">
                <a:effectLst/>
                <a:latin typeface="Microsoft Sans Serif" panose="020B0604020202020204" pitchFamily="34" charset="0"/>
                <a:ea typeface="Microsoft Sans Serif" panose="020B0604020202020204" pitchFamily="34" charset="0"/>
              </a:rPr>
              <a:t>Queda</a:t>
            </a:r>
            <a:r>
              <a:rPr lang="es-ES" sz="1800" spc="9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estrictamente</a:t>
            </a:r>
            <a:r>
              <a:rPr lang="es-ES" sz="1800" spc="10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prohibido</a:t>
            </a:r>
            <a:r>
              <a:rPr lang="es-ES" sz="1800" spc="9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alterar</a:t>
            </a:r>
            <a:r>
              <a:rPr lang="es-ES" sz="1800" spc="1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a:t>
            </a:r>
            <a:r>
              <a:rPr lang="es-ES" sz="1800" spc="9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imagen,</a:t>
            </a:r>
            <a:r>
              <a:rPr lang="es-ES" sz="1800" spc="10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quitar</a:t>
            </a:r>
            <a:r>
              <a:rPr lang="es-ES" sz="1800" spc="1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elementos</a:t>
            </a:r>
            <a:r>
              <a:rPr lang="es-ES" sz="1800" spc="10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o</a:t>
            </a:r>
            <a:r>
              <a:rPr lang="es-ES" sz="1800" spc="10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usar</a:t>
            </a:r>
            <a:r>
              <a:rPr lang="es-ES" sz="1800" spc="1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colores</a:t>
            </a:r>
            <a:r>
              <a:rPr lang="es-ES" sz="1800" spc="10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que</a:t>
            </a:r>
            <a:r>
              <a:rPr lang="es-ES" sz="1800" spc="10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no</a:t>
            </a:r>
            <a:r>
              <a:rPr lang="es-ES" sz="1800" spc="9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estén</a:t>
            </a:r>
            <a:r>
              <a:rPr lang="es-ES" sz="1800" spc="17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10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acuerdo</a:t>
            </a:r>
            <a:r>
              <a:rPr lang="es-ES" sz="1800" spc="10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con</a:t>
            </a:r>
            <a:r>
              <a:rPr lang="es-ES" sz="1800" spc="1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la</a:t>
            </a:r>
            <a:r>
              <a:rPr lang="es-ES" sz="1800" spc="-32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g</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ma</a:t>
            </a:r>
            <a:r>
              <a:rPr lang="es-ES" sz="1800" spc="-2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2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c</a:t>
            </a:r>
            <a:r>
              <a:rPr lang="es-ES" sz="1800" spc="-10" dirty="0">
                <a:effectLst/>
                <a:latin typeface="Microsoft Sans Serif" panose="020B0604020202020204" pitchFamily="34" charset="0"/>
                <a:ea typeface="Microsoft Sans Serif" panose="020B0604020202020204" pitchFamily="34" charset="0"/>
              </a:rPr>
              <a:t>o</a:t>
            </a:r>
            <a:r>
              <a:rPr lang="es-ES" sz="1800" spc="5" dirty="0">
                <a:effectLst/>
                <a:latin typeface="Microsoft Sans Serif" panose="020B0604020202020204" pitchFamily="34" charset="0"/>
                <a:ea typeface="Microsoft Sans Serif" panose="020B0604020202020204" pitchFamily="34" charset="0"/>
              </a:rPr>
              <a:t>l</a:t>
            </a:r>
            <a:r>
              <a:rPr lang="es-ES" sz="1800" spc="-10" dirty="0">
                <a:effectLst/>
                <a:latin typeface="Microsoft Sans Serif" panose="020B0604020202020204" pitchFamily="34" charset="0"/>
                <a:ea typeface="Microsoft Sans Serif" panose="020B0604020202020204" pitchFamily="34" charset="0"/>
              </a:rPr>
              <a:t>o</a:t>
            </a:r>
            <a:r>
              <a:rPr lang="es-ES" sz="1800" spc="5" dirty="0">
                <a:effectLst/>
                <a:latin typeface="Microsoft Sans Serif" panose="020B0604020202020204" pitchFamily="34" charset="0"/>
                <a:ea typeface="Microsoft Sans Serif" panose="020B0604020202020204" pitchFamily="34" charset="0"/>
              </a:rPr>
              <a:t>r</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a:t>
            </a:r>
            <a:r>
              <a:rPr lang="es-ES" sz="1800" spc="-10" dirty="0">
                <a:effectLst/>
                <a:latin typeface="Microsoft Sans Serif" panose="020B0604020202020204" pitchFamily="34" charset="0"/>
                <a:ea typeface="Microsoft Sans Serif" panose="020B0604020202020204" pitchFamily="34" charset="0"/>
              </a:rPr>
              <a:t>u</a:t>
            </a:r>
            <a:r>
              <a:rPr lang="es-ES" sz="1800" dirty="0">
                <a:effectLst/>
                <a:latin typeface="Microsoft Sans Serif" panose="020B0604020202020204" pitchFamily="34" charset="0"/>
                <a:ea typeface="Microsoft Sans Serif" panose="020B0604020202020204" pitchFamily="34" charset="0"/>
              </a:rPr>
              <a:t>e</a:t>
            </a:r>
            <a:r>
              <a:rPr lang="es-ES" sz="1800" spc="-2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s</a:t>
            </a:r>
            <a:r>
              <a:rPr lang="es-ES" sz="1800" dirty="0">
                <a:effectLst/>
                <a:latin typeface="Microsoft Sans Serif" panose="020B0604020202020204" pitchFamily="34" charset="0"/>
                <a:ea typeface="Microsoft Sans Serif" panose="020B0604020202020204" pitchFamily="34" charset="0"/>
              </a:rPr>
              <a:t>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a:t>
            </a:r>
            <a:r>
              <a:rPr lang="es-ES" sz="1800" spc="-10" dirty="0">
                <a:effectLst/>
                <a:latin typeface="Microsoft Sans Serif" panose="020B0604020202020204" pitchFamily="34" charset="0"/>
                <a:ea typeface="Microsoft Sans Serif" panose="020B0604020202020204" pitchFamily="34" charset="0"/>
              </a:rPr>
              <a:t>ta</a:t>
            </a:r>
            <a:r>
              <a:rPr lang="es-ES" sz="1800" spc="-5" dirty="0">
                <a:effectLst/>
                <a:latin typeface="Microsoft Sans Serif" panose="020B0604020202020204" pitchFamily="34" charset="0"/>
                <a:ea typeface="Microsoft Sans Serif" panose="020B0604020202020204" pitchFamily="34" charset="0"/>
              </a:rPr>
              <a:t>b</a:t>
            </a:r>
            <a:r>
              <a:rPr lang="es-ES" sz="1800" spc="5" dirty="0">
                <a:effectLst/>
                <a:latin typeface="Microsoft Sans Serif" panose="020B0604020202020204" pitchFamily="34" charset="0"/>
                <a:ea typeface="Microsoft Sans Serif" panose="020B0604020202020204" pitchFamily="34" charset="0"/>
              </a:rPr>
              <a:t>l</a:t>
            </a:r>
            <a:r>
              <a:rPr lang="es-ES" sz="1800" spc="-5" dirty="0">
                <a:effectLst/>
                <a:latin typeface="Microsoft Sans Serif" panose="020B0604020202020204" pitchFamily="34" charset="0"/>
                <a:ea typeface="Microsoft Sans Serif" panose="020B0604020202020204" pitchFamily="34" charset="0"/>
              </a:rPr>
              <a:t>e</a:t>
            </a:r>
            <a:r>
              <a:rPr lang="es-ES" sz="1800" spc="10" dirty="0">
                <a:effectLst/>
                <a:latin typeface="Microsoft Sans Serif" panose="020B0604020202020204" pitchFamily="34" charset="0"/>
                <a:ea typeface="Microsoft Sans Serif" panose="020B0604020202020204" pitchFamily="34" charset="0"/>
              </a:rPr>
              <a:t>c</a:t>
            </a:r>
            <a:r>
              <a:rPr lang="es-ES" sz="1800" dirty="0">
                <a:effectLst/>
                <a:latin typeface="Microsoft Sans Serif" panose="020B0604020202020204" pitchFamily="34" charset="0"/>
                <a:ea typeface="Microsoft Sans Serif" panose="020B0604020202020204" pitchFamily="34" charset="0"/>
              </a:rPr>
              <a:t>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en</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a:t>
            </a:r>
            <a:r>
              <a:rPr lang="es-ES" sz="1800" spc="-10" dirty="0">
                <a:effectLst/>
                <a:latin typeface="Microsoft Sans Serif" panose="020B0604020202020204" pitchFamily="34" charset="0"/>
                <a:ea typeface="Microsoft Sans Serif" panose="020B0604020202020204" pitchFamily="34" charset="0"/>
              </a:rPr>
              <a:t>t</a:t>
            </a:r>
            <a:r>
              <a:rPr lang="es-ES" sz="1800" dirty="0">
                <a:effectLst/>
                <a:latin typeface="Microsoft Sans Serif" panose="020B0604020202020204" pitchFamily="34" charset="0"/>
                <a:ea typeface="Microsoft Sans Serif" panose="020B0604020202020204" pitchFamily="34" charset="0"/>
              </a:rPr>
              <a:t>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a:t>
            </a:r>
            <a:r>
              <a:rPr lang="es-ES" sz="1800" spc="15" dirty="0">
                <a:effectLst/>
                <a:latin typeface="Microsoft Sans Serif" panose="020B0604020202020204" pitchFamily="34" charset="0"/>
                <a:ea typeface="Microsoft Sans Serif" panose="020B0604020202020204" pitchFamily="34" charset="0"/>
              </a:rPr>
              <a:t>o</a:t>
            </a:r>
            <a:r>
              <a:rPr lang="es-ES" sz="1800" spc="-10" dirty="0">
                <a:effectLst/>
                <a:latin typeface="Microsoft Sans Serif" panose="020B0604020202020204" pitchFamily="34" charset="0"/>
                <a:ea typeface="Microsoft Sans Serif" panose="020B0604020202020204" pitchFamily="34" charset="0"/>
              </a:rPr>
              <a:t>cu</a:t>
            </a:r>
            <a:r>
              <a:rPr lang="es-ES" sz="1800" dirty="0">
                <a:effectLst/>
                <a:latin typeface="Microsoft Sans Serif" panose="020B0604020202020204" pitchFamily="34" charset="0"/>
                <a:ea typeface="Microsoft Sans Serif" panose="020B0604020202020204" pitchFamily="34" charset="0"/>
              </a:rPr>
              <a:t>m</a:t>
            </a:r>
            <a:r>
              <a:rPr lang="es-ES" sz="1800" spc="-10"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to</a:t>
            </a:r>
            <a:r>
              <a:rPr lang="es-ES" sz="1800" dirty="0">
                <a:effectLst/>
                <a:latin typeface="Microsoft Sans Serif" panose="020B0604020202020204" pitchFamily="34" charset="0"/>
                <a:ea typeface="Microsoft Sans Serif" panose="020B0604020202020204" pitchFamily="34" charset="0"/>
              </a:rPr>
              <a:t>,</a:t>
            </a:r>
            <a:r>
              <a:rPr lang="es-ES" sz="1800" spc="-1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d</a:t>
            </a:r>
            <a:r>
              <a:rPr lang="es-ES" sz="1800" spc="20"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m</a:t>
            </a:r>
            <a:r>
              <a:rPr lang="es-ES" sz="1800" spc="-15" dirty="0">
                <a:effectLst/>
                <a:latin typeface="Microsoft Sans Serif" panose="020B0604020202020204" pitchFamily="34" charset="0"/>
                <a:ea typeface="Microsoft Sans Serif" panose="020B0604020202020204" pitchFamily="34" charset="0"/>
              </a:rPr>
              <a:t>á</a:t>
            </a:r>
            <a:r>
              <a:rPr lang="es-ES" sz="1800" dirty="0">
                <a:effectLst/>
                <a:latin typeface="Microsoft Sans Serif" panose="020B0604020202020204" pitchFamily="34" charset="0"/>
                <a:ea typeface="Microsoft Sans Serif" panose="020B0604020202020204" pitchFamily="34" charset="0"/>
              </a:rPr>
              <a:t>s</a:t>
            </a:r>
            <a:r>
              <a:rPr lang="es-ES" sz="1800" spc="-1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q</a:t>
            </a:r>
            <a:r>
              <a:rPr lang="es-ES" sz="1800" spc="-10" dirty="0">
                <a:effectLst/>
                <a:latin typeface="Microsoft Sans Serif" panose="020B0604020202020204" pitchFamily="34" charset="0"/>
                <a:ea typeface="Microsoft Sans Serif" panose="020B0604020202020204" pitchFamily="34" charset="0"/>
              </a:rPr>
              <a:t>u</a:t>
            </a:r>
            <a:r>
              <a:rPr lang="es-ES" sz="1800" dirty="0">
                <a:effectLst/>
                <a:latin typeface="Microsoft Sans Serif" panose="020B0604020202020204" pitchFamily="34" charset="0"/>
                <a:ea typeface="Microsoft Sans Serif" panose="020B0604020202020204" pitchFamily="34" charset="0"/>
              </a:rPr>
              <a:t>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no</a:t>
            </a:r>
            <a:r>
              <a:rPr lang="es-ES" sz="1800" spc="-2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s</a:t>
            </a:r>
            <a:r>
              <a:rPr lang="es-ES" sz="1800" dirty="0">
                <a:effectLst/>
                <a:latin typeface="Microsoft Sans Serif" panose="020B0604020202020204" pitchFamily="34" charset="0"/>
                <a:ea typeface="Microsoft Sans Serif" panose="020B0604020202020204" pitchFamily="34" charset="0"/>
              </a:rPr>
              <a:t>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p</a:t>
            </a:r>
            <a:r>
              <a:rPr lang="es-ES" sz="1800" spc="-10" dirty="0">
                <a:effectLst/>
                <a:latin typeface="Microsoft Sans Serif" panose="020B0604020202020204" pitchFamily="34" charset="0"/>
                <a:ea typeface="Microsoft Sans Serif" panose="020B0604020202020204" pitchFamily="34" charset="0"/>
              </a:rPr>
              <a:t>u</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de</a:t>
            </a:r>
            <a:r>
              <a:rPr lang="es-ES" sz="1800" spc="-15" dirty="0">
                <a:effectLst/>
                <a:latin typeface="Microsoft Sans Serif" panose="020B0604020202020204" pitchFamily="34" charset="0"/>
                <a:ea typeface="Microsoft Sans Serif" panose="020B0604020202020204" pitchFamily="34" charset="0"/>
              </a:rPr>
              <a:t> </a:t>
            </a:r>
            <a:r>
              <a:rPr lang="es-ES" sz="1800" spc="10" dirty="0">
                <a:effectLst/>
                <a:latin typeface="Microsoft Sans Serif" panose="020B0604020202020204" pitchFamily="34" charset="0"/>
                <a:ea typeface="Microsoft Sans Serif" panose="020B0604020202020204" pitchFamily="34" charset="0"/>
              </a:rPr>
              <a:t>g</a:t>
            </a:r>
            <a:r>
              <a:rPr lang="es-ES" sz="1800" dirty="0">
                <a:effectLst/>
                <a:latin typeface="Microsoft Sans Serif" panose="020B0604020202020204" pitchFamily="34" charset="0"/>
                <a:ea typeface="Microsoft Sans Serif" panose="020B0604020202020204" pitchFamily="34" charset="0"/>
              </a:rPr>
              <a:t>i</a:t>
            </a:r>
            <a:r>
              <a:rPr lang="es-ES" sz="1800" spc="5" dirty="0">
                <a:effectLst/>
                <a:latin typeface="Microsoft Sans Serif" panose="020B0604020202020204" pitchFamily="34" charset="0"/>
                <a:ea typeface="Microsoft Sans Serif" panose="020B0604020202020204" pitchFamily="34" charset="0"/>
              </a:rPr>
              <a:t>r</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r</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o</a:t>
            </a:r>
            <a:r>
              <a:rPr lang="es-ES" sz="1800" spc="-15" dirty="0">
                <a:effectLst/>
                <a:latin typeface="Microsoft Sans Serif" panose="020B0604020202020204" pitchFamily="34" charset="0"/>
                <a:ea typeface="Microsoft Sans Serif" panose="020B0604020202020204" pitchFamily="34" charset="0"/>
              </a:rPr>
              <a:t> </a:t>
            </a:r>
            <a:r>
              <a:rPr lang="es-ES" sz="1800" spc="-10" dirty="0">
                <a:effectLst/>
                <a:latin typeface="Microsoft Sans Serif" panose="020B0604020202020204" pitchFamily="34" charset="0"/>
                <a:ea typeface="Microsoft Sans Serif" panose="020B0604020202020204" pitchFamily="34" charset="0"/>
              </a:rPr>
              <a:t>ca</a:t>
            </a:r>
            <a:r>
              <a:rPr lang="es-ES" sz="1800" dirty="0">
                <a:effectLst/>
                <a:latin typeface="Microsoft Sans Serif" panose="020B0604020202020204" pitchFamily="34" charset="0"/>
                <a:ea typeface="Microsoft Sans Serif" panose="020B0604020202020204" pitchFamily="34" charset="0"/>
              </a:rPr>
              <a:t>m</a:t>
            </a:r>
            <a:r>
              <a:rPr lang="es-ES" sz="1800" spc="-10" dirty="0">
                <a:effectLst/>
                <a:latin typeface="Microsoft Sans Serif" panose="020B0604020202020204" pitchFamily="34" charset="0"/>
                <a:ea typeface="Microsoft Sans Serif" panose="020B0604020202020204" pitchFamily="34" charset="0"/>
              </a:rPr>
              <a:t>b</a:t>
            </a:r>
            <a:r>
              <a:rPr lang="es-ES" sz="1800" dirty="0">
                <a:effectLst/>
                <a:latin typeface="Microsoft Sans Serif" panose="020B0604020202020204" pitchFamily="34" charset="0"/>
                <a:ea typeface="Microsoft Sans Serif" panose="020B0604020202020204" pitchFamily="34" charset="0"/>
              </a:rPr>
              <a:t>i</a:t>
            </a:r>
            <a:r>
              <a:rPr lang="es-ES" sz="1800" spc="-10" dirty="0">
                <a:effectLst/>
                <a:latin typeface="Microsoft Sans Serif" panose="020B0604020202020204" pitchFamily="34" charset="0"/>
                <a:ea typeface="Microsoft Sans Serif" panose="020B0604020202020204" pitchFamily="34" charset="0"/>
              </a:rPr>
              <a:t>a</a:t>
            </a:r>
            <a:r>
              <a:rPr lang="es-ES" sz="1800" dirty="0">
                <a:effectLst/>
                <a:latin typeface="Microsoft Sans Serif" panose="020B0604020202020204" pitchFamily="34" charset="0"/>
                <a:ea typeface="Microsoft Sans Serif" panose="020B0604020202020204" pitchFamily="34" charset="0"/>
              </a:rPr>
              <a:t>r</a:t>
            </a:r>
            <a:r>
              <a:rPr lang="es-ES" sz="1800" spc="-5"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el</a:t>
            </a:r>
            <a:r>
              <a:rPr lang="es-ES" sz="1800" spc="-10" dirty="0">
                <a:effectLst/>
                <a:latin typeface="Microsoft Sans Serif" panose="020B0604020202020204" pitchFamily="34" charset="0"/>
                <a:ea typeface="Microsoft Sans Serif" panose="020B0604020202020204" pitchFamily="34" charset="0"/>
              </a:rPr>
              <a:t> </a:t>
            </a:r>
            <a:r>
              <a:rPr lang="es-ES" sz="1800" spc="5" dirty="0">
                <a:effectLst/>
                <a:latin typeface="Microsoft Sans Serif" panose="020B0604020202020204" pitchFamily="34" charset="0"/>
                <a:ea typeface="Microsoft Sans Serif" panose="020B0604020202020204" pitchFamily="34" charset="0"/>
              </a:rPr>
              <a:t>s</a:t>
            </a:r>
            <a:r>
              <a:rPr lang="es-ES" sz="1800" spc="-5" dirty="0">
                <a:effectLst/>
                <a:latin typeface="Microsoft Sans Serif" panose="020B0604020202020204" pitchFamily="34" charset="0"/>
                <a:ea typeface="Microsoft Sans Serif" panose="020B0604020202020204" pitchFamily="34" charset="0"/>
              </a:rPr>
              <a:t>e</a:t>
            </a:r>
            <a:r>
              <a:rPr lang="es-ES" sz="1800" dirty="0">
                <a:effectLst/>
                <a:latin typeface="Microsoft Sans Serif" panose="020B0604020202020204" pitchFamily="34" charset="0"/>
                <a:ea typeface="Microsoft Sans Serif" panose="020B0604020202020204" pitchFamily="34" charset="0"/>
              </a:rPr>
              <a:t>n</a:t>
            </a:r>
            <a:r>
              <a:rPr lang="es-ES" sz="1800" spc="-10" dirty="0">
                <a:effectLst/>
                <a:latin typeface="Microsoft Sans Serif" panose="020B0604020202020204" pitchFamily="34" charset="0"/>
                <a:ea typeface="Microsoft Sans Serif" panose="020B0604020202020204" pitchFamily="34" charset="0"/>
              </a:rPr>
              <a:t>t</a:t>
            </a:r>
            <a:r>
              <a:rPr lang="es-ES" sz="1800" dirty="0">
                <a:effectLst/>
                <a:latin typeface="Microsoft Sans Serif" panose="020B0604020202020204" pitchFamily="34" charset="0"/>
                <a:ea typeface="Microsoft Sans Serif" panose="020B0604020202020204" pitchFamily="34" charset="0"/>
              </a:rPr>
              <a:t>ido</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de</a:t>
            </a:r>
            <a:r>
              <a:rPr lang="es-ES" sz="1800" spc="-20" dirty="0">
                <a:effectLst/>
                <a:latin typeface="Microsoft Sans Serif" panose="020B0604020202020204" pitchFamily="34" charset="0"/>
                <a:ea typeface="Microsoft Sans Serif" panose="020B0604020202020204" pitchFamily="34" charset="0"/>
              </a:rPr>
              <a:t> </a:t>
            </a:r>
            <a:r>
              <a:rPr lang="es-ES" sz="1800" dirty="0">
                <a:effectLst/>
                <a:latin typeface="Microsoft Sans Serif" panose="020B0604020202020204" pitchFamily="34" charset="0"/>
                <a:ea typeface="Microsoft Sans Serif" panose="020B0604020202020204" pitchFamily="34" charset="0"/>
              </a:rPr>
              <a:t>es</a:t>
            </a:r>
            <a:r>
              <a:rPr lang="es-ES" sz="1800" spc="-10" dirty="0">
                <a:effectLst/>
                <a:latin typeface="Microsoft Sans Serif" panose="020B0604020202020204" pitchFamily="34" charset="0"/>
                <a:ea typeface="Microsoft Sans Serif" panose="020B0604020202020204" pitchFamily="34" charset="0"/>
              </a:rPr>
              <a:t>t</a:t>
            </a:r>
            <a:r>
              <a:rPr lang="es-ES" sz="1800" spc="-5" dirty="0">
                <a:effectLst/>
                <a:latin typeface="Microsoft Sans Serif" panose="020B0604020202020204" pitchFamily="34" charset="0"/>
                <a:ea typeface="Microsoft Sans Serif" panose="020B0604020202020204" pitchFamily="34" charset="0"/>
              </a:rPr>
              <a:t>e</a:t>
            </a:r>
            <a:endParaRPr lang="es-MX" dirty="0"/>
          </a:p>
        </p:txBody>
      </p:sp>
      <p:pic>
        <p:nvPicPr>
          <p:cNvPr id="6" name="Imagen 5">
            <a:extLst>
              <a:ext uri="{FF2B5EF4-FFF2-40B4-BE49-F238E27FC236}">
                <a16:creationId xmlns:a16="http://schemas.microsoft.com/office/drawing/2014/main" id="{4EE28F06-D7FF-64C3-FA0E-6D18DAB81F55}"/>
              </a:ext>
            </a:extLst>
          </p:cNvPr>
          <p:cNvPicPr>
            <a:picLocks noChangeAspect="1"/>
          </p:cNvPicPr>
          <p:nvPr/>
        </p:nvPicPr>
        <p:blipFill>
          <a:blip r:embed="rId4"/>
          <a:stretch>
            <a:fillRect/>
          </a:stretch>
        </p:blipFill>
        <p:spPr>
          <a:xfrm>
            <a:off x="3264693" y="4442615"/>
            <a:ext cx="8180952" cy="2200000"/>
          </a:xfrm>
          <a:prstGeom prst="rect">
            <a:avLst/>
          </a:prstGeom>
        </p:spPr>
      </p:pic>
      <p:pic>
        <p:nvPicPr>
          <p:cNvPr id="7" name="Imagen 6">
            <a:extLst>
              <a:ext uri="{FF2B5EF4-FFF2-40B4-BE49-F238E27FC236}">
                <a16:creationId xmlns:a16="http://schemas.microsoft.com/office/drawing/2014/main" id="{A75DC5BE-8826-E2BC-9115-9201E585791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Lst>
          </a:blip>
          <a:stretch>
            <a:fillRect/>
          </a:stretch>
        </p:blipFill>
        <p:spPr>
          <a:xfrm>
            <a:off x="249610" y="4726151"/>
            <a:ext cx="1457740" cy="1457740"/>
          </a:xfrm>
          <a:prstGeom prst="rect">
            <a:avLst/>
          </a:prstGeom>
        </p:spPr>
      </p:pic>
      <p:sp>
        <p:nvSpPr>
          <p:cNvPr id="8" name="Flecha: a la derecha 7">
            <a:extLst>
              <a:ext uri="{FF2B5EF4-FFF2-40B4-BE49-F238E27FC236}">
                <a16:creationId xmlns:a16="http://schemas.microsoft.com/office/drawing/2014/main" id="{C59AE452-BB98-52C8-E5AF-AFEBBB810C9E}"/>
              </a:ext>
            </a:extLst>
          </p:cNvPr>
          <p:cNvSpPr/>
          <p:nvPr/>
        </p:nvSpPr>
        <p:spPr>
          <a:xfrm>
            <a:off x="1990304" y="4820094"/>
            <a:ext cx="887896" cy="923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1271685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1395</Words>
  <Application>Microsoft Office PowerPoint</Application>
  <PresentationFormat>Panorámica</PresentationFormat>
  <Paragraphs>72</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Arial</vt:lpstr>
      <vt:lpstr>Calibri</vt:lpstr>
      <vt:lpstr>Calibri Light</vt:lpstr>
      <vt:lpstr>Courier New</vt:lpstr>
      <vt:lpstr>Microsoft Sans Serif</vt:lpstr>
      <vt:lpstr>Symbol</vt:lpstr>
      <vt:lpstr>Tahoma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Rodríguez Mendiola</dc:creator>
  <cp:lastModifiedBy>ALEJANDRO ORTIZ CASANOVA</cp:lastModifiedBy>
  <cp:revision>3</cp:revision>
  <dcterms:created xsi:type="dcterms:W3CDTF">2023-11-27T00:26:16Z</dcterms:created>
  <dcterms:modified xsi:type="dcterms:W3CDTF">2023-11-27T03:04:15Z</dcterms:modified>
</cp:coreProperties>
</file>