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743199"/>
            <a:ext cx="12191999" cy="3968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63" y="738251"/>
            <a:ext cx="12187555" cy="0"/>
          </a:xfrm>
          <a:custGeom>
            <a:avLst/>
            <a:gdLst/>
            <a:ahLst/>
            <a:cxnLst/>
            <a:rect l="l" t="t" r="r" b="b"/>
            <a:pathLst>
              <a:path w="12187555">
                <a:moveTo>
                  <a:pt x="0" y="0"/>
                </a:moveTo>
                <a:lnTo>
                  <a:pt x="12187236" y="0"/>
                </a:lnTo>
              </a:path>
            </a:pathLst>
          </a:custGeom>
          <a:ln w="9534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0979" y="71755"/>
            <a:ext cx="5670041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743199"/>
            <a:ext cx="12191999" cy="3968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3925" y="71755"/>
            <a:ext cx="526414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832" y="1400492"/>
            <a:ext cx="11062334" cy="210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12030" y="3737927"/>
            <a:ext cx="287528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5575" marR="140970" indent="-5080" algn="ctr">
              <a:lnSpc>
                <a:spcPct val="100800"/>
              </a:lnSpc>
              <a:spcBef>
                <a:spcPts val="85"/>
              </a:spcBef>
            </a:pPr>
            <a:r>
              <a:rPr sz="1800" spc="-15" dirty="0" smtClean="0">
                <a:latin typeface="Arial"/>
                <a:cs typeface="Arial"/>
              </a:rPr>
              <a:t>Alexander </a:t>
            </a:r>
            <a:r>
              <a:rPr sz="1800" dirty="0">
                <a:latin typeface="Arial"/>
                <a:cs typeface="Arial"/>
              </a:rPr>
              <a:t>Cifuentes </a:t>
            </a:r>
            <a:r>
              <a:rPr sz="1800" spc="-25" dirty="0">
                <a:latin typeface="Arial"/>
                <a:cs typeface="Arial"/>
              </a:rPr>
              <a:t>Diaz  </a:t>
            </a:r>
            <a:r>
              <a:rPr lang="es-CO" sz="1800" spc="-10" dirty="0" smtClean="0">
                <a:latin typeface="Arial"/>
                <a:cs typeface="Arial"/>
              </a:rPr>
              <a:t>Miguel </a:t>
            </a:r>
            <a:r>
              <a:rPr lang="es-CO" sz="1800" spc="-10" dirty="0" err="1" smtClean="0">
                <a:latin typeface="Arial"/>
                <a:cs typeface="Arial"/>
              </a:rPr>
              <a:t>Ramirez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32588" r="15403" b="32797"/>
          <a:stretch/>
        </p:blipFill>
        <p:spPr>
          <a:xfrm>
            <a:off x="3196970" y="1600200"/>
            <a:ext cx="5105400" cy="1371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05"/>
              </a:spcBef>
            </a:pPr>
            <a:r>
              <a:rPr lang="es-CO" spc="5" dirty="0" smtClean="0"/>
              <a:t>Introducción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58812" y="1700212"/>
            <a:ext cx="1084516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lang="es-CO" sz="2000" spc="-30" dirty="0" err="1" smtClean="0">
                <a:latin typeface="Arial"/>
                <a:cs typeface="Arial"/>
              </a:rPr>
              <a:t>aaaaa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Presentación de PowerPoint</vt:lpstr>
      <vt:lpstr>Introducción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Alexander Cifuentes</cp:lastModifiedBy>
  <cp:revision>1</cp:revision>
  <dcterms:created xsi:type="dcterms:W3CDTF">2020-05-21T16:40:31Z</dcterms:created>
  <dcterms:modified xsi:type="dcterms:W3CDTF">2020-05-21T16:45:22Z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LastSaved">
    <vt:filetime>2020-05-21T00:00:00Z</vt:filetime>
  </property>
</Properties>
</file>