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Historyada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Александър, Йосиф, Радослав, Николай и Никола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28" y="1169368"/>
            <a:ext cx="4059832" cy="40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15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6000" dirty="0" smtClean="0"/>
              <a:t>Началото</a:t>
            </a:r>
            <a:endParaRPr lang="bg-BG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началото, идеята ни беше различна. Искахме да направим игра, но стигнахме до там, че не можем да продължим проекта.</a:t>
            </a:r>
          </a:p>
          <a:p>
            <a:r>
              <a:rPr lang="bg-BG" dirty="0" smtClean="0"/>
              <a:t>Получихме голяма помощ от няколко ментори, но бяхме се изхвърлили много с идеята за играта.</a:t>
            </a:r>
          </a:p>
          <a:p>
            <a:r>
              <a:rPr lang="bg-BG" dirty="0" smtClean="0"/>
              <a:t>Всъщност успяхме да направим голяма част от играта, но частта, в която тя задава въпроси се затруднихме.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3481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476508" cy="3812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4564776" cy="4145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2" y="1484784"/>
            <a:ext cx="4572396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 smtClean="0"/>
              <a:t>Проект №2</a:t>
            </a:r>
            <a:endParaRPr lang="bg-BG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Николай правеше свой проект (резервен вариант).</a:t>
            </a:r>
          </a:p>
          <a:p>
            <a:r>
              <a:rPr lang="bg-BG" dirty="0" smtClean="0"/>
              <a:t>Той представлява сайт с въпроси, свързани с България и ТУЕС. Трябва да избереш един от 4те отговора и отдолу се изписва дали тизбрания отговор е верен или грешен.</a:t>
            </a:r>
          </a:p>
        </p:txBody>
      </p:sp>
    </p:spTree>
    <p:extLst>
      <p:ext uri="{BB962C8B-B14F-4D97-AF65-F5344CB8AC3E}">
        <p14:creationId xmlns:p14="http://schemas.microsoft.com/office/powerpoint/2010/main" val="2119360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bg-BG" sz="6600" dirty="0" smtClean="0"/>
              <a:t>Благодаря  за вниманието!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29858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48</TotalTime>
  <Words>119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Thatch</vt:lpstr>
      <vt:lpstr>Historyada</vt:lpstr>
      <vt:lpstr>Началото</vt:lpstr>
      <vt:lpstr>PowerPoint Presentation</vt:lpstr>
      <vt:lpstr>Проект №2</vt:lpstr>
      <vt:lpstr>Благодаря 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Historyada</dc:title>
  <dc:creator>PC</dc:creator>
  <cp:lastModifiedBy>PC</cp:lastModifiedBy>
  <cp:revision>6</cp:revision>
  <dcterms:created xsi:type="dcterms:W3CDTF">2018-03-18T06:15:06Z</dcterms:created>
  <dcterms:modified xsi:type="dcterms:W3CDTF">2018-03-18T07:04:02Z</dcterms:modified>
</cp:coreProperties>
</file>