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8949-3899-4AE6-8AEF-469C3751D542}" type="datetimeFigureOut">
              <a:rPr lang="bg-BG" smtClean="0"/>
              <a:t>18.3.2018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0FBB-6DC8-4541-85C8-545570C19BCD}" type="slidenum">
              <a:rPr lang="bg-BG" smtClean="0"/>
              <a:t>‹#›</a:t>
            </a:fld>
            <a:endParaRPr lang="bg-BG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8949-3899-4AE6-8AEF-469C3751D542}" type="datetimeFigureOut">
              <a:rPr lang="bg-BG" smtClean="0"/>
              <a:t>18.3.2018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0FBB-6DC8-4541-85C8-545570C19BCD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8949-3899-4AE6-8AEF-469C3751D542}" type="datetimeFigureOut">
              <a:rPr lang="bg-BG" smtClean="0"/>
              <a:t>18.3.2018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0FBB-6DC8-4541-85C8-545570C19BCD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8949-3899-4AE6-8AEF-469C3751D542}" type="datetimeFigureOut">
              <a:rPr lang="bg-BG" smtClean="0"/>
              <a:t>18.3.2018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0FBB-6DC8-4541-85C8-545570C19BCD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8949-3899-4AE6-8AEF-469C3751D542}" type="datetimeFigureOut">
              <a:rPr lang="bg-BG" smtClean="0"/>
              <a:t>18.3.2018 г.</a:t>
            </a:fld>
            <a:endParaRPr lang="bg-BG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0FBB-6DC8-4541-85C8-545570C19BCD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8949-3899-4AE6-8AEF-469C3751D542}" type="datetimeFigureOut">
              <a:rPr lang="bg-BG" smtClean="0"/>
              <a:t>18.3.2018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0FBB-6DC8-4541-85C8-545570C19BCD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8949-3899-4AE6-8AEF-469C3751D542}" type="datetimeFigureOut">
              <a:rPr lang="bg-BG" smtClean="0"/>
              <a:t>18.3.2018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0FBB-6DC8-4541-85C8-545570C19BCD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8949-3899-4AE6-8AEF-469C3751D542}" type="datetimeFigureOut">
              <a:rPr lang="bg-BG" smtClean="0"/>
              <a:t>18.3.2018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0FBB-6DC8-4541-85C8-545570C19BCD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8949-3899-4AE6-8AEF-469C3751D542}" type="datetimeFigureOut">
              <a:rPr lang="bg-BG" smtClean="0"/>
              <a:t>18.3.2018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0FBB-6DC8-4541-85C8-545570C19BCD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8949-3899-4AE6-8AEF-469C3751D542}" type="datetimeFigureOut">
              <a:rPr lang="bg-BG" smtClean="0"/>
              <a:t>18.3.2018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0FBB-6DC8-4541-85C8-545570C19BCD}" type="slidenum">
              <a:rPr lang="bg-BG" smtClean="0"/>
              <a:t>‹#›</a:t>
            </a:fld>
            <a:endParaRPr lang="bg-BG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8949-3899-4AE6-8AEF-469C3751D542}" type="datetimeFigureOut">
              <a:rPr lang="bg-BG" smtClean="0"/>
              <a:t>18.3.2018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0FBB-6DC8-4541-85C8-545570C19BCD}" type="slidenum">
              <a:rPr lang="bg-BG" smtClean="0"/>
              <a:t>‹#›</a:t>
            </a:fld>
            <a:endParaRPr lang="bg-BG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45018949-3899-4AE6-8AEF-469C3751D542}" type="datetimeFigureOut">
              <a:rPr lang="bg-BG" smtClean="0"/>
              <a:t>18.3.2018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AC050FBB-6DC8-4541-85C8-545570C19BCD}" type="slidenum">
              <a:rPr lang="bg-BG" smtClean="0"/>
              <a:t>‹#›</a:t>
            </a:fld>
            <a:endParaRPr lang="bg-BG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Historyada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Александър, Йосиф, Николай и Никола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228" y="1169368"/>
            <a:ext cx="4059832" cy="405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5154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sz="6000" dirty="0" smtClean="0"/>
              <a:t>Началото</a:t>
            </a:r>
            <a:endParaRPr lang="bg-BG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 началото, идеята ни беше различна. Искахме да наравим игра, но стигнахме до там, че не можем да продължим проекта.</a:t>
            </a:r>
          </a:p>
          <a:p>
            <a:r>
              <a:rPr lang="bg-BG" dirty="0" smtClean="0"/>
              <a:t>Получихме голяма помощ от няколко ментора, но бяхме се изхвърлили много с идеята за играта.</a:t>
            </a:r>
          </a:p>
          <a:p>
            <a:r>
              <a:rPr lang="bg-BG" dirty="0" smtClean="0"/>
              <a:t>Всъщност успяхме да направим голяма част от играта, но частта, в която тя задава въпроси се затруднихме.</a:t>
            </a:r>
          </a:p>
          <a:p>
            <a:pPr marL="0" indent="0">
              <a:buNone/>
            </a:pPr>
            <a:endParaRPr lang="bg-BG" dirty="0" smtClean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334816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556792"/>
            <a:ext cx="8476508" cy="38126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04664"/>
            <a:ext cx="4564776" cy="41456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802" y="1484784"/>
            <a:ext cx="4572396" cy="333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2277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5400" dirty="0" smtClean="0"/>
              <a:t>Проект №2</a:t>
            </a:r>
            <a:endParaRPr lang="bg-BG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Николай правеше свой проект (резервен вариант).</a:t>
            </a:r>
          </a:p>
          <a:p>
            <a:r>
              <a:rPr lang="bg-BG" dirty="0" smtClean="0"/>
              <a:t>Той представлява сайт с въпроси, свързани с България и ТУЕС. Трябва да избереш един от 4те отговора и отдолу се изписва дали тизбрания отговор е верен или грешен.</a:t>
            </a:r>
          </a:p>
        </p:txBody>
      </p:sp>
    </p:spTree>
    <p:extLst>
      <p:ext uri="{BB962C8B-B14F-4D97-AF65-F5344CB8AC3E}">
        <p14:creationId xmlns:p14="http://schemas.microsoft.com/office/powerpoint/2010/main" val="21193608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35</TotalTime>
  <Words>113</Words>
  <Application>Microsoft Office PowerPoint</Application>
  <PresentationFormat>On-screen Show (4:3)</PresentationFormat>
  <Paragraphs>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Thatch</vt:lpstr>
      <vt:lpstr>Historyada</vt:lpstr>
      <vt:lpstr>Началото</vt:lpstr>
      <vt:lpstr>PowerPoint Presentation</vt:lpstr>
      <vt:lpstr>Проект №2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Historyada</dc:title>
  <dc:creator>PC</dc:creator>
  <cp:lastModifiedBy>PC</cp:lastModifiedBy>
  <cp:revision>4</cp:revision>
  <dcterms:created xsi:type="dcterms:W3CDTF">2018-03-18T06:15:06Z</dcterms:created>
  <dcterms:modified xsi:type="dcterms:W3CDTF">2018-03-18T06:50:29Z</dcterms:modified>
</cp:coreProperties>
</file>