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cf4ea79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cf4ea79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cf4ea79b2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cf4ea79b2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cf4ea79b2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cf4ea79b2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cf4ea79b2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cf4ea79b2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cf4ea79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cf4ea79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f4ea79b2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cf4ea79b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8f08f82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8f08f82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8f08f82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8f08f82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8f08f82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c8f08f82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f4ea79b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f4ea79b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c8f08f82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c8f08f82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cf4ea79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cf4ea79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f4ea79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cf4ea79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f4ea79b2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f4ea79b2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Implementarea Algoritmului RRT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Scurtu Jasmin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Firtala Maria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Codarcea Alexandru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 title="test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74"/>
            <a:ext cx="9144001" cy="467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 title="fu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0" y="0"/>
            <a:ext cx="8665149" cy="4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 title="test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7675"/>
            <a:ext cx="8520598" cy="45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 title="tes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5" y="260775"/>
            <a:ext cx="8617524" cy="430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Meniu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Am adaugat un meniu user friendly prin care putem selecta un grid diferit pentru a testa performanta algoritmului.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25" y="2085975"/>
            <a:ext cx="48577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588500" y="1971825"/>
            <a:ext cx="5967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Va multumim pentru atentia acordata!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ro" sz="2100">
                <a:latin typeface="Times New Roman"/>
                <a:ea typeface="Times New Roman"/>
                <a:cs typeface="Times New Roman"/>
                <a:sym typeface="Times New Roman"/>
              </a:rPr>
              <a:t>Introducere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ro" sz="2100">
                <a:latin typeface="Times New Roman"/>
                <a:ea typeface="Times New Roman"/>
                <a:cs typeface="Times New Roman"/>
                <a:sym typeface="Times New Roman"/>
              </a:rPr>
              <a:t>Algoritm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ro" sz="2100">
                <a:latin typeface="Times New Roman"/>
                <a:ea typeface="Times New Roman"/>
                <a:cs typeface="Times New Roman"/>
                <a:sym typeface="Times New Roman"/>
              </a:rPr>
              <a:t>Imbunatatiri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ro" sz="2100">
                <a:latin typeface="Times New Roman"/>
                <a:ea typeface="Times New Roman"/>
                <a:cs typeface="Times New Roman"/>
                <a:sym typeface="Times New Roman"/>
              </a:rPr>
              <a:t>Meniu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Introducere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Algoritmul RRT (Rapidly-exploring Random Tree) este o metoda de planificare a traiectoriilor folosita in robotica si inteligenta artificiala pentru a gasi rute accesibile intr-un spatiu cu obstacole.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RRT contruieste un arbore aleatoriu pornind de la pozitia initiala, extinzandu-se catre puncte alese aleatoriu, cu o distanta constanta. Scopul este de a conecta pozitia de start cu o pozitie tinta, evitand coloziunile cu obstacolele din mediu.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Acesta este utilizat in aplicatii precum: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Jocuri video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Navigatia robotilor mobili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Planificarea drumului pentru vehicule autonome</a:t>
            </a:r>
            <a:br>
              <a:rPr lang="ro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Algoritm - pasi principali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rgbClr val="000000"/>
                </a:solidFill>
              </a:rPr>
              <a:t>1</a:t>
            </a:r>
            <a:r>
              <a:rPr lang="r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Initializam arborele:</a:t>
            </a:r>
            <a:r>
              <a:rPr lang="ro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cream nodul de start, pe care il setam ca radacina, si nodul tinta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Pentru fiecare iteratie: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Generam un punct aleatoriu in harta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Cautam cel mai apropiat nod  deja existent in arbore fata de </a:t>
            </a:r>
            <a:r>
              <a:rPr lang="ro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punctul random generat</a:t>
            </a:r>
            <a:endParaRPr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AutoNum type="alphaLcPeriod"/>
            </a:pPr>
            <a:r>
              <a:rPr lang="ro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Extindem arborele spre acel punct cu o distanta predefinita</a:t>
            </a:r>
            <a:endParaRPr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AutoNum type="alphaLcPeriod"/>
            </a:pPr>
            <a:r>
              <a:rPr lang="ro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Adaugam nodul in arbore ca fiu al celui mai apropiat nod</a:t>
            </a:r>
            <a:endParaRPr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AutoNum type="alphaLcPeriod"/>
            </a:pPr>
            <a:r>
              <a:rPr lang="ro" sz="1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nodul este in regiunea tinta, se conecteaza la goal si opreste cautarea</a:t>
            </a:r>
            <a:endParaRPr sz="1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Reconstruim traseul final, parcurgand arborele invers, de la goal la start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Afisam numarul de waypoints si distanta totala a traseului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468050"/>
            <a:ext cx="8520600" cy="4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 title="testCha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75" y="537650"/>
            <a:ext cx="8296100" cy="39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700" y="41450"/>
            <a:ext cx="3000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o" sz="1572">
                <a:latin typeface="Times New Roman"/>
                <a:ea typeface="Times New Roman"/>
                <a:cs typeface="Times New Roman"/>
                <a:sym typeface="Times New Roman"/>
              </a:rPr>
              <a:t>Implementare clasica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ro"/>
              <a:t>Imbunatatiri aduse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15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Implementare clasica</a:t>
            </a:r>
            <a:endParaRPr b="1" sz="157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199" lvl="0" marL="457200" marR="381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Arial"/>
              <a:buChar char="●"/>
            </a:pP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pe traseul dintre </a:t>
            </a:r>
            <a:r>
              <a:rPr lang="ro" sz="1572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node</a:t>
            </a: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un punct orientat spre </a:t>
            </a:r>
            <a:r>
              <a:rPr lang="ro" sz="1572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point</a:t>
            </a: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 o distanta </a:t>
            </a:r>
            <a:r>
              <a:rPr lang="ro" sz="1572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stepSize</a:t>
            </a: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exista un obstacol, algoritmul </a:t>
            </a:r>
            <a:r>
              <a:rPr b="1"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 adauga niciun punct</a:t>
            </a: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</a:t>
            </a:r>
            <a:r>
              <a:rPr b="1"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pierde o iteratie</a:t>
            </a: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7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Varianta implementata de noi</a:t>
            </a:r>
            <a:endParaRPr b="1" sz="157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199" lvl="0" marL="457200" marR="381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Arial"/>
              <a:buChar char="●"/>
            </a:pP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acest caz, algoritmul </a:t>
            </a:r>
            <a:r>
              <a:rPr b="1"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plaseaza un nod la marginea obstacolului</a:t>
            </a: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pe traiectoria calculata,</a:t>
            </a:r>
            <a:b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evitand astfel </a:t>
            </a:r>
            <a:r>
              <a:rPr b="1"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irosirea unei iteratii</a:t>
            </a:r>
            <a:r>
              <a:rPr lang="ro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permitand extinderea arborelui in mod continuu.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II. 	Imbunatatiri aduse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25"/>
            <a:ext cx="85206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o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Context: </a:t>
            </a: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Atunci cand distanta dintre punctul aleatoriu si nodul cel mai apropiat este </a:t>
            </a:r>
            <a:r>
              <a:rPr b="1"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mica decat distanta prestabilita (</a:t>
            </a:r>
            <a:r>
              <a:rPr b="1" lang="ro" sz="6133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stepSize</a:t>
            </a:r>
            <a:r>
              <a:rPr b="1"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algoritmul tot va încerca sa </a:t>
            </a:r>
            <a:r>
              <a:rPr b="1"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parcurga exact </a:t>
            </a:r>
            <a:r>
              <a:rPr b="1" lang="ro" sz="6133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stepSize</a:t>
            </a: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acea directie.</a:t>
            </a:r>
            <a:endParaRPr b="1"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Implementare clasica</a:t>
            </a:r>
            <a:endParaRPr sz="61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96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deplasarea cu </a:t>
            </a:r>
            <a:r>
              <a:rPr b="1" lang="ro" sz="6133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stepSize</a:t>
            </a: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 duce punctul </a:t>
            </a:r>
            <a:r>
              <a:rPr b="1"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afara hartii</a:t>
            </a: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algoritmul </a:t>
            </a:r>
            <a:r>
              <a:rPr b="1"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 forteaza iesirea</a:t>
            </a: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iroseste o iteratie.</a:t>
            </a:r>
            <a:endParaRPr sz="61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Varianta implementata de noi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96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acest caz, se </a:t>
            </a:r>
            <a:r>
              <a:rPr b="1"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calculeaza pozitia maxima posibila pe marginea hartii</a:t>
            </a: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acea directie, si se </a:t>
            </a:r>
            <a:r>
              <a:rPr b="1"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plaseaza nodul acolo</a:t>
            </a:r>
            <a:r>
              <a:rPr lang="ro" sz="6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.Astfel, arborele continua sa se extinda continuu.</a:t>
            </a:r>
            <a:endParaRPr sz="61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III.	Imbunatatiri aduse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1640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Implementare clasica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3810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Punctele aleatorii sunt complet random, iar algoritmul poate „rataci” prea mult prin spatiu.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 a accelera apropierea de tinta, am introdus o </a:t>
            </a: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strategie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data la 10 iteratii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punctul aleatoriu generat are: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</a:t>
            </a: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coordonata</a:t>
            </a: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o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tintei (</a:t>
            </a:r>
            <a:r>
              <a:rPr b="1" lang="ro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</a:t>
            </a:r>
            <a:r>
              <a:rPr lang="ro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aleator, 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</a:t>
            </a: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coordonata </a:t>
            </a:r>
            <a:r>
              <a:rPr b="1" lang="ro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tintei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</a:t>
            </a:r>
            <a:r>
              <a:rPr lang="ro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aleator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Scopul acestei tehnici: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Creste sansa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 arborele sa se indrepte catre zona tintei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numarul de pasi nefolositori</a:t>
            </a: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alte directii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Ajuta algoritmul sa </a:t>
            </a:r>
            <a:r>
              <a:rPr b="1"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gaseasca mai rapid un drum </a:t>
            </a:r>
            <a:br>
              <a:rPr lang="ro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 title="chaosM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545"/>
            <a:ext cx="9143999" cy="46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0" y="0"/>
            <a:ext cx="3791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o" sz="1572">
                <a:latin typeface="Times New Roman"/>
                <a:ea typeface="Times New Roman"/>
                <a:cs typeface="Times New Roman"/>
                <a:sym typeface="Times New Roman"/>
              </a:rPr>
              <a:t>Varianta implementata de noi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