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PT Sans Narrow" panose="020B0506020203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cf4ea79b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cf4ea79b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cf4ea79b2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cf4ea79b2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cf4ea79b2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cf4ea79b2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cf4ea79b2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cf4ea79b2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cf4ea79b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cf4ea79b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f4ea79b2_3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f4ea79b2_3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8f08f82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8f08f82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8f08f82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8f08f82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c8f08f82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c8f08f82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f4ea79b2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f4ea79b2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c8f08f82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c8f08f82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cf4ea79b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cf4ea79b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f4ea79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f4ea79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f4ea79b2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f4ea79b2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of the RRT Algorithm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Scurtu Jasmin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Firtala Maria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Codarcea Alexandru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2" title="test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74"/>
            <a:ext cx="9144001" cy="4678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3" title="f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50" y="0"/>
            <a:ext cx="8665149" cy="4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4" title="test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7675"/>
            <a:ext cx="8520598" cy="4548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5" title="tes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5" y="260775"/>
            <a:ext cx="8617524" cy="430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Interactive </a:t>
            </a:r>
            <a:r>
              <a:rPr lang="ro" dirty="0"/>
              <a:t>Men</a:t>
            </a:r>
            <a:r>
              <a:rPr lang="en-US" dirty="0"/>
              <a:t>u</a:t>
            </a:r>
            <a:endParaRPr dirty="0"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added a user friendly menu through which we can select a different grid to test the performance of the algorithm.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25" y="2085975"/>
            <a:ext cx="48577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1975362" y="2018717"/>
            <a:ext cx="59670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 for your attention!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Content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ro" sz="2100" dirty="0">
                <a:latin typeface="Times New Roman"/>
                <a:ea typeface="Times New Roman"/>
                <a:cs typeface="Times New Roman"/>
                <a:sym typeface="Times New Roman"/>
              </a:rPr>
              <a:t>Introdu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ction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ro" sz="2100" dirty="0">
                <a:latin typeface="Times New Roman"/>
                <a:ea typeface="Times New Roman"/>
                <a:cs typeface="Times New Roman"/>
                <a:sym typeface="Times New Roman"/>
              </a:rPr>
              <a:t>Algorit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ro" sz="2100" dirty="0"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AutoNum type="arabicPeriod"/>
            </a:pP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Interactive Menu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 RRT (Rapidly-exploring Random Tree) algorithm is a path planning method used in robotics and artificial intelligence to find accessible routes in an obstacle-filled space.</a:t>
            </a: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RRT builds a random tree starting from the initial position, extending to randomly chosen points, with a constant distance. The goal is to connect the starting position with a target position, avoiding collisions with obstacles in the environment.</a:t>
            </a:r>
            <a:r>
              <a:rPr lang="ro" dirty="0">
                <a:latin typeface="Times New Roman"/>
                <a:ea typeface="Times New Roman"/>
                <a:cs typeface="Times New Roman"/>
                <a:sym typeface="Times New Roman"/>
              </a:rPr>
              <a:t>Acesta este utilizat in aplicatii precum: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Video Games</a:t>
            </a:r>
          </a:p>
          <a:p>
            <a:pPr marL="13716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Mobile robot navigation</a:t>
            </a:r>
          </a:p>
          <a:p>
            <a:pPr marL="13716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Road planning for autonomous vehicles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Algorithm - main steps</a:t>
            </a:r>
            <a:endParaRPr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1700" dirty="0">
                <a:solidFill>
                  <a:srgbClr val="000000"/>
                </a:solidFill>
              </a:rPr>
              <a:t>1</a:t>
            </a:r>
            <a:r>
              <a:rPr lang="ro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initialize the tree: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we create the start node, which we set as the root, and the target node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it-IT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iteration:</a:t>
            </a: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Generate a random point on the map</a:t>
            </a:r>
            <a:endParaRPr lang="it-IT" sz="1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lphaLcPeriod"/>
            </a:pPr>
            <a:r>
              <a:rPr lang="en-US" sz="14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looking for the closest node already existing in the tree to the randomly generated point</a:t>
            </a:r>
            <a:endParaRPr sz="14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AutoNum type="alphaLcPeriod"/>
            </a:pPr>
            <a:r>
              <a:rPr lang="en-US" sz="14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extend the tree towards that point by a predefined distance</a:t>
            </a:r>
            <a:endParaRPr sz="14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AutoNum type="alphaLcPeriod"/>
            </a:pPr>
            <a:r>
              <a:rPr lang="en-US" sz="14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add the node to the tree as a child of the nearest node</a:t>
            </a:r>
            <a:endParaRPr sz="1400" dirty="0">
              <a:solidFill>
                <a:srgbClr val="66666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Times New Roman"/>
              <a:buAutoNum type="alphaLcPeriod"/>
            </a:pPr>
            <a:r>
              <a:rPr lang="en-US" sz="1400" dirty="0">
                <a:solidFill>
                  <a:srgbClr val="66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node is in the target region, it connects to the goal and stops searching.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We reconstruct the final path, walking the tree in reverse, from the goal to the start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17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display the number of waypoints and the total distance of the route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468050"/>
            <a:ext cx="8520600" cy="4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7" title="testCha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675" y="537650"/>
            <a:ext cx="8296100" cy="39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11700" y="41450"/>
            <a:ext cx="3000000" cy="72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72" b="1" dirty="0">
                <a:latin typeface="Times New Roman"/>
                <a:ea typeface="Times New Roman"/>
                <a:cs typeface="Times New Roman"/>
                <a:sym typeface="Times New Roman"/>
              </a:rPr>
              <a:t>Classic implementation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34340" algn="l" rtl="0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US" dirty="0"/>
              <a:t>Improvements made</a:t>
            </a:r>
            <a:endParaRPr dirty="0"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1580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1572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1572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 implementation</a:t>
            </a:r>
            <a:endParaRPr sz="1572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81000" lvl="0" indent="-360199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Arial"/>
              <a:buChar char="●"/>
            </a:pP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 the route between the </a:t>
            </a:r>
            <a:r>
              <a:rPr lang="ro" sz="1572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node</a:t>
            </a:r>
            <a:r>
              <a:rPr lang="ro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point oriented towards the </a:t>
            </a:r>
            <a:r>
              <a:rPr lang="ro" sz="1572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point</a:t>
            </a:r>
            <a:r>
              <a:rPr lang="ro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distance</a:t>
            </a:r>
            <a:r>
              <a:rPr lang="ro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572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stepSize</a:t>
            </a:r>
            <a:r>
              <a:rPr lang="ro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 obstacle</a:t>
            </a:r>
            <a:r>
              <a:rPr lang="ro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</a:t>
            </a:r>
            <a:r>
              <a:rPr lang="ro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72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add any points</a:t>
            </a:r>
            <a:r>
              <a:rPr lang="ro" sz="1572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ro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72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iteration is lost.</a:t>
            </a:r>
            <a:endParaRPr sz="157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72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version implemented by us</a:t>
            </a:r>
          </a:p>
          <a:p>
            <a:pPr marL="457200" marR="381000" lvl="0" indent="-360199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72"/>
              <a:buFont typeface="Arial"/>
              <a:buChar char="●"/>
            </a:pP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the algorithm </a:t>
            </a:r>
            <a:r>
              <a:rPr lang="en-US" sz="1572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 a node at the edge of the obstacle</a:t>
            </a: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on the calculated trajectory, thus avoiding </a:t>
            </a:r>
            <a:r>
              <a:rPr lang="en-US" sz="1572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wasting an iteration </a:t>
            </a:r>
            <a:r>
              <a:rPr lang="en-US" sz="157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allowing the tree to expand continuously.</a:t>
            </a:r>
            <a:endParaRPr lang="en-US"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II. 	</a:t>
            </a:r>
            <a:r>
              <a:rPr lang="en-US" dirty="0"/>
              <a:t>Improvements made</a:t>
            </a:r>
            <a:endParaRPr dirty="0"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25"/>
            <a:ext cx="8520600" cy="3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o" sz="6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Context: </a:t>
            </a: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distance between the random point and the nearest node is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33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than the preset distance</a:t>
            </a:r>
            <a:r>
              <a:rPr lang="ro" sz="6133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o" sz="6133" b="1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stepSize</a:t>
            </a:r>
            <a:r>
              <a:rPr lang="ro" sz="6133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will still try to </a:t>
            </a:r>
            <a:r>
              <a:rPr lang="en-US" sz="6133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exactly </a:t>
            </a:r>
            <a:r>
              <a:rPr lang="ro" sz="6133" b="1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stepSize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that direction.</a:t>
            </a:r>
            <a:endParaRPr lang="en-US" sz="60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810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 implementation</a:t>
            </a:r>
            <a:endParaRPr lang="en-US" sz="61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969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movement with </a:t>
            </a:r>
            <a:r>
              <a:rPr lang="ro" sz="6133" b="1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stepSize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lead the point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33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 the map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33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not force exit </a:t>
            </a: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wastes an iteration.</a:t>
            </a: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version implemented by us</a:t>
            </a:r>
            <a:endParaRPr lang="en-US" sz="6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5969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it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133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the maximum possible position on the edge of the map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that direction, and</a:t>
            </a:r>
            <a:r>
              <a:rPr lang="en-US" sz="6133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places the node there</a:t>
            </a:r>
            <a:r>
              <a:rPr lang="ro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613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 tree continues to expand continuously.</a:t>
            </a:r>
            <a:endParaRPr sz="6133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dirty="0"/>
              <a:t>III.	</a:t>
            </a:r>
            <a:r>
              <a:rPr lang="en-US" dirty="0"/>
              <a:t>Improvements made</a:t>
            </a:r>
            <a:endParaRPr dirty="0"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1216400"/>
            <a:ext cx="8520600" cy="37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0" indent="457200">
              <a:spcBef>
                <a:spcPts val="1200"/>
              </a:spcBef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 implementation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3810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random points are completely random, and the algorithm can "wander" through space too much.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81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speed up the approach to the target, we introduced a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strate</a:t>
            </a:r>
            <a:r>
              <a:rPr lang="en-US" sz="15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3810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every 10 iterations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randomly generated point has 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500" b="1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target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ro" sz="1500" b="1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random </a:t>
            </a:r>
            <a:r>
              <a:rPr lang="ro" sz="1500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500" b="1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target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random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o" sz="1500" dirty="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technique: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the chance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tree will head towards the target area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the number of useless steps </a:t>
            </a:r>
            <a:r>
              <a:rPr lang="ro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other directions</a:t>
            </a:r>
            <a:endParaRPr sz="1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-US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the algorithm to</a:t>
            </a:r>
            <a: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a way faster</a:t>
            </a:r>
            <a:br>
              <a:rPr lang="ro" sz="1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1" title="chaosM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545"/>
            <a:ext cx="9143999" cy="469726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0" y="0"/>
            <a:ext cx="3791400" cy="72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72" b="1" dirty="0">
                <a:latin typeface="Times New Roman"/>
                <a:ea typeface="Times New Roman"/>
                <a:cs typeface="Times New Roman"/>
                <a:sym typeface="Times New Roman"/>
              </a:rPr>
              <a:t>The version implemented by us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On-screen Show (16:9)</PresentationFormat>
  <Paragraphs>54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Open Sans</vt:lpstr>
      <vt:lpstr>Arial</vt:lpstr>
      <vt:lpstr>PT Sans Narrow</vt:lpstr>
      <vt:lpstr>Times New Roman</vt:lpstr>
      <vt:lpstr>Tropic</vt:lpstr>
      <vt:lpstr> Implementation of the RRT Algorithm</vt:lpstr>
      <vt:lpstr>Content</vt:lpstr>
      <vt:lpstr>Introduction</vt:lpstr>
      <vt:lpstr>The Algorithm - main steps</vt:lpstr>
      <vt:lpstr>PowerPoint Presentation</vt:lpstr>
      <vt:lpstr>Improvements made</vt:lpstr>
      <vt:lpstr>II.  Improvements made</vt:lpstr>
      <vt:lpstr>III. Improvements made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Interactive Menu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Codarcea Alexandru</cp:lastModifiedBy>
  <cp:revision>1</cp:revision>
  <dcterms:modified xsi:type="dcterms:W3CDTF">2025-04-18T19:59:43Z</dcterms:modified>
</cp:coreProperties>
</file>