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D1B134-983D-444C-8572-13305E6C32F2}" v="23" dt="2020-09-06T16:05:02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Dowd" userId="78cadd1386375584" providerId="LiveId" clId="{E4D1B134-983D-444C-8572-13305E6C32F2}"/>
    <pc:docChg chg="undo custSel mod addSld delSld modSld sldOrd">
      <pc:chgData name="Alex Dowd" userId="78cadd1386375584" providerId="LiveId" clId="{E4D1B134-983D-444C-8572-13305E6C32F2}" dt="2020-09-06T16:06:21.196" v="6405" actId="20577"/>
      <pc:docMkLst>
        <pc:docMk/>
      </pc:docMkLst>
      <pc:sldChg chg="modSp mod">
        <pc:chgData name="Alex Dowd" userId="78cadd1386375584" providerId="LiveId" clId="{E4D1B134-983D-444C-8572-13305E6C32F2}" dt="2020-09-06T15:15:17.376" v="715" actId="313"/>
        <pc:sldMkLst>
          <pc:docMk/>
          <pc:sldMk cId="3765136567" sldId="259"/>
        </pc:sldMkLst>
        <pc:spChg chg="mod">
          <ac:chgData name="Alex Dowd" userId="78cadd1386375584" providerId="LiveId" clId="{E4D1B134-983D-444C-8572-13305E6C32F2}" dt="2020-09-06T15:12:54.986" v="76" actId="20577"/>
          <ac:spMkLst>
            <pc:docMk/>
            <pc:sldMk cId="3765136567" sldId="259"/>
            <ac:spMk id="2" creationId="{8FB3981C-9487-466B-B8D3-A848D7A8A061}"/>
          </ac:spMkLst>
        </pc:spChg>
        <pc:spChg chg="mod">
          <ac:chgData name="Alex Dowd" userId="78cadd1386375584" providerId="LiveId" clId="{E4D1B134-983D-444C-8572-13305E6C32F2}" dt="2020-09-06T15:15:17.376" v="715" actId="313"/>
          <ac:spMkLst>
            <pc:docMk/>
            <pc:sldMk cId="3765136567" sldId="259"/>
            <ac:spMk id="3" creationId="{84D60A6B-903E-428F-A685-465027D103F7}"/>
          </ac:spMkLst>
        </pc:spChg>
      </pc:sldChg>
      <pc:sldChg chg="addSp delSp modSp new mod setBg modClrScheme setClrOvrMap chgLayout">
        <pc:chgData name="Alex Dowd" userId="78cadd1386375584" providerId="LiveId" clId="{E4D1B134-983D-444C-8572-13305E6C32F2}" dt="2020-09-06T15:27:15.039" v="2330" actId="26606"/>
        <pc:sldMkLst>
          <pc:docMk/>
          <pc:sldMk cId="2822362831" sldId="260"/>
        </pc:sldMkLst>
        <pc:spChg chg="del mod ord">
          <ac:chgData name="Alex Dowd" userId="78cadd1386375584" providerId="LiveId" clId="{E4D1B134-983D-444C-8572-13305E6C32F2}" dt="2020-09-06T15:15:48.387" v="717" actId="700"/>
          <ac:spMkLst>
            <pc:docMk/>
            <pc:sldMk cId="2822362831" sldId="260"/>
            <ac:spMk id="2" creationId="{CA216B94-00BA-4F9E-AA4F-8E96D8894AAE}"/>
          </ac:spMkLst>
        </pc:spChg>
        <pc:spChg chg="del mod ord">
          <ac:chgData name="Alex Dowd" userId="78cadd1386375584" providerId="LiveId" clId="{E4D1B134-983D-444C-8572-13305E6C32F2}" dt="2020-09-06T15:15:48.387" v="717" actId="700"/>
          <ac:spMkLst>
            <pc:docMk/>
            <pc:sldMk cId="2822362831" sldId="260"/>
            <ac:spMk id="3" creationId="{C243B52F-A97B-4C4E-9DB6-BDDFF2CCC878}"/>
          </ac:spMkLst>
        </pc:spChg>
        <pc:spChg chg="add mod ord">
          <ac:chgData name="Alex Dowd" userId="78cadd1386375584" providerId="LiveId" clId="{E4D1B134-983D-444C-8572-13305E6C32F2}" dt="2020-09-06T15:27:15.039" v="2330" actId="26606"/>
          <ac:spMkLst>
            <pc:docMk/>
            <pc:sldMk cId="2822362831" sldId="260"/>
            <ac:spMk id="4" creationId="{DABE66EB-F441-4050-BE39-280D38F394A1}"/>
          </ac:spMkLst>
        </pc:spChg>
        <pc:spChg chg="add mod ord">
          <ac:chgData name="Alex Dowd" userId="78cadd1386375584" providerId="LiveId" clId="{E4D1B134-983D-444C-8572-13305E6C32F2}" dt="2020-09-06T15:27:15.039" v="2330" actId="26606"/>
          <ac:spMkLst>
            <pc:docMk/>
            <pc:sldMk cId="2822362831" sldId="260"/>
            <ac:spMk id="5" creationId="{EA6AF6E7-CC0F-4A11-9A22-5456F7B9EB6F}"/>
          </ac:spMkLst>
        </pc:spChg>
        <pc:spChg chg="add del">
          <ac:chgData name="Alex Dowd" userId="78cadd1386375584" providerId="LiveId" clId="{E4D1B134-983D-444C-8572-13305E6C32F2}" dt="2020-09-06T15:27:15.039" v="2330" actId="26606"/>
          <ac:spMkLst>
            <pc:docMk/>
            <pc:sldMk cId="2822362831" sldId="260"/>
            <ac:spMk id="10" creationId="{DCF4EB5C-ED25-4675-8255-2F5B12CFFCF0}"/>
          </ac:spMkLst>
        </pc:spChg>
        <pc:spChg chg="add del">
          <ac:chgData name="Alex Dowd" userId="78cadd1386375584" providerId="LiveId" clId="{E4D1B134-983D-444C-8572-13305E6C32F2}" dt="2020-09-06T15:27:15.039" v="2330" actId="26606"/>
          <ac:spMkLst>
            <pc:docMk/>
            <pc:sldMk cId="2822362831" sldId="260"/>
            <ac:spMk id="12" creationId="{9514EC6E-A557-42A2-BCDC-3ABFFC5E564D}"/>
          </ac:spMkLst>
        </pc:spChg>
        <pc:spChg chg="add del">
          <ac:chgData name="Alex Dowd" userId="78cadd1386375584" providerId="LiveId" clId="{E4D1B134-983D-444C-8572-13305E6C32F2}" dt="2020-09-06T15:27:15.039" v="2330" actId="26606"/>
          <ac:spMkLst>
            <pc:docMk/>
            <pc:sldMk cId="2822362831" sldId="260"/>
            <ac:spMk id="14" creationId="{905482C9-EB42-4BFE-95BF-7FD661F07657}"/>
          </ac:spMkLst>
        </pc:spChg>
        <pc:spChg chg="add del">
          <ac:chgData name="Alex Dowd" userId="78cadd1386375584" providerId="LiveId" clId="{E4D1B134-983D-444C-8572-13305E6C32F2}" dt="2020-09-06T15:27:15.039" v="2330" actId="26606"/>
          <ac:spMkLst>
            <pc:docMk/>
            <pc:sldMk cId="2822362831" sldId="260"/>
            <ac:spMk id="16" creationId="{7539E646-A625-4A26-86ED-BD90EDD329F7}"/>
          </ac:spMkLst>
        </pc:spChg>
        <pc:spChg chg="add del">
          <ac:chgData name="Alex Dowd" userId="78cadd1386375584" providerId="LiveId" clId="{E4D1B134-983D-444C-8572-13305E6C32F2}" dt="2020-09-06T15:27:15.039" v="2330" actId="26606"/>
          <ac:spMkLst>
            <pc:docMk/>
            <pc:sldMk cId="2822362831" sldId="260"/>
            <ac:spMk id="18" creationId="{9FE6175D-CE1B-4C8E-8FF8-7309F21F31C5}"/>
          </ac:spMkLst>
        </pc:spChg>
        <pc:spChg chg="add del">
          <ac:chgData name="Alex Dowd" userId="78cadd1386375584" providerId="LiveId" clId="{E4D1B134-983D-444C-8572-13305E6C32F2}" dt="2020-09-06T15:27:15.039" v="2330" actId="26606"/>
          <ac:spMkLst>
            <pc:docMk/>
            <pc:sldMk cId="2822362831" sldId="260"/>
            <ac:spMk id="20" creationId="{0DF8C05A-3103-44B5-AFBC-A8FC5AF00AFD}"/>
          </ac:spMkLst>
        </pc:spChg>
        <pc:spChg chg="add del">
          <ac:chgData name="Alex Dowd" userId="78cadd1386375584" providerId="LiveId" clId="{E4D1B134-983D-444C-8572-13305E6C32F2}" dt="2020-09-06T15:27:15.039" v="2330" actId="26606"/>
          <ac:spMkLst>
            <pc:docMk/>
            <pc:sldMk cId="2822362831" sldId="260"/>
            <ac:spMk id="22" creationId="{0794EE00-AFAB-44F8-902F-E94445806663}"/>
          </ac:spMkLst>
        </pc:spChg>
        <pc:spChg chg="add del">
          <ac:chgData name="Alex Dowd" userId="78cadd1386375584" providerId="LiveId" clId="{E4D1B134-983D-444C-8572-13305E6C32F2}" dt="2020-09-06T15:27:15.039" v="2330" actId="26606"/>
          <ac:spMkLst>
            <pc:docMk/>
            <pc:sldMk cId="2822362831" sldId="260"/>
            <ac:spMk id="24" creationId="{95F12ABC-29DF-4D0F-9FE7-873B7F8E32DC}"/>
          </ac:spMkLst>
        </pc:spChg>
        <pc:spChg chg="add del">
          <ac:chgData name="Alex Dowd" userId="78cadd1386375584" providerId="LiveId" clId="{E4D1B134-983D-444C-8572-13305E6C32F2}" dt="2020-09-06T15:27:15.023" v="2329" actId="26606"/>
          <ac:spMkLst>
            <pc:docMk/>
            <pc:sldMk cId="2822362831" sldId="260"/>
            <ac:spMk id="29" creationId="{DCF4EB5C-ED25-4675-8255-2F5B12CFFCF0}"/>
          </ac:spMkLst>
        </pc:spChg>
        <pc:spChg chg="add del">
          <ac:chgData name="Alex Dowd" userId="78cadd1386375584" providerId="LiveId" clId="{E4D1B134-983D-444C-8572-13305E6C32F2}" dt="2020-09-06T15:27:15.023" v="2329" actId="26606"/>
          <ac:spMkLst>
            <pc:docMk/>
            <pc:sldMk cId="2822362831" sldId="260"/>
            <ac:spMk id="31" creationId="{9514EC6E-A557-42A2-BCDC-3ABFFC5E564D}"/>
          </ac:spMkLst>
        </pc:spChg>
        <pc:spChg chg="add del">
          <ac:chgData name="Alex Dowd" userId="78cadd1386375584" providerId="LiveId" clId="{E4D1B134-983D-444C-8572-13305E6C32F2}" dt="2020-09-06T15:27:15.023" v="2329" actId="26606"/>
          <ac:spMkLst>
            <pc:docMk/>
            <pc:sldMk cId="2822362831" sldId="260"/>
            <ac:spMk id="33" creationId="{905482C9-EB42-4BFE-95BF-7FD661F07657}"/>
          </ac:spMkLst>
        </pc:spChg>
        <pc:spChg chg="add del">
          <ac:chgData name="Alex Dowd" userId="78cadd1386375584" providerId="LiveId" clId="{E4D1B134-983D-444C-8572-13305E6C32F2}" dt="2020-09-06T15:27:15.023" v="2329" actId="26606"/>
          <ac:spMkLst>
            <pc:docMk/>
            <pc:sldMk cId="2822362831" sldId="260"/>
            <ac:spMk id="35" creationId="{7539E646-A625-4A26-86ED-BD90EDD329F7}"/>
          </ac:spMkLst>
        </pc:spChg>
        <pc:spChg chg="add del">
          <ac:chgData name="Alex Dowd" userId="78cadd1386375584" providerId="LiveId" clId="{E4D1B134-983D-444C-8572-13305E6C32F2}" dt="2020-09-06T15:27:15.023" v="2329" actId="26606"/>
          <ac:spMkLst>
            <pc:docMk/>
            <pc:sldMk cId="2822362831" sldId="260"/>
            <ac:spMk id="37" creationId="{DA182162-B517-4B41-B039-339F87FAE1D0}"/>
          </ac:spMkLst>
        </pc:spChg>
        <pc:spChg chg="add del">
          <ac:chgData name="Alex Dowd" userId="78cadd1386375584" providerId="LiveId" clId="{E4D1B134-983D-444C-8572-13305E6C32F2}" dt="2020-09-06T15:27:15.023" v="2329" actId="26606"/>
          <ac:spMkLst>
            <pc:docMk/>
            <pc:sldMk cId="2822362831" sldId="260"/>
            <ac:spMk id="39" creationId="{EF608E55-EBC6-4977-B112-7075FC8F6301}"/>
          </ac:spMkLst>
        </pc:spChg>
        <pc:spChg chg="add del">
          <ac:chgData name="Alex Dowd" userId="78cadd1386375584" providerId="LiveId" clId="{E4D1B134-983D-444C-8572-13305E6C32F2}" dt="2020-09-06T15:27:15.023" v="2329" actId="26606"/>
          <ac:spMkLst>
            <pc:docMk/>
            <pc:sldMk cId="2822362831" sldId="260"/>
            <ac:spMk id="41" creationId="{A2F92874-EB6E-497E-88EA-BC2A8F551BEE}"/>
          </ac:spMkLst>
        </pc:spChg>
        <pc:spChg chg="add del">
          <ac:chgData name="Alex Dowd" userId="78cadd1386375584" providerId="LiveId" clId="{E4D1B134-983D-444C-8572-13305E6C32F2}" dt="2020-09-06T15:27:15.023" v="2329" actId="26606"/>
          <ac:spMkLst>
            <pc:docMk/>
            <pc:sldMk cId="2822362831" sldId="260"/>
            <ac:spMk id="43" creationId="{8BEF4DBE-A60E-4AAE-9D62-1147461CD541}"/>
          </ac:spMkLst>
        </pc:spChg>
        <pc:spChg chg="add del">
          <ac:chgData name="Alex Dowd" userId="78cadd1386375584" providerId="LiveId" clId="{E4D1B134-983D-444C-8572-13305E6C32F2}" dt="2020-09-06T15:27:15.023" v="2329" actId="26606"/>
          <ac:spMkLst>
            <pc:docMk/>
            <pc:sldMk cId="2822362831" sldId="260"/>
            <ac:spMk id="45" creationId="{33955649-790D-4997-9D50-C1D8E32C1BE5}"/>
          </ac:spMkLst>
        </pc:spChg>
        <pc:spChg chg="add del">
          <ac:chgData name="Alex Dowd" userId="78cadd1386375584" providerId="LiveId" clId="{E4D1B134-983D-444C-8572-13305E6C32F2}" dt="2020-09-06T15:27:15.023" v="2329" actId="26606"/>
          <ac:spMkLst>
            <pc:docMk/>
            <pc:sldMk cId="2822362831" sldId="260"/>
            <ac:spMk id="47" creationId="{18839B1D-4A8C-403C-9D1B-B83CF1DB6A39}"/>
          </ac:spMkLst>
        </pc:spChg>
        <pc:spChg chg="add del">
          <ac:chgData name="Alex Dowd" userId="78cadd1386375584" providerId="LiveId" clId="{E4D1B134-983D-444C-8572-13305E6C32F2}" dt="2020-09-06T15:27:15.023" v="2329" actId="26606"/>
          <ac:spMkLst>
            <pc:docMk/>
            <pc:sldMk cId="2822362831" sldId="260"/>
            <ac:spMk id="49" creationId="{19818AF9-99F4-4DD9-A3EB-0A3477509A62}"/>
          </ac:spMkLst>
        </pc:spChg>
        <pc:spChg chg="add">
          <ac:chgData name="Alex Dowd" userId="78cadd1386375584" providerId="LiveId" clId="{E4D1B134-983D-444C-8572-13305E6C32F2}" dt="2020-09-06T15:27:15.039" v="2330" actId="26606"/>
          <ac:spMkLst>
            <pc:docMk/>
            <pc:sldMk cId="2822362831" sldId="260"/>
            <ac:spMk id="51" creationId="{DCF4EB5C-ED25-4675-8255-2F5B12CFFCF0}"/>
          </ac:spMkLst>
        </pc:spChg>
        <pc:spChg chg="add">
          <ac:chgData name="Alex Dowd" userId="78cadd1386375584" providerId="LiveId" clId="{E4D1B134-983D-444C-8572-13305E6C32F2}" dt="2020-09-06T15:27:15.039" v="2330" actId="26606"/>
          <ac:spMkLst>
            <pc:docMk/>
            <pc:sldMk cId="2822362831" sldId="260"/>
            <ac:spMk id="52" creationId="{9514EC6E-A557-42A2-BCDC-3ABFFC5E564D}"/>
          </ac:spMkLst>
        </pc:spChg>
        <pc:spChg chg="add">
          <ac:chgData name="Alex Dowd" userId="78cadd1386375584" providerId="LiveId" clId="{E4D1B134-983D-444C-8572-13305E6C32F2}" dt="2020-09-06T15:27:15.039" v="2330" actId="26606"/>
          <ac:spMkLst>
            <pc:docMk/>
            <pc:sldMk cId="2822362831" sldId="260"/>
            <ac:spMk id="53" creationId="{905482C9-EB42-4BFE-95BF-7FD661F07657}"/>
          </ac:spMkLst>
        </pc:spChg>
        <pc:spChg chg="add">
          <ac:chgData name="Alex Dowd" userId="78cadd1386375584" providerId="LiveId" clId="{E4D1B134-983D-444C-8572-13305E6C32F2}" dt="2020-09-06T15:27:15.039" v="2330" actId="26606"/>
          <ac:spMkLst>
            <pc:docMk/>
            <pc:sldMk cId="2822362831" sldId="260"/>
            <ac:spMk id="54" creationId="{7539E646-A625-4A26-86ED-BD90EDD329F7}"/>
          </ac:spMkLst>
        </pc:spChg>
        <pc:spChg chg="add">
          <ac:chgData name="Alex Dowd" userId="78cadd1386375584" providerId="LiveId" clId="{E4D1B134-983D-444C-8572-13305E6C32F2}" dt="2020-09-06T15:27:15.039" v="2330" actId="26606"/>
          <ac:spMkLst>
            <pc:docMk/>
            <pc:sldMk cId="2822362831" sldId="260"/>
            <ac:spMk id="55" creationId="{D41D456B-D410-4B9A-B4A8-32858C52515F}"/>
          </ac:spMkLst>
        </pc:spChg>
        <pc:spChg chg="add">
          <ac:chgData name="Alex Dowd" userId="78cadd1386375584" providerId="LiveId" clId="{E4D1B134-983D-444C-8572-13305E6C32F2}" dt="2020-09-06T15:27:15.039" v="2330" actId="26606"/>
          <ac:spMkLst>
            <pc:docMk/>
            <pc:sldMk cId="2822362831" sldId="260"/>
            <ac:spMk id="56" creationId="{41967BFE-D591-4422-9648-EC369FB5DD34}"/>
          </ac:spMkLst>
        </pc:spChg>
        <pc:spChg chg="add">
          <ac:chgData name="Alex Dowd" userId="78cadd1386375584" providerId="LiveId" clId="{E4D1B134-983D-444C-8572-13305E6C32F2}" dt="2020-09-06T15:27:15.039" v="2330" actId="26606"/>
          <ac:spMkLst>
            <pc:docMk/>
            <pc:sldMk cId="2822362831" sldId="260"/>
            <ac:spMk id="57" creationId="{17582E51-231C-453B-87BB-1DBCED8CF0FE}"/>
          </ac:spMkLst>
        </pc:spChg>
        <pc:spChg chg="add">
          <ac:chgData name="Alex Dowd" userId="78cadd1386375584" providerId="LiveId" clId="{E4D1B134-983D-444C-8572-13305E6C32F2}" dt="2020-09-06T15:27:15.039" v="2330" actId="26606"/>
          <ac:spMkLst>
            <pc:docMk/>
            <pc:sldMk cId="2822362831" sldId="260"/>
            <ac:spMk id="58" creationId="{2B6F700B-68A4-40BC-B2C6-BD6385C5E6FC}"/>
          </ac:spMkLst>
        </pc:spChg>
      </pc:sldChg>
      <pc:sldChg chg="addSp delSp modSp new mod setBg modClrScheme setClrOvrMap chgLayout">
        <pc:chgData name="Alex Dowd" userId="78cadd1386375584" providerId="LiveId" clId="{E4D1B134-983D-444C-8572-13305E6C32F2}" dt="2020-09-06T15:23:57.181" v="1978" actId="26606"/>
        <pc:sldMkLst>
          <pc:docMk/>
          <pc:sldMk cId="1610286206" sldId="261"/>
        </pc:sldMkLst>
        <pc:spChg chg="del mod ord">
          <ac:chgData name="Alex Dowd" userId="78cadd1386375584" providerId="LiveId" clId="{E4D1B134-983D-444C-8572-13305E6C32F2}" dt="2020-09-06T15:17:37.574" v="862" actId="700"/>
          <ac:spMkLst>
            <pc:docMk/>
            <pc:sldMk cId="1610286206" sldId="261"/>
            <ac:spMk id="2" creationId="{84CBAB1A-2606-40C4-93D5-41FF95C20941}"/>
          </ac:spMkLst>
        </pc:spChg>
        <pc:spChg chg="del mod ord">
          <ac:chgData name="Alex Dowd" userId="78cadd1386375584" providerId="LiveId" clId="{E4D1B134-983D-444C-8572-13305E6C32F2}" dt="2020-09-06T15:17:37.574" v="862" actId="700"/>
          <ac:spMkLst>
            <pc:docMk/>
            <pc:sldMk cId="1610286206" sldId="261"/>
            <ac:spMk id="3" creationId="{EF182412-6DD5-4975-8546-0B0D9C1C4C4C}"/>
          </ac:spMkLst>
        </pc:spChg>
        <pc:spChg chg="add mod ord">
          <ac:chgData name="Alex Dowd" userId="78cadd1386375584" providerId="LiveId" clId="{E4D1B134-983D-444C-8572-13305E6C32F2}" dt="2020-09-06T15:23:57.181" v="1978" actId="26606"/>
          <ac:spMkLst>
            <pc:docMk/>
            <pc:sldMk cId="1610286206" sldId="261"/>
            <ac:spMk id="4" creationId="{9D2272E4-B050-4A45-835E-9159EA7FF93F}"/>
          </ac:spMkLst>
        </pc:spChg>
        <pc:spChg chg="add mod ord">
          <ac:chgData name="Alex Dowd" userId="78cadd1386375584" providerId="LiveId" clId="{E4D1B134-983D-444C-8572-13305E6C32F2}" dt="2020-09-06T15:23:57.181" v="1978" actId="26606"/>
          <ac:spMkLst>
            <pc:docMk/>
            <pc:sldMk cId="1610286206" sldId="261"/>
            <ac:spMk id="5" creationId="{80C9630D-512F-498F-9F84-116DACE5A8FE}"/>
          </ac:spMkLst>
        </pc:spChg>
        <pc:spChg chg="add">
          <ac:chgData name="Alex Dowd" userId="78cadd1386375584" providerId="LiveId" clId="{E4D1B134-983D-444C-8572-13305E6C32F2}" dt="2020-09-06T15:23:57.181" v="1978" actId="26606"/>
          <ac:spMkLst>
            <pc:docMk/>
            <pc:sldMk cId="1610286206" sldId="261"/>
            <ac:spMk id="12" creationId="{88C97474-5879-4DB5-B4F3-F0357104BC8E}"/>
          </ac:spMkLst>
        </pc:spChg>
        <pc:spChg chg="add">
          <ac:chgData name="Alex Dowd" userId="78cadd1386375584" providerId="LiveId" clId="{E4D1B134-983D-444C-8572-13305E6C32F2}" dt="2020-09-06T15:23:57.181" v="1978" actId="26606"/>
          <ac:spMkLst>
            <pc:docMk/>
            <pc:sldMk cId="1610286206" sldId="261"/>
            <ac:spMk id="14" creationId="{9831CBB7-4817-4B54-A7F9-0AE2D0C47870}"/>
          </ac:spMkLst>
        </pc:spChg>
        <pc:spChg chg="add">
          <ac:chgData name="Alex Dowd" userId="78cadd1386375584" providerId="LiveId" clId="{E4D1B134-983D-444C-8572-13305E6C32F2}" dt="2020-09-06T15:23:57.181" v="1978" actId="26606"/>
          <ac:spMkLst>
            <pc:docMk/>
            <pc:sldMk cId="1610286206" sldId="261"/>
            <ac:spMk id="16" creationId="{96BC321D-B05F-4857-8880-97F61B9B7858}"/>
          </ac:spMkLst>
        </pc:spChg>
        <pc:picChg chg="add mod ord">
          <ac:chgData name="Alex Dowd" userId="78cadd1386375584" providerId="LiveId" clId="{E4D1B134-983D-444C-8572-13305E6C32F2}" dt="2020-09-06T15:23:57.181" v="1978" actId="26606"/>
          <ac:picMkLst>
            <pc:docMk/>
            <pc:sldMk cId="1610286206" sldId="261"/>
            <ac:picMk id="7" creationId="{04474BDF-ED48-4D45-A7DF-AFDB7967CC05}"/>
          </ac:picMkLst>
        </pc:picChg>
      </pc:sldChg>
      <pc:sldChg chg="addSp delSp modSp new mod setBg setClrOvrMap">
        <pc:chgData name="Alex Dowd" userId="78cadd1386375584" providerId="LiveId" clId="{E4D1B134-983D-444C-8572-13305E6C32F2}" dt="2020-09-06T15:24:11.473" v="1982" actId="14100"/>
        <pc:sldMkLst>
          <pc:docMk/>
          <pc:sldMk cId="4160813100" sldId="262"/>
        </pc:sldMkLst>
        <pc:spChg chg="mod ord">
          <ac:chgData name="Alex Dowd" userId="78cadd1386375584" providerId="LiveId" clId="{E4D1B134-983D-444C-8572-13305E6C32F2}" dt="2020-09-06T15:24:03.254" v="1979" actId="26606"/>
          <ac:spMkLst>
            <pc:docMk/>
            <pc:sldMk cId="4160813100" sldId="262"/>
            <ac:spMk id="2" creationId="{5AC37A12-2303-43EF-8BAB-262AE5B97EEC}"/>
          </ac:spMkLst>
        </pc:spChg>
        <pc:spChg chg="mod ord">
          <ac:chgData name="Alex Dowd" userId="78cadd1386375584" providerId="LiveId" clId="{E4D1B134-983D-444C-8572-13305E6C32F2}" dt="2020-09-06T15:24:03.254" v="1979" actId="26606"/>
          <ac:spMkLst>
            <pc:docMk/>
            <pc:sldMk cId="4160813100" sldId="262"/>
            <ac:spMk id="3" creationId="{9788E5A6-2716-4647-B564-AC6A5AB54E05}"/>
          </ac:spMkLst>
        </pc:spChg>
        <pc:spChg chg="add del">
          <ac:chgData name="Alex Dowd" userId="78cadd1386375584" providerId="LiveId" clId="{E4D1B134-983D-444C-8572-13305E6C32F2}" dt="2020-09-06T15:24:03.254" v="1979" actId="26606"/>
          <ac:spMkLst>
            <pc:docMk/>
            <pc:sldMk cId="4160813100" sldId="262"/>
            <ac:spMk id="10" creationId="{FBB53F82-F191-4EEB-AB7B-F69E634FA3E8}"/>
          </ac:spMkLst>
        </pc:spChg>
        <pc:spChg chg="add del">
          <ac:chgData name="Alex Dowd" userId="78cadd1386375584" providerId="LiveId" clId="{E4D1B134-983D-444C-8572-13305E6C32F2}" dt="2020-09-06T15:24:03.254" v="1979" actId="26606"/>
          <ac:spMkLst>
            <pc:docMk/>
            <pc:sldMk cId="4160813100" sldId="262"/>
            <ac:spMk id="12" creationId="{8616AA08-3831-473D-B61B-89484A33CF65}"/>
          </ac:spMkLst>
        </pc:spChg>
        <pc:spChg chg="add del">
          <ac:chgData name="Alex Dowd" userId="78cadd1386375584" providerId="LiveId" clId="{E4D1B134-983D-444C-8572-13305E6C32F2}" dt="2020-09-06T15:24:03.254" v="1979" actId="26606"/>
          <ac:spMkLst>
            <pc:docMk/>
            <pc:sldMk cId="4160813100" sldId="262"/>
            <ac:spMk id="14" creationId="{8431B918-3A1C-46BA-9430-CAD97D9DA0FC}"/>
          </ac:spMkLst>
        </pc:spChg>
        <pc:spChg chg="add del">
          <ac:chgData name="Alex Dowd" userId="78cadd1386375584" providerId="LiveId" clId="{E4D1B134-983D-444C-8572-13305E6C32F2}" dt="2020-09-06T15:24:03.254" v="1979" actId="26606"/>
          <ac:spMkLst>
            <pc:docMk/>
            <pc:sldMk cId="4160813100" sldId="262"/>
            <ac:spMk id="16" creationId="{8400935A-2F82-4DC4-A4E1-E12EFB8C2738}"/>
          </ac:spMkLst>
        </pc:spChg>
        <pc:spChg chg="add del">
          <ac:chgData name="Alex Dowd" userId="78cadd1386375584" providerId="LiveId" clId="{E4D1B134-983D-444C-8572-13305E6C32F2}" dt="2020-09-06T15:24:03.254" v="1979" actId="26606"/>
          <ac:spMkLst>
            <pc:docMk/>
            <pc:sldMk cId="4160813100" sldId="262"/>
            <ac:spMk id="18" creationId="{A3D5D599-1CAE-4C92-B5AE-8E51AF6D47C9}"/>
          </ac:spMkLst>
        </pc:spChg>
        <pc:spChg chg="add">
          <ac:chgData name="Alex Dowd" userId="78cadd1386375584" providerId="LiveId" clId="{E4D1B134-983D-444C-8572-13305E6C32F2}" dt="2020-09-06T15:24:03.254" v="1979" actId="26606"/>
          <ac:spMkLst>
            <pc:docMk/>
            <pc:sldMk cId="4160813100" sldId="262"/>
            <ac:spMk id="23" creationId="{88C97474-5879-4DB5-B4F3-F0357104BC8E}"/>
          </ac:spMkLst>
        </pc:spChg>
        <pc:spChg chg="add">
          <ac:chgData name="Alex Dowd" userId="78cadd1386375584" providerId="LiveId" clId="{E4D1B134-983D-444C-8572-13305E6C32F2}" dt="2020-09-06T15:24:03.254" v="1979" actId="26606"/>
          <ac:spMkLst>
            <pc:docMk/>
            <pc:sldMk cId="4160813100" sldId="262"/>
            <ac:spMk id="25" creationId="{9831CBB7-4817-4B54-A7F9-0AE2D0C47870}"/>
          </ac:spMkLst>
        </pc:spChg>
        <pc:spChg chg="add">
          <ac:chgData name="Alex Dowd" userId="78cadd1386375584" providerId="LiveId" clId="{E4D1B134-983D-444C-8572-13305E6C32F2}" dt="2020-09-06T15:24:03.254" v="1979" actId="26606"/>
          <ac:spMkLst>
            <pc:docMk/>
            <pc:sldMk cId="4160813100" sldId="262"/>
            <ac:spMk id="27" creationId="{96BC321D-B05F-4857-8880-97F61B9B7858}"/>
          </ac:spMkLst>
        </pc:spChg>
        <pc:picChg chg="add mod">
          <ac:chgData name="Alex Dowd" userId="78cadd1386375584" providerId="LiveId" clId="{E4D1B134-983D-444C-8572-13305E6C32F2}" dt="2020-09-06T15:24:11.473" v="1982" actId="14100"/>
          <ac:picMkLst>
            <pc:docMk/>
            <pc:sldMk cId="4160813100" sldId="262"/>
            <ac:picMk id="5" creationId="{988B4663-4D41-4852-A3A9-EDAC36C4672E}"/>
          </ac:picMkLst>
        </pc:picChg>
      </pc:sldChg>
      <pc:sldChg chg="new del">
        <pc:chgData name="Alex Dowd" userId="78cadd1386375584" providerId="LiveId" clId="{E4D1B134-983D-444C-8572-13305E6C32F2}" dt="2020-09-06T15:24:34.854" v="1986" actId="2696"/>
        <pc:sldMkLst>
          <pc:docMk/>
          <pc:sldMk cId="2652781660" sldId="263"/>
        </pc:sldMkLst>
      </pc:sldChg>
      <pc:sldChg chg="addSp delSp modSp add mod setBg setClrOvrMap delDesignElem">
        <pc:chgData name="Alex Dowd" userId="78cadd1386375584" providerId="LiveId" clId="{E4D1B134-983D-444C-8572-13305E6C32F2}" dt="2020-09-06T15:26:49.338" v="2327" actId="26606"/>
        <pc:sldMkLst>
          <pc:docMk/>
          <pc:sldMk cId="2764126976" sldId="264"/>
        </pc:sldMkLst>
        <pc:spChg chg="mod">
          <ac:chgData name="Alex Dowd" userId="78cadd1386375584" providerId="LiveId" clId="{E4D1B134-983D-444C-8572-13305E6C32F2}" dt="2020-09-06T15:26:49.338" v="2327" actId="26606"/>
          <ac:spMkLst>
            <pc:docMk/>
            <pc:sldMk cId="2764126976" sldId="264"/>
            <ac:spMk id="2" creationId="{5AC37A12-2303-43EF-8BAB-262AE5B97EEC}"/>
          </ac:spMkLst>
        </pc:spChg>
        <pc:spChg chg="mod">
          <ac:chgData name="Alex Dowd" userId="78cadd1386375584" providerId="LiveId" clId="{E4D1B134-983D-444C-8572-13305E6C32F2}" dt="2020-09-06T15:26:49.338" v="2327" actId="26606"/>
          <ac:spMkLst>
            <pc:docMk/>
            <pc:sldMk cId="2764126976" sldId="264"/>
            <ac:spMk id="3" creationId="{9788E5A6-2716-4647-B564-AC6A5AB54E05}"/>
          </ac:spMkLst>
        </pc:spChg>
        <pc:spChg chg="add del">
          <ac:chgData name="Alex Dowd" userId="78cadd1386375584" providerId="LiveId" clId="{E4D1B134-983D-444C-8572-13305E6C32F2}" dt="2020-09-06T15:26:49.338" v="2327" actId="26606"/>
          <ac:spMkLst>
            <pc:docMk/>
            <pc:sldMk cId="2764126976" sldId="264"/>
            <ac:spMk id="10" creationId="{88C97474-5879-4DB5-B4F3-F0357104BC8E}"/>
          </ac:spMkLst>
        </pc:spChg>
        <pc:spChg chg="add del">
          <ac:chgData name="Alex Dowd" userId="78cadd1386375584" providerId="LiveId" clId="{E4D1B134-983D-444C-8572-13305E6C32F2}" dt="2020-09-06T15:26:49.338" v="2327" actId="26606"/>
          <ac:spMkLst>
            <pc:docMk/>
            <pc:sldMk cId="2764126976" sldId="264"/>
            <ac:spMk id="12" creationId="{9831CBB7-4817-4B54-A7F9-0AE2D0C47870}"/>
          </ac:spMkLst>
        </pc:spChg>
        <pc:spChg chg="add del">
          <ac:chgData name="Alex Dowd" userId="78cadd1386375584" providerId="LiveId" clId="{E4D1B134-983D-444C-8572-13305E6C32F2}" dt="2020-09-06T15:26:49.338" v="2327" actId="26606"/>
          <ac:spMkLst>
            <pc:docMk/>
            <pc:sldMk cId="2764126976" sldId="264"/>
            <ac:spMk id="14" creationId="{96BC321D-B05F-4857-8880-97F61B9B7858}"/>
          </ac:spMkLst>
        </pc:spChg>
        <pc:spChg chg="add">
          <ac:chgData name="Alex Dowd" userId="78cadd1386375584" providerId="LiveId" clId="{E4D1B134-983D-444C-8572-13305E6C32F2}" dt="2020-09-06T15:26:49.338" v="2327" actId="26606"/>
          <ac:spMkLst>
            <pc:docMk/>
            <pc:sldMk cId="2764126976" sldId="264"/>
            <ac:spMk id="16" creationId="{AFA01E88-71CC-4FF3-9E81-51E0C32B45E4}"/>
          </ac:spMkLst>
        </pc:spChg>
        <pc:spChg chg="add">
          <ac:chgData name="Alex Dowd" userId="78cadd1386375584" providerId="LiveId" clId="{E4D1B134-983D-444C-8572-13305E6C32F2}" dt="2020-09-06T15:26:49.338" v="2327" actId="26606"/>
          <ac:spMkLst>
            <pc:docMk/>
            <pc:sldMk cId="2764126976" sldId="264"/>
            <ac:spMk id="19" creationId="{00401440-1DC9-4C9E-A3BA-4DECEEB46503}"/>
          </ac:spMkLst>
        </pc:spChg>
        <pc:spChg chg="add">
          <ac:chgData name="Alex Dowd" userId="78cadd1386375584" providerId="LiveId" clId="{E4D1B134-983D-444C-8572-13305E6C32F2}" dt="2020-09-06T15:26:49.338" v="2327" actId="26606"/>
          <ac:spMkLst>
            <pc:docMk/>
            <pc:sldMk cId="2764126976" sldId="264"/>
            <ac:spMk id="21" creationId="{36B822CC-7DA9-4417-AA94-64CEB676F0B8}"/>
          </ac:spMkLst>
        </pc:spChg>
        <pc:spChg chg="del">
          <ac:chgData name="Alex Dowd" userId="78cadd1386375584" providerId="LiveId" clId="{E4D1B134-983D-444C-8572-13305E6C32F2}" dt="2020-09-06T15:24:32.339" v="1985"/>
          <ac:spMkLst>
            <pc:docMk/>
            <pc:sldMk cId="2764126976" sldId="264"/>
            <ac:spMk id="23" creationId="{88C97474-5879-4DB5-B4F3-F0357104BC8E}"/>
          </ac:spMkLst>
        </pc:spChg>
        <pc:spChg chg="del">
          <ac:chgData name="Alex Dowd" userId="78cadd1386375584" providerId="LiveId" clId="{E4D1B134-983D-444C-8572-13305E6C32F2}" dt="2020-09-06T15:24:32.339" v="1985"/>
          <ac:spMkLst>
            <pc:docMk/>
            <pc:sldMk cId="2764126976" sldId="264"/>
            <ac:spMk id="25" creationId="{9831CBB7-4817-4B54-A7F9-0AE2D0C47870}"/>
          </ac:spMkLst>
        </pc:spChg>
        <pc:spChg chg="del">
          <ac:chgData name="Alex Dowd" userId="78cadd1386375584" providerId="LiveId" clId="{E4D1B134-983D-444C-8572-13305E6C32F2}" dt="2020-09-06T15:24:32.339" v="1985"/>
          <ac:spMkLst>
            <pc:docMk/>
            <pc:sldMk cId="2764126976" sldId="264"/>
            <ac:spMk id="27" creationId="{96BC321D-B05F-4857-8880-97F61B9B7858}"/>
          </ac:spMkLst>
        </pc:spChg>
        <pc:picChg chg="del mod">
          <ac:chgData name="Alex Dowd" userId="78cadd1386375584" providerId="LiveId" clId="{E4D1B134-983D-444C-8572-13305E6C32F2}" dt="2020-09-06T15:26:20.766" v="2320" actId="478"/>
          <ac:picMkLst>
            <pc:docMk/>
            <pc:sldMk cId="2764126976" sldId="264"/>
            <ac:picMk id="5" creationId="{988B4663-4D41-4852-A3A9-EDAC36C4672E}"/>
          </ac:picMkLst>
        </pc:picChg>
        <pc:picChg chg="add mod ord">
          <ac:chgData name="Alex Dowd" userId="78cadd1386375584" providerId="LiveId" clId="{E4D1B134-983D-444C-8572-13305E6C32F2}" dt="2020-09-06T15:26:49.338" v="2327" actId="26606"/>
          <ac:picMkLst>
            <pc:docMk/>
            <pc:sldMk cId="2764126976" sldId="264"/>
            <ac:picMk id="6" creationId="{A7EB7B52-CB54-4DA6-995A-B996460F23DB}"/>
          </ac:picMkLst>
        </pc:picChg>
      </pc:sldChg>
      <pc:sldChg chg="addSp delSp modSp add mod setBg">
        <pc:chgData name="Alex Dowd" userId="78cadd1386375584" providerId="LiveId" clId="{E4D1B134-983D-444C-8572-13305E6C32F2}" dt="2020-09-06T16:06:21.196" v="6405" actId="20577"/>
        <pc:sldMkLst>
          <pc:docMk/>
          <pc:sldMk cId="21537054" sldId="265"/>
        </pc:sldMkLst>
        <pc:spChg chg="mod">
          <ac:chgData name="Alex Dowd" userId="78cadd1386375584" providerId="LiveId" clId="{E4D1B134-983D-444C-8572-13305E6C32F2}" dt="2020-09-06T16:06:01.004" v="6382" actId="26606"/>
          <ac:spMkLst>
            <pc:docMk/>
            <pc:sldMk cId="21537054" sldId="265"/>
            <ac:spMk id="2" creationId="{5AC37A12-2303-43EF-8BAB-262AE5B97EEC}"/>
          </ac:spMkLst>
        </pc:spChg>
        <pc:spChg chg="mod ord">
          <ac:chgData name="Alex Dowd" userId="78cadd1386375584" providerId="LiveId" clId="{E4D1B134-983D-444C-8572-13305E6C32F2}" dt="2020-09-06T16:06:21.196" v="6405" actId="20577"/>
          <ac:spMkLst>
            <pc:docMk/>
            <pc:sldMk cId="21537054" sldId="265"/>
            <ac:spMk id="3" creationId="{9788E5A6-2716-4647-B564-AC6A5AB54E05}"/>
          </ac:spMkLst>
        </pc:spChg>
        <pc:spChg chg="add del">
          <ac:chgData name="Alex Dowd" userId="78cadd1386375584" providerId="LiveId" clId="{E4D1B134-983D-444C-8572-13305E6C32F2}" dt="2020-09-06T16:06:01.004" v="6382" actId="26606"/>
          <ac:spMkLst>
            <pc:docMk/>
            <pc:sldMk cId="21537054" sldId="265"/>
            <ac:spMk id="16" creationId="{AFA01E88-71CC-4FF3-9E81-51E0C32B45E4}"/>
          </ac:spMkLst>
        </pc:spChg>
        <pc:spChg chg="add del">
          <ac:chgData name="Alex Dowd" userId="78cadd1386375584" providerId="LiveId" clId="{E4D1B134-983D-444C-8572-13305E6C32F2}" dt="2020-09-06T16:06:01.004" v="6382" actId="26606"/>
          <ac:spMkLst>
            <pc:docMk/>
            <pc:sldMk cId="21537054" sldId="265"/>
            <ac:spMk id="19" creationId="{00401440-1DC9-4C9E-A3BA-4DECEEB46503}"/>
          </ac:spMkLst>
        </pc:spChg>
        <pc:spChg chg="add del">
          <ac:chgData name="Alex Dowd" userId="78cadd1386375584" providerId="LiveId" clId="{E4D1B134-983D-444C-8572-13305E6C32F2}" dt="2020-09-06T16:06:01.004" v="6382" actId="26606"/>
          <ac:spMkLst>
            <pc:docMk/>
            <pc:sldMk cId="21537054" sldId="265"/>
            <ac:spMk id="21" creationId="{36B822CC-7DA9-4417-AA94-64CEB676F0B8}"/>
          </ac:spMkLst>
        </pc:spChg>
        <pc:spChg chg="add del">
          <ac:chgData name="Alex Dowd" userId="78cadd1386375584" providerId="LiveId" clId="{E4D1B134-983D-444C-8572-13305E6C32F2}" dt="2020-09-06T16:06:00.992" v="6381" actId="26606"/>
          <ac:spMkLst>
            <pc:docMk/>
            <pc:sldMk cId="21537054" sldId="265"/>
            <ac:spMk id="26" creationId="{88C97474-5879-4DB5-B4F3-F0357104BC8E}"/>
          </ac:spMkLst>
        </pc:spChg>
        <pc:spChg chg="add del">
          <ac:chgData name="Alex Dowd" userId="78cadd1386375584" providerId="LiveId" clId="{E4D1B134-983D-444C-8572-13305E6C32F2}" dt="2020-09-06T16:06:00.992" v="6381" actId="26606"/>
          <ac:spMkLst>
            <pc:docMk/>
            <pc:sldMk cId="21537054" sldId="265"/>
            <ac:spMk id="28" creationId="{7D2AF00E-D433-4047-863F-BCB69CEC3C35}"/>
          </ac:spMkLst>
        </pc:spChg>
        <pc:spChg chg="add del">
          <ac:chgData name="Alex Dowd" userId="78cadd1386375584" providerId="LiveId" clId="{E4D1B134-983D-444C-8572-13305E6C32F2}" dt="2020-09-06T16:06:00.992" v="6381" actId="26606"/>
          <ac:spMkLst>
            <pc:docMk/>
            <pc:sldMk cId="21537054" sldId="265"/>
            <ac:spMk id="30" creationId="{0997DBEA-6DFC-457A-9850-E535053549D6}"/>
          </ac:spMkLst>
        </pc:spChg>
        <pc:spChg chg="add del">
          <ac:chgData name="Alex Dowd" userId="78cadd1386375584" providerId="LiveId" clId="{E4D1B134-983D-444C-8572-13305E6C32F2}" dt="2020-09-06T16:06:00.992" v="6381" actId="26606"/>
          <ac:spMkLst>
            <pc:docMk/>
            <pc:sldMk cId="21537054" sldId="265"/>
            <ac:spMk id="32" creationId="{79446CF5-953A-4916-BFF4-F5558E5C2359}"/>
          </ac:spMkLst>
        </pc:spChg>
        <pc:spChg chg="add del">
          <ac:chgData name="Alex Dowd" userId="78cadd1386375584" providerId="LiveId" clId="{E4D1B134-983D-444C-8572-13305E6C32F2}" dt="2020-09-06T16:06:00.992" v="6381" actId="26606"/>
          <ac:spMkLst>
            <pc:docMk/>
            <pc:sldMk cId="21537054" sldId="265"/>
            <ac:spMk id="34" creationId="{477B945C-B433-4DFF-9A67-A5C9257E471C}"/>
          </ac:spMkLst>
        </pc:spChg>
        <pc:spChg chg="add">
          <ac:chgData name="Alex Dowd" userId="78cadd1386375584" providerId="LiveId" clId="{E4D1B134-983D-444C-8572-13305E6C32F2}" dt="2020-09-06T16:06:01.004" v="6382" actId="26606"/>
          <ac:spMkLst>
            <pc:docMk/>
            <pc:sldMk cId="21537054" sldId="265"/>
            <ac:spMk id="36" creationId="{88C97474-5879-4DB5-B4F3-F0357104BC8E}"/>
          </ac:spMkLst>
        </pc:spChg>
        <pc:spChg chg="add">
          <ac:chgData name="Alex Dowd" userId="78cadd1386375584" providerId="LiveId" clId="{E4D1B134-983D-444C-8572-13305E6C32F2}" dt="2020-09-06T16:06:01.004" v="6382" actId="26606"/>
          <ac:spMkLst>
            <pc:docMk/>
            <pc:sldMk cId="21537054" sldId="265"/>
            <ac:spMk id="37" creationId="{9831CBB7-4817-4B54-A7F9-0AE2D0C47870}"/>
          </ac:spMkLst>
        </pc:spChg>
        <pc:spChg chg="add">
          <ac:chgData name="Alex Dowd" userId="78cadd1386375584" providerId="LiveId" clId="{E4D1B134-983D-444C-8572-13305E6C32F2}" dt="2020-09-06T16:06:01.004" v="6382" actId="26606"/>
          <ac:spMkLst>
            <pc:docMk/>
            <pc:sldMk cId="21537054" sldId="265"/>
            <ac:spMk id="38" creationId="{96BC321D-B05F-4857-8880-97F61B9B7858}"/>
          </ac:spMkLst>
        </pc:spChg>
        <pc:picChg chg="add del mod">
          <ac:chgData name="Alex Dowd" userId="78cadd1386375584" providerId="LiveId" clId="{E4D1B134-983D-444C-8572-13305E6C32F2}" dt="2020-09-06T16:05:38.013" v="6379" actId="478"/>
          <ac:picMkLst>
            <pc:docMk/>
            <pc:sldMk cId="21537054" sldId="265"/>
            <ac:picMk id="5" creationId="{B7C016EB-5E37-4F25-A6DE-3D8123C1C27A}"/>
          </ac:picMkLst>
        </pc:picChg>
        <pc:picChg chg="del">
          <ac:chgData name="Alex Dowd" userId="78cadd1386375584" providerId="LiveId" clId="{E4D1B134-983D-444C-8572-13305E6C32F2}" dt="2020-09-06T15:27:49.662" v="2340" actId="478"/>
          <ac:picMkLst>
            <pc:docMk/>
            <pc:sldMk cId="21537054" sldId="265"/>
            <ac:picMk id="6" creationId="{A7EB7B52-CB54-4DA6-995A-B996460F23DB}"/>
          </ac:picMkLst>
        </pc:picChg>
        <pc:picChg chg="add del mod">
          <ac:chgData name="Alex Dowd" userId="78cadd1386375584" providerId="LiveId" clId="{E4D1B134-983D-444C-8572-13305E6C32F2}" dt="2020-09-06T15:30:02.804" v="2735" actId="478"/>
          <ac:picMkLst>
            <pc:docMk/>
            <pc:sldMk cId="21537054" sldId="265"/>
            <ac:picMk id="8" creationId="{27BD6237-4868-4B02-A300-49F872FA19C5}"/>
          </ac:picMkLst>
        </pc:picChg>
        <pc:picChg chg="add mod ord">
          <ac:chgData name="Alex Dowd" userId="78cadd1386375584" providerId="LiveId" clId="{E4D1B134-983D-444C-8572-13305E6C32F2}" dt="2020-09-06T16:06:01.004" v="6382" actId="26606"/>
          <ac:picMkLst>
            <pc:docMk/>
            <pc:sldMk cId="21537054" sldId="265"/>
            <ac:picMk id="10" creationId="{998840A3-8362-488B-B412-5553EF05F851}"/>
          </ac:picMkLst>
        </pc:picChg>
      </pc:sldChg>
      <pc:sldChg chg="new del">
        <pc:chgData name="Alex Dowd" userId="78cadd1386375584" providerId="LiveId" clId="{E4D1B134-983D-444C-8572-13305E6C32F2}" dt="2020-09-06T15:27:39.741" v="2334" actId="2696"/>
        <pc:sldMkLst>
          <pc:docMk/>
          <pc:sldMk cId="2748358528" sldId="265"/>
        </pc:sldMkLst>
      </pc:sldChg>
      <pc:sldChg chg="new del">
        <pc:chgData name="Alex Dowd" userId="78cadd1386375584" providerId="LiveId" clId="{E4D1B134-983D-444C-8572-13305E6C32F2}" dt="2020-09-06T15:38:24.900" v="2951" actId="47"/>
        <pc:sldMkLst>
          <pc:docMk/>
          <pc:sldMk cId="605874819" sldId="266"/>
        </pc:sldMkLst>
      </pc:sldChg>
      <pc:sldChg chg="delSp add del setBg delDesignElem">
        <pc:chgData name="Alex Dowd" userId="78cadd1386375584" providerId="LiveId" clId="{E4D1B134-983D-444C-8572-13305E6C32F2}" dt="2020-09-06T15:27:43.172" v="2337" actId="2696"/>
        <pc:sldMkLst>
          <pc:docMk/>
          <pc:sldMk cId="2851237883" sldId="266"/>
        </pc:sldMkLst>
        <pc:spChg chg="del">
          <ac:chgData name="Alex Dowd" userId="78cadd1386375584" providerId="LiveId" clId="{E4D1B134-983D-444C-8572-13305E6C32F2}" dt="2020-09-06T15:27:36.531" v="2333"/>
          <ac:spMkLst>
            <pc:docMk/>
            <pc:sldMk cId="2851237883" sldId="266"/>
            <ac:spMk id="16" creationId="{AFA01E88-71CC-4FF3-9E81-51E0C32B45E4}"/>
          </ac:spMkLst>
        </pc:spChg>
        <pc:spChg chg="del">
          <ac:chgData name="Alex Dowd" userId="78cadd1386375584" providerId="LiveId" clId="{E4D1B134-983D-444C-8572-13305E6C32F2}" dt="2020-09-06T15:27:36.531" v="2333"/>
          <ac:spMkLst>
            <pc:docMk/>
            <pc:sldMk cId="2851237883" sldId="266"/>
            <ac:spMk id="19" creationId="{00401440-1DC9-4C9E-A3BA-4DECEEB46503}"/>
          </ac:spMkLst>
        </pc:spChg>
        <pc:spChg chg="del">
          <ac:chgData name="Alex Dowd" userId="78cadd1386375584" providerId="LiveId" clId="{E4D1B134-983D-444C-8572-13305E6C32F2}" dt="2020-09-06T15:27:36.531" v="2333"/>
          <ac:spMkLst>
            <pc:docMk/>
            <pc:sldMk cId="2851237883" sldId="266"/>
            <ac:spMk id="21" creationId="{36B822CC-7DA9-4417-AA94-64CEB676F0B8}"/>
          </ac:spMkLst>
        </pc:spChg>
      </pc:sldChg>
      <pc:sldChg chg="modSp add mod ord">
        <pc:chgData name="Alex Dowd" userId="78cadd1386375584" providerId="LiveId" clId="{E4D1B134-983D-444C-8572-13305E6C32F2}" dt="2020-09-06T15:38:48.016" v="3048" actId="20577"/>
        <pc:sldMkLst>
          <pc:docMk/>
          <pc:sldMk cId="1527415534" sldId="267"/>
        </pc:sldMkLst>
        <pc:spChg chg="mod">
          <ac:chgData name="Alex Dowd" userId="78cadd1386375584" providerId="LiveId" clId="{E4D1B134-983D-444C-8572-13305E6C32F2}" dt="2020-09-06T15:38:35.192" v="3008" actId="20577"/>
          <ac:spMkLst>
            <pc:docMk/>
            <pc:sldMk cId="1527415534" sldId="267"/>
            <ac:spMk id="4" creationId="{DABE66EB-F441-4050-BE39-280D38F394A1}"/>
          </ac:spMkLst>
        </pc:spChg>
        <pc:spChg chg="mod">
          <ac:chgData name="Alex Dowd" userId="78cadd1386375584" providerId="LiveId" clId="{E4D1B134-983D-444C-8572-13305E6C32F2}" dt="2020-09-06T15:38:48.016" v="3048" actId="20577"/>
          <ac:spMkLst>
            <pc:docMk/>
            <pc:sldMk cId="1527415534" sldId="267"/>
            <ac:spMk id="5" creationId="{EA6AF6E7-CC0F-4A11-9A22-5456F7B9EB6F}"/>
          </ac:spMkLst>
        </pc:spChg>
      </pc:sldChg>
      <pc:sldChg chg="delSp add del setBg delDesignElem">
        <pc:chgData name="Alex Dowd" userId="78cadd1386375584" providerId="LiveId" clId="{E4D1B134-983D-444C-8572-13305E6C32F2}" dt="2020-09-06T15:27:44.491" v="2338" actId="47"/>
        <pc:sldMkLst>
          <pc:docMk/>
          <pc:sldMk cId="1898906958" sldId="267"/>
        </pc:sldMkLst>
        <pc:spChg chg="del">
          <ac:chgData name="Alex Dowd" userId="78cadd1386375584" providerId="LiveId" clId="{E4D1B134-983D-444C-8572-13305E6C32F2}" dt="2020-09-06T15:27:40.942" v="2336"/>
          <ac:spMkLst>
            <pc:docMk/>
            <pc:sldMk cId="1898906958" sldId="267"/>
            <ac:spMk id="16" creationId="{AFA01E88-71CC-4FF3-9E81-51E0C32B45E4}"/>
          </ac:spMkLst>
        </pc:spChg>
        <pc:spChg chg="del">
          <ac:chgData name="Alex Dowd" userId="78cadd1386375584" providerId="LiveId" clId="{E4D1B134-983D-444C-8572-13305E6C32F2}" dt="2020-09-06T15:27:40.942" v="2336"/>
          <ac:spMkLst>
            <pc:docMk/>
            <pc:sldMk cId="1898906958" sldId="267"/>
            <ac:spMk id="19" creationId="{00401440-1DC9-4C9E-A3BA-4DECEEB46503}"/>
          </ac:spMkLst>
        </pc:spChg>
        <pc:spChg chg="del">
          <ac:chgData name="Alex Dowd" userId="78cadd1386375584" providerId="LiveId" clId="{E4D1B134-983D-444C-8572-13305E6C32F2}" dt="2020-09-06T15:27:40.942" v="2336"/>
          <ac:spMkLst>
            <pc:docMk/>
            <pc:sldMk cId="1898906958" sldId="267"/>
            <ac:spMk id="21" creationId="{36B822CC-7DA9-4417-AA94-64CEB676F0B8}"/>
          </ac:spMkLst>
        </pc:spChg>
      </pc:sldChg>
      <pc:sldChg chg="addSp modSp add mod">
        <pc:chgData name="Alex Dowd" userId="78cadd1386375584" providerId="LiveId" clId="{E4D1B134-983D-444C-8572-13305E6C32F2}" dt="2020-09-06T16:04:57.747" v="6378" actId="313"/>
        <pc:sldMkLst>
          <pc:docMk/>
          <pc:sldMk cId="1955383743" sldId="268"/>
        </pc:sldMkLst>
        <pc:spChg chg="mod">
          <ac:chgData name="Alex Dowd" userId="78cadd1386375584" providerId="LiveId" clId="{E4D1B134-983D-444C-8572-13305E6C32F2}" dt="2020-09-06T15:39:04.619" v="3066" actId="20577"/>
          <ac:spMkLst>
            <pc:docMk/>
            <pc:sldMk cId="1955383743" sldId="268"/>
            <ac:spMk id="2" creationId="{8FB3981C-9487-466B-B8D3-A848D7A8A061}"/>
          </ac:spMkLst>
        </pc:spChg>
        <pc:spChg chg="mod">
          <ac:chgData name="Alex Dowd" userId="78cadd1386375584" providerId="LiveId" clId="{E4D1B134-983D-444C-8572-13305E6C32F2}" dt="2020-09-06T16:04:44.999" v="6377" actId="313"/>
          <ac:spMkLst>
            <pc:docMk/>
            <pc:sldMk cId="1955383743" sldId="268"/>
            <ac:spMk id="3" creationId="{84D60A6B-903E-428F-A685-465027D103F7}"/>
          </ac:spMkLst>
        </pc:spChg>
        <pc:graphicFrameChg chg="add mod modGraphic">
          <ac:chgData name="Alex Dowd" userId="78cadd1386375584" providerId="LiveId" clId="{E4D1B134-983D-444C-8572-13305E6C32F2}" dt="2020-09-06T16:04:57.747" v="6378" actId="313"/>
          <ac:graphicFrameMkLst>
            <pc:docMk/>
            <pc:sldMk cId="1955383743" sldId="268"/>
            <ac:graphicFrameMk id="4" creationId="{D6968F63-FDE0-4799-8CBB-BF4B1B9F0AA9}"/>
          </ac:graphicFrameMkLst>
        </pc:graphicFrameChg>
      </pc:sldChg>
      <pc:sldChg chg="addSp delSp modSp add mod ord">
        <pc:chgData name="Alex Dowd" userId="78cadd1386375584" providerId="LiveId" clId="{E4D1B134-983D-444C-8572-13305E6C32F2}" dt="2020-09-06T15:51:59.500" v="4905" actId="14100"/>
        <pc:sldMkLst>
          <pc:docMk/>
          <pc:sldMk cId="1297462215" sldId="269"/>
        </pc:sldMkLst>
        <pc:spChg chg="mod">
          <ac:chgData name="Alex Dowd" userId="78cadd1386375584" providerId="LiveId" clId="{E4D1B134-983D-444C-8572-13305E6C32F2}" dt="2020-09-06T15:48:56.972" v="4369" actId="20577"/>
          <ac:spMkLst>
            <pc:docMk/>
            <pc:sldMk cId="1297462215" sldId="269"/>
            <ac:spMk id="2" creationId="{5AC37A12-2303-43EF-8BAB-262AE5B97EEC}"/>
          </ac:spMkLst>
        </pc:spChg>
        <pc:spChg chg="mod">
          <ac:chgData name="Alex Dowd" userId="78cadd1386375584" providerId="LiveId" clId="{E4D1B134-983D-444C-8572-13305E6C32F2}" dt="2020-09-06T15:51:32.421" v="4897" actId="20577"/>
          <ac:spMkLst>
            <pc:docMk/>
            <pc:sldMk cId="1297462215" sldId="269"/>
            <ac:spMk id="3" creationId="{9788E5A6-2716-4647-B564-AC6A5AB54E05}"/>
          </ac:spMkLst>
        </pc:spChg>
        <pc:picChg chg="del">
          <ac:chgData name="Alex Dowd" userId="78cadd1386375584" providerId="LiveId" clId="{E4D1B134-983D-444C-8572-13305E6C32F2}" dt="2020-09-06T15:48:53.198" v="4358" actId="478"/>
          <ac:picMkLst>
            <pc:docMk/>
            <pc:sldMk cId="1297462215" sldId="269"/>
            <ac:picMk id="5" creationId="{988B4663-4D41-4852-A3A9-EDAC36C4672E}"/>
          </ac:picMkLst>
        </pc:picChg>
        <pc:picChg chg="add mod">
          <ac:chgData name="Alex Dowd" userId="78cadd1386375584" providerId="LiveId" clId="{E4D1B134-983D-444C-8572-13305E6C32F2}" dt="2020-09-06T15:51:59.500" v="4905" actId="14100"/>
          <ac:picMkLst>
            <pc:docMk/>
            <pc:sldMk cId="1297462215" sldId="269"/>
            <ac:picMk id="6" creationId="{275148D9-79BF-4FD2-B58F-8309F686FAB6}"/>
          </ac:picMkLst>
        </pc:picChg>
      </pc:sldChg>
      <pc:sldChg chg="addSp delSp modSp add mod">
        <pc:chgData name="Alex Dowd" userId="78cadd1386375584" providerId="LiveId" clId="{E4D1B134-983D-444C-8572-13305E6C32F2}" dt="2020-09-06T16:01:44.286" v="5634" actId="20577"/>
        <pc:sldMkLst>
          <pc:docMk/>
          <pc:sldMk cId="3054010483" sldId="270"/>
        </pc:sldMkLst>
        <pc:spChg chg="mod">
          <ac:chgData name="Alex Dowd" userId="78cadd1386375584" providerId="LiveId" clId="{E4D1B134-983D-444C-8572-13305E6C32F2}" dt="2020-09-06T15:57:45.147" v="4956" actId="5793"/>
          <ac:spMkLst>
            <pc:docMk/>
            <pc:sldMk cId="3054010483" sldId="270"/>
            <ac:spMk id="2" creationId="{5AC37A12-2303-43EF-8BAB-262AE5B97EEC}"/>
          </ac:spMkLst>
        </pc:spChg>
        <pc:spChg chg="mod">
          <ac:chgData name="Alex Dowd" userId="78cadd1386375584" providerId="LiveId" clId="{E4D1B134-983D-444C-8572-13305E6C32F2}" dt="2020-09-06T16:01:44.286" v="5634" actId="20577"/>
          <ac:spMkLst>
            <pc:docMk/>
            <pc:sldMk cId="3054010483" sldId="270"/>
            <ac:spMk id="3" creationId="{9788E5A6-2716-4647-B564-AC6A5AB54E05}"/>
          </ac:spMkLst>
        </pc:spChg>
        <pc:picChg chg="add mod">
          <ac:chgData name="Alex Dowd" userId="78cadd1386375584" providerId="LiveId" clId="{E4D1B134-983D-444C-8572-13305E6C32F2}" dt="2020-09-06T16:00:07.676" v="5421" actId="1076"/>
          <ac:picMkLst>
            <pc:docMk/>
            <pc:sldMk cId="3054010483" sldId="270"/>
            <ac:picMk id="5" creationId="{D9A38C37-2BFE-4B63-86F3-0D2EABDCAD1E}"/>
          </ac:picMkLst>
        </pc:picChg>
        <pc:picChg chg="del">
          <ac:chgData name="Alex Dowd" userId="78cadd1386375584" providerId="LiveId" clId="{E4D1B134-983D-444C-8572-13305E6C32F2}" dt="2020-09-06T15:59:52.132" v="5413" actId="478"/>
          <ac:picMkLst>
            <pc:docMk/>
            <pc:sldMk cId="3054010483" sldId="270"/>
            <ac:picMk id="6" creationId="{275148D9-79BF-4FD2-B58F-8309F686FAB6}"/>
          </ac:picMkLst>
        </pc:picChg>
      </pc:sldChg>
      <pc:sldChg chg="addSp delSp modSp add mod">
        <pc:chgData name="Alex Dowd" userId="78cadd1386375584" providerId="LiveId" clId="{E4D1B134-983D-444C-8572-13305E6C32F2}" dt="2020-09-06T16:01:14.552" v="5625" actId="20577"/>
        <pc:sldMkLst>
          <pc:docMk/>
          <pc:sldMk cId="3063485699" sldId="271"/>
        </pc:sldMkLst>
        <pc:spChg chg="mod">
          <ac:chgData name="Alex Dowd" userId="78cadd1386375584" providerId="LiveId" clId="{E4D1B134-983D-444C-8572-13305E6C32F2}" dt="2020-09-06T16:01:14.552" v="5625" actId="20577"/>
          <ac:spMkLst>
            <pc:docMk/>
            <pc:sldMk cId="3063485699" sldId="271"/>
            <ac:spMk id="3" creationId="{9788E5A6-2716-4647-B564-AC6A5AB54E05}"/>
          </ac:spMkLst>
        </pc:spChg>
        <pc:picChg chg="del">
          <ac:chgData name="Alex Dowd" userId="78cadd1386375584" providerId="LiveId" clId="{E4D1B134-983D-444C-8572-13305E6C32F2}" dt="2020-09-06T16:00:55.412" v="5617" actId="478"/>
          <ac:picMkLst>
            <pc:docMk/>
            <pc:sldMk cId="3063485699" sldId="271"/>
            <ac:picMk id="5" creationId="{D9A38C37-2BFE-4B63-86F3-0D2EABDCAD1E}"/>
          </ac:picMkLst>
        </pc:picChg>
        <pc:picChg chg="add mod">
          <ac:chgData name="Alex Dowd" userId="78cadd1386375584" providerId="LiveId" clId="{E4D1B134-983D-444C-8572-13305E6C32F2}" dt="2020-09-06T16:01:08.039" v="5623" actId="1076"/>
          <ac:picMkLst>
            <pc:docMk/>
            <pc:sldMk cId="3063485699" sldId="271"/>
            <ac:picMk id="6" creationId="{1DE1B2C2-99CF-478D-8B12-F67A46A4716F}"/>
          </ac:picMkLst>
        </pc:picChg>
      </pc:sldChg>
      <pc:sldChg chg="delSp modSp add mod ord">
        <pc:chgData name="Alex Dowd" userId="78cadd1386375584" providerId="LiveId" clId="{E4D1B134-983D-444C-8572-13305E6C32F2}" dt="2020-09-06T16:02:28.573" v="5701" actId="478"/>
        <pc:sldMkLst>
          <pc:docMk/>
          <pc:sldMk cId="4025621747" sldId="272"/>
        </pc:sldMkLst>
        <pc:spChg chg="mod">
          <ac:chgData name="Alex Dowd" userId="78cadd1386375584" providerId="LiveId" clId="{E4D1B134-983D-444C-8572-13305E6C32F2}" dt="2020-09-06T16:02:11.266" v="5647" actId="20577"/>
          <ac:spMkLst>
            <pc:docMk/>
            <pc:sldMk cId="4025621747" sldId="272"/>
            <ac:spMk id="4" creationId="{DABE66EB-F441-4050-BE39-280D38F394A1}"/>
          </ac:spMkLst>
        </pc:spChg>
        <pc:spChg chg="del mod">
          <ac:chgData name="Alex Dowd" userId="78cadd1386375584" providerId="LiveId" clId="{E4D1B134-983D-444C-8572-13305E6C32F2}" dt="2020-09-06T16:02:28.573" v="5701" actId="478"/>
          <ac:spMkLst>
            <pc:docMk/>
            <pc:sldMk cId="4025621747" sldId="272"/>
            <ac:spMk id="5" creationId="{EA6AF6E7-CC0F-4A11-9A22-5456F7B9EB6F}"/>
          </ac:spMkLst>
        </pc:spChg>
      </pc:sldChg>
      <pc:sldChg chg="addSp delSp modSp new mod modClrScheme chgLayout">
        <pc:chgData name="Alex Dowd" userId="78cadd1386375584" providerId="LiveId" clId="{E4D1B134-983D-444C-8572-13305E6C32F2}" dt="2020-09-06T16:04:16.547" v="6376" actId="20577"/>
        <pc:sldMkLst>
          <pc:docMk/>
          <pc:sldMk cId="1770390169" sldId="273"/>
        </pc:sldMkLst>
        <pc:spChg chg="del mod ord">
          <ac:chgData name="Alex Dowd" userId="78cadd1386375584" providerId="LiveId" clId="{E4D1B134-983D-444C-8572-13305E6C32F2}" dt="2020-09-06T16:02:40.911" v="5703" actId="700"/>
          <ac:spMkLst>
            <pc:docMk/>
            <pc:sldMk cId="1770390169" sldId="273"/>
            <ac:spMk id="2" creationId="{C2484889-4987-4F25-8F83-A9200EAE3D94}"/>
          </ac:spMkLst>
        </pc:spChg>
        <pc:spChg chg="del mod ord">
          <ac:chgData name="Alex Dowd" userId="78cadd1386375584" providerId="LiveId" clId="{E4D1B134-983D-444C-8572-13305E6C32F2}" dt="2020-09-06T16:02:40.911" v="5703" actId="700"/>
          <ac:spMkLst>
            <pc:docMk/>
            <pc:sldMk cId="1770390169" sldId="273"/>
            <ac:spMk id="3" creationId="{43A1A9D4-7C49-47B7-BD4F-0FBE7F9082D7}"/>
          </ac:spMkLst>
        </pc:spChg>
        <pc:spChg chg="add mod ord">
          <ac:chgData name="Alex Dowd" userId="78cadd1386375584" providerId="LiveId" clId="{E4D1B134-983D-444C-8572-13305E6C32F2}" dt="2020-09-06T16:02:44.075" v="5713" actId="20577"/>
          <ac:spMkLst>
            <pc:docMk/>
            <pc:sldMk cId="1770390169" sldId="273"/>
            <ac:spMk id="4" creationId="{678CD07D-A799-4FBD-93D0-6683D27C97FF}"/>
          </ac:spMkLst>
        </pc:spChg>
        <pc:spChg chg="add mod ord">
          <ac:chgData name="Alex Dowd" userId="78cadd1386375584" providerId="LiveId" clId="{E4D1B134-983D-444C-8572-13305E6C32F2}" dt="2020-09-06T16:04:16.547" v="6376" actId="20577"/>
          <ac:spMkLst>
            <pc:docMk/>
            <pc:sldMk cId="1770390169" sldId="273"/>
            <ac:spMk id="5" creationId="{D823A745-7A13-444F-83DA-82D2A4864B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Where to open a gym in America’s 4</a:t>
            </a:r>
            <a:r>
              <a:rPr lang="en-US" baseline="30000" dirty="0"/>
              <a:t>th</a:t>
            </a:r>
            <a:r>
              <a:rPr lang="en-US" dirty="0"/>
              <a:t> fittest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Alex </a:t>
            </a:r>
            <a:r>
              <a:rPr lang="en-US" dirty="0" err="1"/>
              <a:t>dowd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7A12-2303-43EF-8BAB-262AE5B9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KNN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E5A6-2716-4647-B564-AC6A5AB54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Using train_test_split with 20% of my population being used for testing and an initial K value of 4, the test accuracy was 66%. </a:t>
            </a:r>
          </a:p>
          <a:p>
            <a:r>
              <a:rPr lang="en-US" dirty="0">
                <a:solidFill>
                  <a:srgbClr val="FFFFFF"/>
                </a:solidFill>
              </a:rPr>
              <a:t>After running a simulation of K values 1-10, it was determined the optimum K value is 3, with an accuracy of 83%</a:t>
            </a:r>
          </a:p>
          <a:p>
            <a:r>
              <a:rPr lang="en-US" dirty="0">
                <a:solidFill>
                  <a:srgbClr val="FFFFFF"/>
                </a:solidFill>
              </a:rPr>
              <a:t>Categorizing gyms accurately allows GloboGym Inc to determine if a new gym is a competitor or not.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Hotel and Apartment gyms do not compete with commercial gyms, for example, because they are exclusive to residents.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75148D9-79BF-4FD2-B58F-8309F686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382"/>
            <a:ext cx="6667029" cy="359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62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7A12-2303-43EF-8BAB-262AE5B9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Discussion and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E5A6-2716-4647-B564-AC6A5AB54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Based on the requirements, I recommend looking in the area of Lamont ST and Mt. Pleasant ST NW. </a:t>
            </a:r>
          </a:p>
          <a:p>
            <a:r>
              <a:rPr lang="en-US" dirty="0">
                <a:solidFill>
                  <a:srgbClr val="FFFFFF"/>
                </a:solidFill>
              </a:rPr>
              <a:t>This area is both 300 meters from another gym and 100 meters from dining options. </a:t>
            </a:r>
          </a:p>
          <a:p>
            <a:r>
              <a:rPr lang="en-US" dirty="0">
                <a:solidFill>
                  <a:srgbClr val="FFFFFF"/>
                </a:solidFill>
              </a:rPr>
              <a:t>The KNN model will accurately categorize gyms in the city for future use and help guide decisions around competition. </a:t>
            </a:r>
          </a:p>
          <a:p>
            <a:r>
              <a:rPr lang="en-US" dirty="0">
                <a:solidFill>
                  <a:srgbClr val="FFFFFF"/>
                </a:solidFill>
              </a:rPr>
              <a:t>This map shows the recommended area (purple)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9A38C37-2BFE-4B63-86F3-0D2EABDCA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81" y="1143000"/>
            <a:ext cx="602342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10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7A12-2303-43EF-8BAB-262AE5B9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Discussion and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E5A6-2716-4647-B564-AC6A5AB54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is a far view of the same map, to show that there are no other gyms (blue dots) within the 300-meter red circle. 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DE1B2C2-99CF-478D-8B12-F67A46A4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1" y="1293836"/>
            <a:ext cx="6344321" cy="42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85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8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34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36">
            <a:extLst>
              <a:ext uri="{FF2B5EF4-FFF2-40B4-BE49-F238E27FC236}">
                <a16:creationId xmlns:a16="http://schemas.microsoft.com/office/drawing/2014/main" id="{D41D456B-D410-4B9A-B4A8-32858C525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BE66EB-F441-4050-BE39-280D38F3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09398"/>
            <a:ext cx="6400798" cy="45861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conclusion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6" name="Rectangle 38">
            <a:extLst>
              <a:ext uri="{FF2B5EF4-FFF2-40B4-BE49-F238E27FC236}">
                <a16:creationId xmlns:a16="http://schemas.microsoft.com/office/drawing/2014/main" id="{41967BFE-D591-4422-9648-EC369FB5D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6400800" cy="94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17582E51-231C-453B-87BB-1DBCED8CF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42">
            <a:extLst>
              <a:ext uri="{FF2B5EF4-FFF2-40B4-BE49-F238E27FC236}">
                <a16:creationId xmlns:a16="http://schemas.microsoft.com/office/drawing/2014/main" id="{2B6F700B-68A4-40BC-B2C6-BD6385C5E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8808" y="455422"/>
            <a:ext cx="3749040" cy="94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5621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8CD07D-A799-4FBD-93D0-6683D27C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3A745-7A13-444F-83DA-82D2A486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Smith, CEO of GloboGym Inc, wanted to open a gym in Washington, DC that was 300 meters from another gym and 100 meters or less from a dining option. </a:t>
            </a:r>
          </a:p>
          <a:p>
            <a:r>
              <a:rPr lang="en-US" dirty="0"/>
              <a:t>This report and analysis identified an area in the vicinity of Lamont ST NW and Mt. Pleasant ST NW as an ideal location that meets these requirements.</a:t>
            </a:r>
          </a:p>
          <a:p>
            <a:r>
              <a:rPr lang="en-US" dirty="0"/>
              <a:t>This area contains potential customers who can both afford a gym membership and probably are in the market for one. </a:t>
            </a:r>
          </a:p>
        </p:txBody>
      </p:sp>
    </p:spTree>
    <p:extLst>
      <p:ext uri="{BB962C8B-B14F-4D97-AF65-F5344CB8AC3E}">
        <p14:creationId xmlns:p14="http://schemas.microsoft.com/office/powerpoint/2010/main" val="177039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981C-9487-466B-B8D3-A848D7A8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Globo gym </a:t>
            </a:r>
            <a:r>
              <a:rPr lang="en-US" dirty="0" err="1"/>
              <a:t>inc</a:t>
            </a:r>
            <a:r>
              <a:rPr lang="en-US" dirty="0"/>
              <a:t> wants to open a gym in Washington, DC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0A6B-903E-428F-A685-465027D10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Washington, DC is the 4</a:t>
            </a:r>
            <a:r>
              <a:rPr lang="en-US" baseline="30000" dirty="0"/>
              <a:t>th</a:t>
            </a:r>
            <a:r>
              <a:rPr lang="en-US" dirty="0"/>
              <a:t> fittest city in America according to US News and the close-by suburb of Arlington, VA was ranked #1 by Runner’s World in 2020. </a:t>
            </a:r>
          </a:p>
          <a:p>
            <a:r>
              <a:rPr lang="en-US" dirty="0"/>
              <a:t>The DC Policy Center estimates that ~80% of adults in the city have a gym membership</a:t>
            </a:r>
          </a:p>
          <a:p>
            <a:r>
              <a:rPr lang="en-US" dirty="0"/>
              <a:t>John Smith, GloboGym CEO, wanted to know where in the city he should open his next franchise. His requirements were:</a:t>
            </a:r>
          </a:p>
          <a:p>
            <a:pPr lvl="1"/>
            <a:r>
              <a:rPr lang="en-US" dirty="0"/>
              <a:t>No other gyms within 300 meters.</a:t>
            </a:r>
          </a:p>
          <a:p>
            <a:pPr lvl="1"/>
            <a:r>
              <a:rPr lang="en-US" dirty="0"/>
              <a:t>At least 2 dining options within 100 meters.</a:t>
            </a:r>
          </a:p>
          <a:p>
            <a:r>
              <a:rPr lang="en-US" dirty="0"/>
              <a:t>This analysis could prove useful to any individual or company interested in opening a fitness franchise in Washington, DC.  </a:t>
            </a:r>
          </a:p>
        </p:txBody>
      </p:sp>
    </p:spTree>
    <p:extLst>
      <p:ext uri="{BB962C8B-B14F-4D97-AF65-F5344CB8AC3E}">
        <p14:creationId xmlns:p14="http://schemas.microsoft.com/office/powerpoint/2010/main" val="376513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8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34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36">
            <a:extLst>
              <a:ext uri="{FF2B5EF4-FFF2-40B4-BE49-F238E27FC236}">
                <a16:creationId xmlns:a16="http://schemas.microsoft.com/office/drawing/2014/main" id="{D41D456B-D410-4B9A-B4A8-32858C525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BE66EB-F441-4050-BE39-280D38F3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09398"/>
            <a:ext cx="6400798" cy="45861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data</a:t>
            </a:r>
          </a:p>
        </p:txBody>
      </p:sp>
      <p:sp>
        <p:nvSpPr>
          <p:cNvPr id="56" name="Rectangle 38">
            <a:extLst>
              <a:ext uri="{FF2B5EF4-FFF2-40B4-BE49-F238E27FC236}">
                <a16:creationId xmlns:a16="http://schemas.microsoft.com/office/drawing/2014/main" id="{41967BFE-D591-4422-9648-EC369FB5D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6400800" cy="94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17582E51-231C-453B-87BB-1DBCED8CF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AF6E7-CC0F-4A11-9A22-5456F7B9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8808" y="1005841"/>
            <a:ext cx="3749040" cy="4589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Foursquare API, Open Data dc, dc ward dataset</a:t>
            </a:r>
          </a:p>
        </p:txBody>
      </p:sp>
      <p:sp>
        <p:nvSpPr>
          <p:cNvPr id="58" name="Rectangle 42">
            <a:extLst>
              <a:ext uri="{FF2B5EF4-FFF2-40B4-BE49-F238E27FC236}">
                <a16:creationId xmlns:a16="http://schemas.microsoft.com/office/drawing/2014/main" id="{2B6F700B-68A4-40BC-B2C6-BD6385C5E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8808" y="455422"/>
            <a:ext cx="3749040" cy="94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2362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474BDF-ED48-4D45-A7DF-AFDB7967C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6" y="2083044"/>
            <a:ext cx="5476375" cy="289237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272E4-B050-4A45-835E-9159EA7F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Open data dc and dc ward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C9630D-512F-498F-9F84-116DACE5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Washington, DC is divided by a total of 8 Wards. My first step was establishing which Ward contained the most people overall, which was Ward 6. This was accomplished with the read_csv function in Python Pandas. </a:t>
            </a: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86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8B4663-4D41-4852-A3A9-EDAC36C46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0" y="1735494"/>
            <a:ext cx="5980942" cy="353630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7A12-2303-43EF-8BAB-262AE5B9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Open data dc and dc ward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E5A6-2716-4647-B564-AC6A5AB54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Next, I had to establish which Ward had the youngest population, which I defined as being under 65.</a:t>
            </a:r>
          </a:p>
          <a:p>
            <a:r>
              <a:rPr lang="en-US">
                <a:solidFill>
                  <a:srgbClr val="FFFFFF"/>
                </a:solidFill>
              </a:rPr>
              <a:t>As the data show, Ward 1 has the youngest population. </a:t>
            </a:r>
          </a:p>
          <a:p>
            <a:r>
              <a:rPr lang="en-US">
                <a:solidFill>
                  <a:srgbClr val="FFFFFF"/>
                </a:solidFill>
              </a:rPr>
              <a:t>Ward 1 includes a neighborhood called Petworth, which is very popular with current college students and recent college graduates. 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13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EB7B52-CB54-4DA6-995A-B996460F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88" y="447234"/>
            <a:ext cx="9719076" cy="345027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7A12-2303-43EF-8BAB-262AE5B9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Open data dc and dc ward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E5A6-2716-4647-B564-AC6A5AB54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</a:rPr>
              <a:t>The next step analyzed the average income in Ward 1. 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</a:rPr>
              <a:t>Gym memberships in Washington, DC regularly approach or exceed $100/month. 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</a:rPr>
              <a:t>The analysis found that 21% of Ward 1 residents earn &gt; $100K/year and ~1/3 earn &gt;$75K/year.</a:t>
            </a:r>
          </a:p>
        </p:txBody>
      </p:sp>
    </p:spTree>
    <p:extLst>
      <p:ext uri="{BB962C8B-B14F-4D97-AF65-F5344CB8AC3E}">
        <p14:creationId xmlns:p14="http://schemas.microsoft.com/office/powerpoint/2010/main" val="2764126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5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998840A3-8362-488B-B412-5553EF05F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6" y="1112782"/>
            <a:ext cx="5476375" cy="4832900"/>
          </a:xfrm>
          <a:prstGeom prst="rect">
            <a:avLst/>
          </a:prstGeom>
        </p:spPr>
      </p:pic>
      <p:sp>
        <p:nvSpPr>
          <p:cNvPr id="38" name="Rectangle 29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7A12-2303-43EF-8BAB-262AE5B9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Foursquare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E5A6-2716-4647-B564-AC6A5AB54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Following the income analysis, I plotted where current gyms are located within Ward 1 </a:t>
            </a:r>
            <a:r>
              <a:rPr lang="en-US">
                <a:solidFill>
                  <a:srgbClr val="FFFFFF"/>
                </a:solidFill>
              </a:rPr>
              <a:t>using Folium. 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I called on the Foursquare API for venues and plotted gyms within a 1,000-meter radius of the Target located on 14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ST NW.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The results showed 30 venues categorized as gyms within 1,000-meters of the Target.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This location is in a densely populated area, and walking distance from several residential neighborhoods. Thus is ideal for a business.</a:t>
            </a:r>
          </a:p>
        </p:txBody>
      </p:sp>
    </p:spTree>
    <p:extLst>
      <p:ext uri="{BB962C8B-B14F-4D97-AF65-F5344CB8AC3E}">
        <p14:creationId xmlns:p14="http://schemas.microsoft.com/office/powerpoint/2010/main" val="21537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8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34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36">
            <a:extLst>
              <a:ext uri="{FF2B5EF4-FFF2-40B4-BE49-F238E27FC236}">
                <a16:creationId xmlns:a16="http://schemas.microsoft.com/office/drawing/2014/main" id="{D41D456B-D410-4B9A-B4A8-32858C525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BE66EB-F441-4050-BE39-280D38F3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09398"/>
            <a:ext cx="6400798" cy="45861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Cleaning and modeling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6" name="Rectangle 38">
            <a:extLst>
              <a:ext uri="{FF2B5EF4-FFF2-40B4-BE49-F238E27FC236}">
                <a16:creationId xmlns:a16="http://schemas.microsoft.com/office/drawing/2014/main" id="{41967BFE-D591-4422-9648-EC369FB5D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6400800" cy="94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17582E51-231C-453B-87BB-1DBCED8CF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AF6E7-CC0F-4A11-9A22-5456F7B9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8808" y="1005841"/>
            <a:ext cx="3749040" cy="4589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K-Nearest neighbor algorithm (</a:t>
            </a:r>
            <a:r>
              <a:rPr lang="en-US" sz="3200" dirty="0" err="1">
                <a:solidFill>
                  <a:srgbClr val="FFFFFF"/>
                </a:solidFill>
              </a:rPr>
              <a:t>knn</a:t>
            </a:r>
            <a:r>
              <a:rPr lang="en-US" sz="32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58" name="Rectangle 42">
            <a:extLst>
              <a:ext uri="{FF2B5EF4-FFF2-40B4-BE49-F238E27FC236}">
                <a16:creationId xmlns:a16="http://schemas.microsoft.com/office/drawing/2014/main" id="{2B6F700B-68A4-40BC-B2C6-BD6385C5E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8808" y="455422"/>
            <a:ext cx="3749040" cy="94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741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981C-9487-466B-B8D3-A848D7A8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0A6B-903E-428F-A685-465027D10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Foursquare Data did not come through in a way that can be used in an SKLearn library like NearestNeighborClassifer. </a:t>
            </a:r>
          </a:p>
          <a:p>
            <a:r>
              <a:rPr lang="en-US" dirty="0"/>
              <a:t>My feature set included:</a:t>
            </a:r>
          </a:p>
          <a:p>
            <a:pPr marL="324000" lvl="1" indent="0">
              <a:buNone/>
            </a:pPr>
            <a:endParaRPr lang="en-US" dirty="0"/>
          </a:p>
          <a:p>
            <a:r>
              <a:rPr lang="en-US" dirty="0"/>
              <a:t>Other than the latitude and longitude features, all other features had to be converted to float/integer values.</a:t>
            </a:r>
          </a:p>
          <a:p>
            <a:pPr lvl="1"/>
            <a:r>
              <a:rPr lang="en-US" dirty="0"/>
              <a:t>All spaces in names were replaced with “_” using str.replace(). </a:t>
            </a:r>
          </a:p>
          <a:p>
            <a:pPr lvl="1"/>
            <a:r>
              <a:rPr lang="en-US" dirty="0"/>
              <a:t>All object (string) data types were converted to type category using the astype() function. </a:t>
            </a:r>
          </a:p>
          <a:p>
            <a:pPr lvl="1"/>
            <a:r>
              <a:rPr lang="en-US" dirty="0"/>
              <a:t>I then used .apply(lambda x: x.cat.codes) to assign  a number value to all features in the feature set.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968F63-FDE0-4799-8CBB-BF4B1B9F0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48020"/>
              </p:ext>
            </p:extLst>
          </p:nvPr>
        </p:nvGraphicFramePr>
        <p:xfrm>
          <a:off x="1419603" y="3787267"/>
          <a:ext cx="8932411" cy="44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36">
                  <a:extLst>
                    <a:ext uri="{9D8B030D-6E8A-4147-A177-3AD203B41FA5}">
                      <a16:colId xmlns:a16="http://schemas.microsoft.com/office/drawing/2014/main" val="3766863226"/>
                    </a:ext>
                  </a:extLst>
                </a:gridCol>
                <a:gridCol w="1138256">
                  <a:extLst>
                    <a:ext uri="{9D8B030D-6E8A-4147-A177-3AD203B41FA5}">
                      <a16:colId xmlns:a16="http://schemas.microsoft.com/office/drawing/2014/main" val="1558827497"/>
                    </a:ext>
                  </a:extLst>
                </a:gridCol>
                <a:gridCol w="1436373">
                  <a:extLst>
                    <a:ext uri="{9D8B030D-6E8A-4147-A177-3AD203B41FA5}">
                      <a16:colId xmlns:a16="http://schemas.microsoft.com/office/drawing/2014/main" val="1084126888"/>
                    </a:ext>
                  </a:extLst>
                </a:gridCol>
                <a:gridCol w="1047920">
                  <a:extLst>
                    <a:ext uri="{9D8B030D-6E8A-4147-A177-3AD203B41FA5}">
                      <a16:colId xmlns:a16="http://schemas.microsoft.com/office/drawing/2014/main" val="2606158171"/>
                    </a:ext>
                  </a:extLst>
                </a:gridCol>
                <a:gridCol w="578162">
                  <a:extLst>
                    <a:ext uri="{9D8B030D-6E8A-4147-A177-3AD203B41FA5}">
                      <a16:colId xmlns:a16="http://schemas.microsoft.com/office/drawing/2014/main" val="434323270"/>
                    </a:ext>
                  </a:extLst>
                </a:gridCol>
                <a:gridCol w="1382170">
                  <a:extLst>
                    <a:ext uri="{9D8B030D-6E8A-4147-A177-3AD203B41FA5}">
                      <a16:colId xmlns:a16="http://schemas.microsoft.com/office/drawing/2014/main" val="1186452017"/>
                    </a:ext>
                  </a:extLst>
                </a:gridCol>
                <a:gridCol w="1499609">
                  <a:extLst>
                    <a:ext uri="{9D8B030D-6E8A-4147-A177-3AD203B41FA5}">
                      <a16:colId xmlns:a16="http://schemas.microsoft.com/office/drawing/2014/main" val="4238915492"/>
                    </a:ext>
                  </a:extLst>
                </a:gridCol>
                <a:gridCol w="1011785">
                  <a:extLst>
                    <a:ext uri="{9D8B030D-6E8A-4147-A177-3AD203B41FA5}">
                      <a16:colId xmlns:a16="http://schemas.microsoft.com/office/drawing/2014/main" val="4180167607"/>
                    </a:ext>
                  </a:extLst>
                </a:gridCol>
              </a:tblGrid>
              <a:tr h="440784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PostalCode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59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3837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Franklin Gothic Book</vt:lpstr>
      <vt:lpstr>Franklin Gothic Demi</vt:lpstr>
      <vt:lpstr>Wingdings 2</vt:lpstr>
      <vt:lpstr>DividendVTI</vt:lpstr>
      <vt:lpstr>Where to open a gym in America’s 4th fittest city</vt:lpstr>
      <vt:lpstr>Globo gym inc wants to open a gym in Washington, DC </vt:lpstr>
      <vt:lpstr>The data</vt:lpstr>
      <vt:lpstr>Open data dc and dc ward dataset</vt:lpstr>
      <vt:lpstr>Open data dc and dc ward dataset</vt:lpstr>
      <vt:lpstr>Open data dc and dc ward dataset</vt:lpstr>
      <vt:lpstr>Foursquare API</vt:lpstr>
      <vt:lpstr>Cleaning and modeling</vt:lpstr>
      <vt:lpstr>Cleaning the data </vt:lpstr>
      <vt:lpstr>KNN results</vt:lpstr>
      <vt:lpstr>Discussion and recommendations </vt:lpstr>
      <vt:lpstr>Discussion and recommendations 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open a gym in America’s 4th fittest city</dc:title>
  <dc:creator>Alex Dowd</dc:creator>
  <cp:lastModifiedBy>Alex Dowd</cp:lastModifiedBy>
  <cp:revision>1</cp:revision>
  <dcterms:created xsi:type="dcterms:W3CDTF">2020-09-06T16:06:00Z</dcterms:created>
  <dcterms:modified xsi:type="dcterms:W3CDTF">2020-09-06T16:06:22Z</dcterms:modified>
</cp:coreProperties>
</file>