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5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52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03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580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095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992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91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36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2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6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8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38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1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4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5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3F48-BD96-4A87-83B0-0A4F0DBAC6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19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133305-524A-419D-BD99-26FBB7043DB3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3F48-BD96-4A87-83B0-0A4F0DBAC629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3" name="Text Placeholder 7"/>
          <p:cNvSpPr txBox="1">
            <a:spLocks/>
          </p:cNvSpPr>
          <p:nvPr userDrawn="1"/>
        </p:nvSpPr>
        <p:spPr>
          <a:xfrm>
            <a:off x="9980613" y="6301706"/>
            <a:ext cx="2104995" cy="44048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Szeged // 2023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9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83412"/>
            <a:ext cx="10093890" cy="3793970"/>
          </a:xfrm>
        </p:spPr>
        <p:txBody>
          <a:bodyPr/>
          <a:lstStyle/>
          <a:p>
            <a:r>
              <a:rPr lang="hu-HU" sz="6000" b="1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Önvezető autó tervezése és megvalósítása Webots </a:t>
            </a:r>
            <a:r>
              <a:rPr lang="hu-HU" sz="6000" b="1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környezetben</a:t>
            </a:r>
            <a:endParaRPr lang="hu-HU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944" y="5096557"/>
            <a:ext cx="8825658" cy="861420"/>
          </a:xfrm>
        </p:spPr>
        <p:txBody>
          <a:bodyPr anchor="ctr"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Készítette: Smit Alex</a:t>
            </a:r>
          </a:p>
          <a:p>
            <a:r>
              <a:rPr lang="hu-H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Átnézte: Dr.Schäffer László</a:t>
            </a:r>
            <a:endParaRPr lang="hu-H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feladat és a Webots környezet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Saját önvezető autó Webotsban, saját környezet, akadálykerülés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Mi a Webots és hogyan épül fel? Robotok szimulálása, scene tree + grafikus felület, 3D objektumok és tulajdonságaik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Node-ok, Transform, Shape, Sensor, Actuator, Controller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Miket használtam fel? Utak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, épületek, fák</a:t>
            </a:r>
          </a:p>
          <a:p>
            <a:pPr marL="0" indent="0">
              <a:buNone/>
            </a:pPr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9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autó elkészítése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AckermannVehicle, PROTO, kerékértékek számolása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Test, boundingBox, fizika, Transform Node-ok, PBRAppearance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Szenzorok, lézeres távolságérzékelő, lookupTable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utak létrehozása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Supervisor, szimuláció vezérlése, emberi tevékenységek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3 féle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út, egyenes, kanyar, kereszteződés, tulajdonságaik pl.: ID, hossz, csatlakozás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Értékek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számolása, Webots-os név -&gt; út objektumok -&gt; listák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Megegyező és különböző értékek lekérése, Python try-except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Kiíratás, Python pickle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3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önvezető funkció megvalósítása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Kontroller, szimulációval párhuzamos, interakció robot &lt;-&gt; szenzorok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Utak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beolvasása, Python pickle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BFS algoritmus, gráf + kezdő + végpont  = legrövidebb út, szomszédot meglátogat, visszafejt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Irány számolás, iránytű érték 3D vektor, radián-&gt;szög, eltolás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Kezdőértékek lekérése, GPS, táv, irány, szenzorok</a:t>
            </a:r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6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önvezető funkció megvalósítása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Út lekérés, pathfinder, fordít, végpont, koordináták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Elérte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 célt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Pont körüli mező, végpont megáll, köztes pont megy tovább</a:t>
            </a:r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Bearing felhasználás, érték-&gt;arányos sebesség + fordulási szög, 6 részre osztva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Utak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figyelése, jobbra tartás, elsőbbségadás, sebesség</a:t>
            </a:r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Az önvezető funkció megvalósítása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Szenzorok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figyelése, felülír mindent, arányos ellenirányba tartás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Akadálykerülés, elöl lévő szenzor, balra kerül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Elsőbbségadás, kereszteződésnél, első szenzorok</a:t>
            </a:r>
          </a:p>
          <a:p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Lezárás, rossz érték szűrés, értékátadás</a:t>
            </a:r>
            <a:endParaRPr lang="hu-H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6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Ide jön a videó</a:t>
            </a:r>
            <a:endParaRPr lang="hu-H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8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792807"/>
          </a:xfrm>
        </p:spPr>
        <p:txBody>
          <a:bodyPr anchor="ctr"/>
          <a:lstStyle/>
          <a:p>
            <a:pPr algn="ctr"/>
            <a:r>
              <a:rPr lang="hu-H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  <a:endParaRPr lang="hu-H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2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297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Önvezető autó tervezése és megvalósítása Webots környezetben</vt:lpstr>
      <vt:lpstr>A feladat és a Webots környezet</vt:lpstr>
      <vt:lpstr>Az autó elkészítése</vt:lpstr>
      <vt:lpstr>Az utak létrehozása</vt:lpstr>
      <vt:lpstr>Az önvezető funkció megvalósítása</vt:lpstr>
      <vt:lpstr>Az önvezető funkció megvalósítása</vt:lpstr>
      <vt:lpstr>Az önvezető funkció megvalósítása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Windows-felhasználó</dc:creator>
  <cp:lastModifiedBy>Windows-felhasználó</cp:lastModifiedBy>
  <cp:revision>15</cp:revision>
  <dcterms:created xsi:type="dcterms:W3CDTF">2023-05-06T09:34:34Z</dcterms:created>
  <dcterms:modified xsi:type="dcterms:W3CDTF">2023-05-07T20:22:32Z</dcterms:modified>
</cp:coreProperties>
</file>