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8ABF3-DEBF-3A14-BABA-03DADBF7B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ACF980-6FD3-4384-E94C-64C23985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290DBB-FB0C-1B2A-39D9-E4F2622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4EE5D6-71B0-5EAA-2862-12788C9C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FE25-E6B0-8190-6911-449792F8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274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7C96A-E0F7-1B2E-8851-8471E995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31851E-413D-3468-D6C8-D7A2CFDC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D7015-8B21-8E07-B409-AD29618F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396E3-9A7C-2AC9-41CC-2136F7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FB7E1-056D-1243-EBDA-961BE405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550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2F1D4B-4C3C-7DAD-7073-D5AF33C2E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8FD2CA-282A-D6DA-4DFE-9B80E1BA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CF14A5-2007-3A9E-5B90-0EF524DA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5D0161-DCA9-0AAC-FAA8-47DA51F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6DC198-55D7-C30A-D229-8B1FC5BD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367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469E6-7ABA-B8C2-55D6-CD7E0726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2764B-63D6-0D4D-456A-631D20BA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A3987-233E-564C-CC06-D4BA6FD2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F790F-7A14-A231-CD53-C53B24F8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9E219-6858-B8F8-93FF-FB921B38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335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CEE92-9736-F03A-B839-0582E67D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A5F570-310B-70F8-EEA4-6B6278BE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498E8-70AB-EAD2-B600-9E0655A2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F40DFA-4485-5992-8C98-99940D31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74D8F-994C-F6AA-CEE9-D6D3DF0F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2589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B0240-41B7-3E8F-BC90-D45CE90C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BEB2D-0B8A-9BFC-5DCD-685E930F9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C94762-6F94-23CE-160C-1565F7772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8B8B1-E067-1A77-62E9-5A528693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CE39F3-60B2-A190-0333-A2D04A9A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A0C1A-62D3-8BCB-FAB4-6E69062E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981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9BD44-4161-DE2E-D7D3-E9C2F045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927C1-28D6-CCD8-9A79-B11B8032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11A6E9-1215-2F23-0FE5-B0FA1F3DD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B4001C-BF28-5B42-4160-167D137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4E81B1-3B93-B82B-65AF-979456043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3519FB-CFA5-AB91-43CD-D0AAC234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C6D298-35B3-E696-197A-3BE6BCD2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33353B-9FE7-44CA-B32C-4AE426A7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6897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99181-3330-83E1-DAE2-A9A48ED6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108266-DFC7-12EA-4779-B5CD724C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F3DF57-529A-BB9C-680C-F1F18FDE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B35F8F-5457-E1C0-3287-97B7E40D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6757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B4B5FF-5FF7-D583-BF06-5868CC39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C4D6A4-00F7-BA7E-7D64-08F41794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F644BC-D536-966C-3110-287A2DB8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0887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6188-830E-680D-B53D-60FA875C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90F7C-D606-6AED-C96B-FC3C4F2A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E4D4C3-37EF-8140-B7CB-3A3F21CE7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00B6F5-7E34-7BE2-FBAA-7906BFF0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225715-917D-984E-A017-FC948441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8E4B79-45E7-B285-5368-E9DFBD7F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244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64268-A6C0-ABFD-45D3-D6A2936E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CA7A-998B-4F4B-550C-4BC090F9B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6F1E3E-7074-2BE0-C9C9-6696E488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5EC34-80C2-F22D-81C0-4E028A1F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43B57-28C6-4113-D6FF-6CE733CE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8CA6FD-C763-6211-662B-E43BBD59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947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B4B55-1504-571A-3B6F-7E9B005E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1BB6-3120-4800-BA00-0C32670F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C5649-7E28-EB89-765C-FC5500F38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F22A8-165F-4C7B-816D-C875A5A471FC}" type="datetimeFigureOut">
              <a:rPr lang="ru-BY" smtClean="0"/>
              <a:t>17.06.2025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30874-4013-62EC-8437-9E9E8DB6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BF5A3-D461-E02B-D5B3-E3D23E9FF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3E260-C4FF-4F59-9108-9596889ED9A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68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E54BB51-55B1-7C13-8E07-D160AD558A20}"/>
              </a:ext>
            </a:extLst>
          </p:cNvPr>
          <p:cNvSpPr>
            <a:spLocks noGrp="1"/>
          </p:cNvSpPr>
          <p:nvPr/>
        </p:nvSpPr>
        <p:spPr>
          <a:xfrm>
            <a:off x="365760" y="445730"/>
            <a:ext cx="11460480" cy="1119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dirty="0">
                <a:latin typeface="Times New Roman"/>
                <a:ea typeface="Arial"/>
              </a:rPr>
              <a:t>Кафедра программного обеспечения информационных технологий</a:t>
            </a:r>
            <a:endParaRPr lang="ru-BY" sz="32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567158A1-2D6D-9779-C559-DC78B843EFD2}"/>
              </a:ext>
            </a:extLst>
          </p:cNvPr>
          <p:cNvSpPr>
            <a:spLocks noGrp="1"/>
          </p:cNvSpPr>
          <p:nvPr/>
        </p:nvSpPr>
        <p:spPr>
          <a:xfrm>
            <a:off x="624840" y="2605855"/>
            <a:ext cx="10942320" cy="1992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«Электронный дневник» для образовательных учреждений с использованием технологии 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MAUI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3E95A2B1-2FE0-B210-A942-40AF4B059350}"/>
              </a:ext>
            </a:extLst>
          </p:cNvPr>
          <p:cNvSpPr>
            <a:spLocks noGrp="1"/>
          </p:cNvSpPr>
          <p:nvPr/>
        </p:nvSpPr>
        <p:spPr>
          <a:xfrm>
            <a:off x="5775960" y="5321830"/>
            <a:ext cx="6050280" cy="54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800" b="0" u="none" strike="noStrike" dirty="0">
                <a:uFillTx/>
                <a:latin typeface="Times New Roman"/>
                <a:ea typeface="Arial"/>
              </a:rPr>
              <a:t>Дубовский А.В.</a:t>
            </a:r>
            <a:endParaRPr lang="en-US" sz="2800" b="0" u="none" strike="noStrike" dirty="0">
              <a:uFillTx/>
              <a:latin typeface="Arial"/>
            </a:endParaRPr>
          </a:p>
        </p:txBody>
      </p:sp>
      <p:sp>
        <p:nvSpPr>
          <p:cNvPr id="13" name="PlaceHolder 3">
            <a:extLst>
              <a:ext uri="{FF2B5EF4-FFF2-40B4-BE49-F238E27FC236}">
                <a16:creationId xmlns:a16="http://schemas.microsoft.com/office/drawing/2014/main" id="{DAF4F8A4-BB73-F1E9-BBE7-3EFB93730DD9}"/>
              </a:ext>
            </a:extLst>
          </p:cNvPr>
          <p:cNvSpPr>
            <a:spLocks noGrp="1"/>
          </p:cNvSpPr>
          <p:nvPr/>
        </p:nvSpPr>
        <p:spPr>
          <a:xfrm>
            <a:off x="7022592" y="5866510"/>
            <a:ext cx="4803648" cy="54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uFillTx/>
                <a:latin typeface="Times New Roman"/>
                <a:ea typeface="Arial"/>
              </a:rPr>
              <a:t> </a:t>
            </a:r>
            <a:r>
              <a:rPr lang="ru-RU" sz="2800" b="0" u="none" strike="noStrike" dirty="0">
                <a:uFillTx/>
                <a:latin typeface="Times New Roman"/>
                <a:ea typeface="Arial"/>
              </a:rPr>
              <a:t>Мелких</a:t>
            </a:r>
            <a:r>
              <a:rPr lang="en" sz="2800" b="0" u="none" strike="noStrike" dirty="0">
                <a:uFillTx/>
                <a:latin typeface="Times New Roman"/>
                <a:ea typeface="Arial"/>
              </a:rPr>
              <a:t> </a:t>
            </a:r>
            <a:r>
              <a:rPr lang="ru-RU" sz="2800" dirty="0">
                <a:latin typeface="Times New Roman"/>
                <a:ea typeface="Arial"/>
              </a:rPr>
              <a:t>Е</a:t>
            </a:r>
            <a:r>
              <a:rPr lang="en" sz="2800" b="0" u="none" strike="noStrike" dirty="0">
                <a:uFillTx/>
                <a:latin typeface="Times New Roman"/>
                <a:ea typeface="Arial"/>
              </a:rPr>
              <a:t>.</a:t>
            </a:r>
            <a:r>
              <a:rPr lang="ru-RU" sz="2800" dirty="0">
                <a:latin typeface="Times New Roman"/>
                <a:ea typeface="Arial"/>
              </a:rPr>
              <a:t>Г</a:t>
            </a:r>
            <a:r>
              <a:rPr lang="en" sz="2800" b="0" u="none" strike="noStrike" dirty="0">
                <a:uFillTx/>
                <a:latin typeface="Times New Roman"/>
                <a:ea typeface="Arial"/>
              </a:rPr>
              <a:t>.</a:t>
            </a:r>
            <a:endParaRPr lang="en-US" sz="2800" b="0" u="none" strike="noStrike" dirty="0">
              <a:uFillTx/>
              <a:latin typeface="Arial"/>
            </a:endParaRPr>
          </a:p>
        </p:txBody>
      </p:sp>
      <p:sp>
        <p:nvSpPr>
          <p:cNvPr id="14" name="PlaceHolder 4">
            <a:extLst>
              <a:ext uri="{FF2B5EF4-FFF2-40B4-BE49-F238E27FC236}">
                <a16:creationId xmlns:a16="http://schemas.microsoft.com/office/drawing/2014/main" id="{D52EE0AA-CCDF-F5E3-2509-B95222B43362}"/>
              </a:ext>
            </a:extLst>
          </p:cNvPr>
          <p:cNvSpPr>
            <a:spLocks noGrp="1"/>
          </p:cNvSpPr>
          <p:nvPr/>
        </p:nvSpPr>
        <p:spPr>
          <a:xfrm>
            <a:off x="875736" y="5321830"/>
            <a:ext cx="1461600" cy="54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u="none" strike="noStrike" dirty="0">
                <a:uFillTx/>
                <a:latin typeface="Times New Roman"/>
                <a:ea typeface="Arial"/>
              </a:rPr>
              <a:t>Автор</a:t>
            </a:r>
            <a:endParaRPr lang="en-US" sz="2800" b="0" u="none" strike="noStrike" dirty="0">
              <a:uFillTx/>
              <a:latin typeface="Arial"/>
            </a:endParaRPr>
          </a:p>
        </p:txBody>
      </p:sp>
      <p:sp>
        <p:nvSpPr>
          <p:cNvPr id="15" name="PlaceHolder 5">
            <a:extLst>
              <a:ext uri="{FF2B5EF4-FFF2-40B4-BE49-F238E27FC236}">
                <a16:creationId xmlns:a16="http://schemas.microsoft.com/office/drawing/2014/main" id="{FCB17573-8F1B-D6E9-3CCF-955762D84C04}"/>
              </a:ext>
            </a:extLst>
          </p:cNvPr>
          <p:cNvSpPr>
            <a:spLocks noGrp="1"/>
          </p:cNvSpPr>
          <p:nvPr/>
        </p:nvSpPr>
        <p:spPr>
          <a:xfrm>
            <a:off x="875736" y="5867590"/>
            <a:ext cx="2388672" cy="54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u="none" strike="noStrike" dirty="0">
                <a:uFillTx/>
                <a:latin typeface="Times New Roman"/>
                <a:ea typeface="Arial"/>
              </a:rPr>
              <a:t>Руководитель</a:t>
            </a:r>
            <a:endParaRPr lang="en-US" sz="2800" b="0" u="none" strike="noStrike" dirty="0"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4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4FD0D-40D8-D4F2-06BD-9F58096A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Мои задачи в проекте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E7FE0-76AF-6334-D839-3C46F3FE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918"/>
            <a:ext cx="10515600" cy="4608045"/>
          </a:xfrm>
        </p:spPr>
        <p:txBody>
          <a:bodyPr>
            <a:normAutofit/>
          </a:bodyPr>
          <a:lstStyle/>
          <a:p>
            <a:pPr marL="342900" indent="-342900" algn="just">
              <a:buFont typeface="Times New Roman" panose="02020603050405020304" pitchFamily="18" charset="0"/>
              <a:buChar char="–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сетевая инфраструктура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–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Times New Roman" panose="02020603050405020304" pitchFamily="18" charset="0"/>
              <a:buChar char="–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мобильное приложение.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мультфильм, игруш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8E1D3E7-0A42-0436-B2AE-3FBB2C95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30" y="3428999"/>
            <a:ext cx="4468233" cy="2747963"/>
          </a:xfrm>
          <a:prstGeom prst="rect">
            <a:avLst/>
          </a:prstGeom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DB3AA25-50E9-E5D9-7AAB-7585F805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0" y="3429000"/>
            <a:ext cx="2747963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CD6DF605-C61C-4DCA-8648-6756E3F1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7" y="3428999"/>
            <a:ext cx="2747963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A01C-9A54-6784-B7D9-C324A88C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Сетевая инфраструктура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9B188-7832-6F43-520F-16198A78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/>
          <a:p>
            <a:pPr marL="342900" indent="-342900" algn="just">
              <a:buFont typeface="Times New Roman" panose="02020603050405020304" pitchFamily="18" charset="0"/>
              <a:buChar char="–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развёртывание сервера на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–"/>
              <a:tabLst>
                <a:tab pos="2286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контейнера с базой данных;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Times New Roman" panose="02020603050405020304" pitchFamily="18" charset="0"/>
              <a:buChar char="–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и настройка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nginx;</a:t>
            </a:r>
          </a:p>
          <a:p>
            <a:pPr marL="342900" indent="-342900" algn="just">
              <a:buFont typeface="Times New Roman" panose="02020603050405020304" pitchFamily="18" charset="0"/>
              <a:buChar char="–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самоподписанных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SSL-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сертификатов.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0C2BCCB-0BF1-6F70-D193-F9CE9BF8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5" y="3824814"/>
            <a:ext cx="2200174" cy="22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B9F4CE7C-4EBB-5CFA-0FEC-2A159B83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34" y="3824814"/>
            <a:ext cx="2200174" cy="22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0D911946-AC7A-2246-11E4-26E9903C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08" y="3821178"/>
            <a:ext cx="2355785" cy="23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icture background">
            <a:extLst>
              <a:ext uri="{FF2B5EF4-FFF2-40B4-BE49-F238E27FC236}">
                <a16:creationId xmlns:a16="http://schemas.microsoft.com/office/drawing/2014/main" id="{1F4C6C69-791B-E52D-8E3F-F51C6BA2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07" y="3815189"/>
            <a:ext cx="2355785" cy="23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icture background">
            <a:extLst>
              <a:ext uri="{FF2B5EF4-FFF2-40B4-BE49-F238E27FC236}">
                <a16:creationId xmlns:a16="http://schemas.microsoft.com/office/drawing/2014/main" id="{09571391-142F-7F59-F94F-9D8076BB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342" y="3927107"/>
            <a:ext cx="2097881" cy="20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8D19D-F3B8-900F-61B2-4A9215C5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C2EC3-5008-BAFF-0158-330E7C04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291"/>
            <a:ext cx="10515600" cy="46946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Ключевые группы</a:t>
            </a:r>
            <a:r>
              <a:rPr lang="en-US" dirty="0"/>
              <a:t>: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пользователи</a:t>
            </a:r>
            <a:r>
              <a:rPr lang="en-US" dirty="0"/>
              <a:t>;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школы</a:t>
            </a:r>
            <a:r>
              <a:rPr lang="en-US" dirty="0"/>
              <a:t>;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классы и группы</a:t>
            </a:r>
            <a:r>
              <a:rPr lang="en-US" dirty="0"/>
              <a:t>;</a:t>
            </a:r>
            <a:endParaRPr lang="ru-RU" dirty="0"/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оценки четвертные/годовые</a:t>
            </a:r>
            <a:r>
              <a:rPr lang="en-US" dirty="0"/>
              <a:t>;</a:t>
            </a:r>
            <a:endParaRPr lang="ru-RU" dirty="0"/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журнал</a:t>
            </a:r>
            <a:r>
              <a:rPr lang="en-US" dirty="0"/>
              <a:t>;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расписание</a:t>
            </a:r>
            <a:r>
              <a:rPr lang="en-US" dirty="0"/>
              <a:t>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822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DCD9E-2354-9305-3371-F1311877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Мобильное приложение</a:t>
            </a:r>
            <a:endParaRPr lang="ru-BY" dirty="0"/>
          </a:p>
        </p:txBody>
      </p:sp>
      <p:pic>
        <p:nvPicPr>
          <p:cNvPr id="5" name="Объект 4" descr="Изображение выглядит как мультфильм, игруш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F56A47-AD57-4C9A-0B09-F4DA57D1A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9" y="1155970"/>
            <a:ext cx="9388974" cy="5774219"/>
          </a:xfrm>
        </p:spPr>
      </p:pic>
    </p:spTree>
    <p:extLst>
      <p:ext uri="{BB962C8B-B14F-4D97-AF65-F5344CB8AC3E}">
        <p14:creationId xmlns:p14="http://schemas.microsoft.com/office/powerpoint/2010/main" val="1157548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94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Мои задачи в проекте</vt:lpstr>
      <vt:lpstr>Сетевая инфраструктура</vt:lpstr>
      <vt:lpstr>База данных</vt:lpstr>
      <vt:lpstr>Мобильное приложение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Дубовский</dc:creator>
  <cp:lastModifiedBy>Алексей Дубовский</cp:lastModifiedBy>
  <cp:revision>55</cp:revision>
  <dcterms:created xsi:type="dcterms:W3CDTF">2025-06-16T21:38:56Z</dcterms:created>
  <dcterms:modified xsi:type="dcterms:W3CDTF">2025-06-17T01:05:21Z</dcterms:modified>
</cp:coreProperties>
</file>