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AEB3F-8862-4AFA-A7BD-3E04F1B50E63}" v="3" dt="2019-10-19T10:07:5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lgakov Alexei" userId="81ddec6bd4de0c58" providerId="LiveId" clId="{70AAEB3F-8862-4AFA-A7BD-3E04F1B50E63}"/>
    <pc:docChg chg="undo custSel addSld modSld">
      <pc:chgData name="Bulgakov Alexei" userId="81ddec6bd4de0c58" providerId="LiveId" clId="{70AAEB3F-8862-4AFA-A7BD-3E04F1B50E63}" dt="2019-10-19T10:13:16.876" v="1324" actId="20577"/>
      <pc:docMkLst>
        <pc:docMk/>
      </pc:docMkLst>
      <pc:sldChg chg="addSp modSp">
        <pc:chgData name="Bulgakov Alexei" userId="81ddec6bd4de0c58" providerId="LiveId" clId="{70AAEB3F-8862-4AFA-A7BD-3E04F1B50E63}" dt="2019-10-19T10:13:16.876" v="1324" actId="20577"/>
        <pc:sldMkLst>
          <pc:docMk/>
          <pc:sldMk cId="2897122005" sldId="257"/>
        </pc:sldMkLst>
        <pc:spChg chg="mod">
          <ac:chgData name="Bulgakov Alexei" userId="81ddec6bd4de0c58" providerId="LiveId" clId="{70AAEB3F-8862-4AFA-A7BD-3E04F1B50E63}" dt="2019-10-19T10:07:48.510" v="444" actId="14100"/>
          <ac:spMkLst>
            <pc:docMk/>
            <pc:sldMk cId="2897122005" sldId="257"/>
            <ac:spMk id="4" creationId="{1B319635-B06E-48B6-91EE-F7CC36720784}"/>
          </ac:spMkLst>
        </pc:spChg>
        <pc:spChg chg="mod">
          <ac:chgData name="Bulgakov Alexei" userId="81ddec6bd4de0c58" providerId="LiveId" clId="{70AAEB3F-8862-4AFA-A7BD-3E04F1B50E63}" dt="2019-10-19T10:07:39.330" v="442" actId="14100"/>
          <ac:spMkLst>
            <pc:docMk/>
            <pc:sldMk cId="2897122005" sldId="257"/>
            <ac:spMk id="5" creationId="{8F3C7337-58B1-4369-94D2-170FC4C4CA26}"/>
          </ac:spMkLst>
        </pc:spChg>
        <pc:spChg chg="mod">
          <ac:chgData name="Bulgakov Alexei" userId="81ddec6bd4de0c58" providerId="LiveId" clId="{70AAEB3F-8862-4AFA-A7BD-3E04F1B50E63}" dt="2019-10-19T10:03:00.493" v="4" actId="1076"/>
          <ac:spMkLst>
            <pc:docMk/>
            <pc:sldMk cId="2897122005" sldId="257"/>
            <ac:spMk id="6" creationId="{5F88781A-EA04-4717-9654-5BFDB401482A}"/>
          </ac:spMkLst>
        </pc:spChg>
        <pc:spChg chg="mod">
          <ac:chgData name="Bulgakov Alexei" userId="81ddec6bd4de0c58" providerId="LiveId" clId="{70AAEB3F-8862-4AFA-A7BD-3E04F1B50E63}" dt="2019-10-19T10:12:44.879" v="1302" actId="1076"/>
          <ac:spMkLst>
            <pc:docMk/>
            <pc:sldMk cId="2897122005" sldId="257"/>
            <ac:spMk id="11" creationId="{D85DE8F3-85EE-4BE8-BE43-65663DD51351}"/>
          </ac:spMkLst>
        </pc:spChg>
        <pc:spChg chg="mod">
          <ac:chgData name="Bulgakov Alexei" userId="81ddec6bd4de0c58" providerId="LiveId" clId="{70AAEB3F-8862-4AFA-A7BD-3E04F1B50E63}" dt="2019-10-19T10:12:34.603" v="1300" actId="1076"/>
          <ac:spMkLst>
            <pc:docMk/>
            <pc:sldMk cId="2897122005" sldId="257"/>
            <ac:spMk id="13" creationId="{49FAE2EB-A0ED-407D-BD0A-BE5194E71C86}"/>
          </ac:spMkLst>
        </pc:spChg>
        <pc:spChg chg="mod">
          <ac:chgData name="Bulgakov Alexei" userId="81ddec6bd4de0c58" providerId="LiveId" clId="{70AAEB3F-8862-4AFA-A7BD-3E04F1B50E63}" dt="2019-10-19T10:12:40.799" v="1301" actId="1076"/>
          <ac:spMkLst>
            <pc:docMk/>
            <pc:sldMk cId="2897122005" sldId="257"/>
            <ac:spMk id="14" creationId="{C34510C6-EECA-4CDC-A18A-27286AE6FE02}"/>
          </ac:spMkLst>
        </pc:spChg>
        <pc:spChg chg="add mod">
          <ac:chgData name="Bulgakov Alexei" userId="81ddec6bd4de0c58" providerId="LiveId" clId="{70AAEB3F-8862-4AFA-A7BD-3E04F1B50E63}" dt="2019-10-19T10:09:26.687" v="667" actId="14100"/>
          <ac:spMkLst>
            <pc:docMk/>
            <pc:sldMk cId="2897122005" sldId="257"/>
            <ac:spMk id="34" creationId="{7F995D8E-A44F-4C0A-8234-4B0097E1942C}"/>
          </ac:spMkLst>
        </pc:spChg>
        <pc:spChg chg="add mod">
          <ac:chgData name="Bulgakov Alexei" userId="81ddec6bd4de0c58" providerId="LiveId" clId="{70AAEB3F-8862-4AFA-A7BD-3E04F1B50E63}" dt="2019-10-19T10:13:16.876" v="1324" actId="20577"/>
          <ac:spMkLst>
            <pc:docMk/>
            <pc:sldMk cId="2897122005" sldId="257"/>
            <ac:spMk id="44" creationId="{3FD441CE-187D-42CE-A232-79D1D2167053}"/>
          </ac:spMkLst>
        </pc:spChg>
        <pc:cxnChg chg="mod">
          <ac:chgData name="Bulgakov Alexei" userId="81ddec6bd4de0c58" providerId="LiveId" clId="{70AAEB3F-8862-4AFA-A7BD-3E04F1B50E63}" dt="2019-10-19T10:07:39.330" v="442" actId="14100"/>
          <ac:cxnSpMkLst>
            <pc:docMk/>
            <pc:sldMk cId="2897122005" sldId="257"/>
            <ac:cxnSpMk id="9" creationId="{16A7293E-D783-432B-AD0E-813F0663C966}"/>
          </ac:cxnSpMkLst>
        </pc:cxnChg>
        <pc:cxnChg chg="mod">
          <ac:chgData name="Bulgakov Alexei" userId="81ddec6bd4de0c58" providerId="LiveId" clId="{70AAEB3F-8862-4AFA-A7BD-3E04F1B50E63}" dt="2019-10-19T10:07:48.510" v="444" actId="14100"/>
          <ac:cxnSpMkLst>
            <pc:docMk/>
            <pc:sldMk cId="2897122005" sldId="257"/>
            <ac:cxnSpMk id="10" creationId="{3A6AF2ED-2C41-45D5-BFAF-52B06B28EF9D}"/>
          </ac:cxnSpMkLst>
        </pc:cxnChg>
        <pc:cxnChg chg="mod">
          <ac:chgData name="Bulgakov Alexei" userId="81ddec6bd4de0c58" providerId="LiveId" clId="{70AAEB3F-8862-4AFA-A7BD-3E04F1B50E63}" dt="2019-10-19T10:12:44.879" v="1302" actId="1076"/>
          <ac:cxnSpMkLst>
            <pc:docMk/>
            <pc:sldMk cId="2897122005" sldId="257"/>
            <ac:cxnSpMk id="17" creationId="{4A970EA6-B2C4-4EC2-90FD-324352FFBCFF}"/>
          </ac:cxnSpMkLst>
        </pc:cxnChg>
        <pc:cxnChg chg="mod">
          <ac:chgData name="Bulgakov Alexei" userId="81ddec6bd4de0c58" providerId="LiveId" clId="{70AAEB3F-8862-4AFA-A7BD-3E04F1B50E63}" dt="2019-10-19T10:12:34.603" v="1300" actId="1076"/>
          <ac:cxnSpMkLst>
            <pc:docMk/>
            <pc:sldMk cId="2897122005" sldId="257"/>
            <ac:cxnSpMk id="18" creationId="{AD5FA41C-AB42-45B0-8D70-A19DC873FB9A}"/>
          </ac:cxnSpMkLst>
        </pc:cxnChg>
        <pc:cxnChg chg="mod">
          <ac:chgData name="Bulgakov Alexei" userId="81ddec6bd4de0c58" providerId="LiveId" clId="{70AAEB3F-8862-4AFA-A7BD-3E04F1B50E63}" dt="2019-10-19T10:12:40.799" v="1301" actId="1076"/>
          <ac:cxnSpMkLst>
            <pc:docMk/>
            <pc:sldMk cId="2897122005" sldId="257"/>
            <ac:cxnSpMk id="21" creationId="{AC79DD96-6FC2-439A-BD55-EFDEF3473AEC}"/>
          </ac:cxnSpMkLst>
        </pc:cxnChg>
      </pc:sldChg>
      <pc:sldChg chg="add">
        <pc:chgData name="Bulgakov Alexei" userId="81ddec6bd4de0c58" providerId="LiveId" clId="{70AAEB3F-8862-4AFA-A7BD-3E04F1B50E63}" dt="2019-10-19T09:22:52.924" v="0"/>
        <pc:sldMkLst>
          <pc:docMk/>
          <pc:sldMk cId="308593095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08069-F996-4DDD-8625-6DDA4430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8654D2-E356-4C11-B6E0-9EA0AD5C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92062-0577-439E-9806-4E8212EA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2B839-98FA-4F93-B7C6-47CB17C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BAB1F-DE1B-4AF0-920C-474F2A5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4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4CB6-7F82-414F-9D5E-1D209199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B05322-A564-4DB2-AAD7-B934E425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E46E3-E007-4FD7-B33B-39D64297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26104-5744-44CD-B84A-3F2C6DB5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2DCF3B-92DD-4217-A860-E735216D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01E0CF-8DCA-4476-802A-06C61B8A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1279CA-E485-4F70-8A33-D6C5D3324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43437-650E-46E3-A5F6-464FF3D7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ECEE9-3FAA-4B0C-BC7A-3700F2D6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3C17D2-46EF-45A1-84AF-77F3C0F4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00F1-6FD8-483E-8109-AF47623F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8D3D5-319B-443E-A836-81C8D944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553BA-1786-4A92-BC51-AF9A74A7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9CFA48-0235-4DF5-87B0-E9BD5C2C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BC2AA-4ADF-4D82-8510-1DBC0981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1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F4014-2DFB-433F-9B2C-575A4412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FF055-CD19-40B8-AFDD-38351D66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EC625-118E-4719-837F-F4A47B17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CC844-53E2-4DE5-9CC3-D666468B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0C0A0-D7EA-4883-92F0-CD36AC1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B9152-998E-47D0-8DC6-4FE67A78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4BC08-EF1C-4FCE-9659-686BF6AF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05BD2-90DB-49A8-AA55-656B36E3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A2396D-5B10-404A-AFA2-DC074A33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8F10A5-335B-4F42-9132-8C6CB848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7BA814-4DED-4263-91CE-C3F8DA28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4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23DAC-817A-46DB-8F15-D000C357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C7BABB-ABDA-4A8A-82E1-BD2BE447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79F44D-9E19-4A99-A46B-2D79ABC5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5E4907-CE55-4F68-9DDF-B387E8858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A06074-BEAC-407F-8158-CB162B85D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DD007C-F226-4CBA-AA34-D3FA2503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17AB55-27F9-414A-BE6D-DDAC7CB5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6EE15B-E941-43D4-90BD-67C6E2F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2D077-2119-41EF-9B23-FAFB7962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F325E8-0550-4F6B-8BFA-7EE1AC27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3ED4DF-D7DA-4453-A350-AE01F3DC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ECBD2B-372D-4AB4-967A-2A7CFD26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0762C6-1B53-49EC-8AF9-F9DEE05E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20CD7B-90AD-4877-A0C3-E0814184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EA1FD-763C-473B-B91D-B6E09866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82088-30DE-4693-820C-FEC1B5C3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EC160-2F31-4F0C-B88E-B07B1193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F98CBC-FB50-4685-A4C6-5BF82A0B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9BD712-4071-4138-A91A-032D9FE0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6D418-BDE2-4929-93EF-758C938A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B3549A-509F-4590-9DCA-0E3FE1D4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EEE32-8ADE-4912-9733-B20B0FA0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989A2A-3E7D-4BF7-A497-75E2F8406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357B66-4404-42AD-ACB8-93DB0E30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0B9330-EE83-429E-A3F0-A08B885B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22087-077C-44A5-9411-AF63D5E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D6E5FD-E0A4-4FD1-A175-AC43FB25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8C71F-D6CE-4D46-9045-7A0B49E5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1A3B99-2051-4CCC-9A36-E4DDA6C1A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1BC1C-E118-4268-A616-F35ED59DE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0A4B-811D-4152-84EE-2AA0F832223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311B16-D9FD-48C7-B42C-804D27A81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37EF0-DF29-49BA-B80C-9385B37ED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F3AC-7739-42AC-930A-006329150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0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95E0423-6A11-41A7-A9AA-AD916E28D62B}"/>
              </a:ext>
            </a:extLst>
          </p:cNvPr>
          <p:cNvSpPr/>
          <p:nvPr/>
        </p:nvSpPr>
        <p:spPr>
          <a:xfrm>
            <a:off x="228600" y="190500"/>
            <a:ext cx="11734800" cy="6477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TBApi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(модуль-провайдер – осуществляет подключение к крипто-бирже):</a:t>
            </a: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B3A620-72B6-4C77-920F-7E0111DA5890}"/>
              </a:ext>
            </a:extLst>
          </p:cNvPr>
          <p:cNvSpPr/>
          <p:nvPr/>
        </p:nvSpPr>
        <p:spPr>
          <a:xfrm>
            <a:off x="528637" y="666748"/>
            <a:ext cx="3324225" cy="7143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ITBApi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(интерфейс подключения к бирже):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предоставляет исчерпывающий набор методов для взаимодействия с крипто-биржей по средствам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9635E0E-BE9D-4D9A-A3C9-C97CD4DF7959}"/>
              </a:ext>
            </a:extLst>
          </p:cNvPr>
          <p:cNvSpPr/>
          <p:nvPr/>
        </p:nvSpPr>
        <p:spPr>
          <a:xfrm>
            <a:off x="7735096" y="871833"/>
            <a:ext cx="3557588" cy="3524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TBExmo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(интерфейс подключения к бирже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Exmo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13432A-A742-4375-BEC1-4C516ECED1DC}"/>
              </a:ext>
            </a:extLst>
          </p:cNvPr>
          <p:cNvSpPr/>
          <p:nvPr/>
        </p:nvSpPr>
        <p:spPr>
          <a:xfrm>
            <a:off x="7735096" y="1506734"/>
            <a:ext cx="3557588" cy="3524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TBBinance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(интерфейс подключения к бирже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Binance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85E69CA-C2D2-4396-A492-51268FC1992B}"/>
              </a:ext>
            </a:extLst>
          </p:cNvPr>
          <p:cNvSpPr/>
          <p:nvPr/>
        </p:nvSpPr>
        <p:spPr>
          <a:xfrm>
            <a:off x="7273930" y="364926"/>
            <a:ext cx="4479920" cy="60739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TBCryptoExchanges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(модуль реализации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интерфейсов подключения к крипто-валютным биржам):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E9BC4C5-AB5C-44A6-B4C0-809B7A59043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852862" y="1023936"/>
            <a:ext cx="3882234" cy="2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F1648A-C5CE-4529-ADD7-4656DED05B1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852862" y="1023936"/>
            <a:ext cx="3882234" cy="6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319635-B06E-48B6-91EE-F7CC36720784}"/>
              </a:ext>
            </a:extLst>
          </p:cNvPr>
          <p:cNvSpPr/>
          <p:nvPr/>
        </p:nvSpPr>
        <p:spPr>
          <a:xfrm>
            <a:off x="581025" y="466725"/>
            <a:ext cx="5494324" cy="22300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TBTrader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(трейдер):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применяет алгоритм;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управляет сделкой.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3C7337-58B1-4369-94D2-170FC4C4CA26}"/>
              </a:ext>
            </a:extLst>
          </p:cNvPr>
          <p:cNvSpPr/>
          <p:nvPr/>
        </p:nvSpPr>
        <p:spPr>
          <a:xfrm>
            <a:off x="581026" y="2924174"/>
            <a:ext cx="5495924" cy="17430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ITBAlgorithm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(торговый алгоритм)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содержит множество всех ордеров участвующих в процедуре алгоритма;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осуществляет заложенную в алгоритм стратегию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88781A-EA04-4717-9654-5BFDB401482A}"/>
              </a:ext>
            </a:extLst>
          </p:cNvPr>
          <p:cNvSpPr/>
          <p:nvPr/>
        </p:nvSpPr>
        <p:spPr>
          <a:xfrm>
            <a:off x="579427" y="4894655"/>
            <a:ext cx="2371725" cy="5905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TBOrder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(ордер):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управляет и контролирует один ордер на бирже.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F4CF48-D0F4-4259-BA54-DBBCF81DFDC2}"/>
              </a:ext>
            </a:extLst>
          </p:cNvPr>
          <p:cNvSpPr/>
          <p:nvPr/>
        </p:nvSpPr>
        <p:spPr>
          <a:xfrm>
            <a:off x="228600" y="190500"/>
            <a:ext cx="11734800" cy="6477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TBTradeManager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(модуль управления торговлей):</a:t>
            </a:r>
          </a:p>
        </p:txBody>
      </p:sp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16A7293E-D783-432B-AD0E-813F0663C966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579426" y="3795713"/>
            <a:ext cx="1599" cy="1394219"/>
          </a:xfrm>
          <a:prstGeom prst="curvedConnector3">
            <a:avLst>
              <a:gd name="adj1" fmla="val -1429643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3A6AF2ED-2C41-45D5-BFAF-52B06B28EF9D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581026" y="1581748"/>
            <a:ext cx="1" cy="2213965"/>
          </a:xfrm>
          <a:prstGeom prst="curvedConnector3">
            <a:avLst>
              <a:gd name="adj1" fmla="val 228601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5DE8F3-85EE-4BE8-BE43-65663DD51351}"/>
              </a:ext>
            </a:extLst>
          </p:cNvPr>
          <p:cNvSpPr/>
          <p:nvPr/>
        </p:nvSpPr>
        <p:spPr>
          <a:xfrm>
            <a:off x="7934324" y="774646"/>
            <a:ext cx="3505199" cy="3119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TBSimple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(элементарная торговая стратегия)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9E1C78-02D7-4F3A-8B05-EFB74803FF5C}"/>
              </a:ext>
            </a:extLst>
          </p:cNvPr>
          <p:cNvSpPr/>
          <p:nvPr/>
        </p:nvSpPr>
        <p:spPr>
          <a:xfrm>
            <a:off x="7273930" y="364926"/>
            <a:ext cx="4479920" cy="60739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TBTradeStratages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(модуль реализации торговых стратегий):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FAE2EB-A0ED-407D-BD0A-BE5194E71C86}"/>
              </a:ext>
            </a:extLst>
          </p:cNvPr>
          <p:cNvSpPr/>
          <p:nvPr/>
        </p:nvSpPr>
        <p:spPr>
          <a:xfrm>
            <a:off x="7934324" y="1185263"/>
            <a:ext cx="3505199" cy="3946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TBXx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(торговая стратегия основанная на пересечении скользящих средних)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34510C6-EECA-4CDC-A18A-27286AE6FE02}"/>
              </a:ext>
            </a:extLst>
          </p:cNvPr>
          <p:cNvSpPr/>
          <p:nvPr/>
        </p:nvSpPr>
        <p:spPr>
          <a:xfrm>
            <a:off x="7934324" y="1683833"/>
            <a:ext cx="3505199" cy="3946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TBStairs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(торговая стратегия по принципу лесенки)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A970EA6-B2C4-4EC2-90FD-324352FFBCF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076950" y="930618"/>
            <a:ext cx="1857374" cy="286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D5FA41C-AB42-45B0-8D70-A19DC873FB9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076950" y="1382610"/>
            <a:ext cx="1857374" cy="241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C79DD96-6FC2-439A-BD55-EFDEF3473AEC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6076950" y="1881180"/>
            <a:ext cx="1857374" cy="191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7F995D8E-A44F-4C0A-8234-4B0097E1942C}"/>
              </a:ext>
            </a:extLst>
          </p:cNvPr>
          <p:cNvSpPr/>
          <p:nvPr/>
        </p:nvSpPr>
        <p:spPr>
          <a:xfrm>
            <a:off x="740590" y="3552825"/>
            <a:ext cx="5176795" cy="962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Каждый алгоритм должен реализовывать:</a:t>
            </a:r>
            <a:b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1. Первичную проверку, сообщающую в возможности старта алгоритма. Причём такая проверка должна учитывать уже запущенные стратегии.</a:t>
            </a:r>
          </a:p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2. Правила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los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гарантирующих в случае неудачной торговли, потерю капитала не ниже установленной величины.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FD441CE-187D-42CE-A232-79D1D2167053}"/>
              </a:ext>
            </a:extLst>
          </p:cNvPr>
          <p:cNvSpPr/>
          <p:nvPr/>
        </p:nvSpPr>
        <p:spPr>
          <a:xfrm>
            <a:off x="740590" y="1095374"/>
            <a:ext cx="5176795" cy="14573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Особенности:</a:t>
            </a:r>
          </a:p>
          <a:p>
            <a:pPr marL="228600" indent="-228600">
              <a:buAutoNum type="arabicPeriod"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На всю программу возможен только один экземпляр трейдера.</a:t>
            </a:r>
          </a:p>
          <a:p>
            <a:pPr marL="228600" indent="-228600">
              <a:buAutoNum type="arabicPeriod"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Трейдер может осуществлять одновременное управления множеством торговых алгоритмов, объединённых в подмножества относительно принадлежности конкретной бирже, которые в свою очередь разбиваются на подмножества, объединяющие алгоритмы относительно принадлежности реализуемой стратегии </a:t>
            </a:r>
            <a:r>
              <a:rPr lang="ru-RU" sz="1000">
                <a:latin typeface="Courier New" panose="02070309020205020404" pitchFamily="49" charset="0"/>
                <a:cs typeface="Courier New" panose="02070309020205020404" pitchFamily="49" charset="0"/>
              </a:rPr>
              <a:t>торговли.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E2F7-74D6-40CC-BD80-42A9C10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8717C-4975-4577-A940-C88EB075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930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184</Words>
  <Application>Microsoft Office PowerPoint</Application>
  <PresentationFormat>Широкоэкранный</PresentationFormat>
  <Paragraphs>24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Bulgakov Alexei</dc:creator>
  <cp:lastModifiedBy>Bulgakov Alexei</cp:lastModifiedBy>
  <cp:revision>6</cp:revision>
  <dcterms:created xsi:type="dcterms:W3CDTF">2019-10-19T08:28:09Z</dcterms:created>
  <dcterms:modified xsi:type="dcterms:W3CDTF">2019-10-19T10:13:26Z</dcterms:modified>
</cp:coreProperties>
</file>