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A40C-9141-4CC2-9698-2E4E327A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7A9B4-32B4-47BD-9CDE-690665A42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96A7-D846-4B21-8272-8072B83F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5DA5-B000-4865-B5F3-CA65CAD9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588E-6941-49F2-8AF9-140DC30E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5370-287E-4ADD-B70A-4A4713E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A9DF-6E57-4C7F-9D4B-EC3CCD08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D761-36D5-4C2B-928F-4294F873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ECF0-9EF1-48FA-8B2B-C2CBD200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6A8E-68D8-4F8F-ADEB-7C4D98E4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6325B-2613-47EC-AB15-51115E291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C0205-B789-47F4-9FB6-94DF0257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DF24-E02E-4B43-8BDE-AAA652C2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1CDA9-1D24-4E2C-AB2A-5F77BDDD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DB9C-8C5D-4FB0-B518-4EF3EAC9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E73B-5551-4F66-A275-19DE0810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212A-4010-499A-8DE6-7E20F9C1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D6DA-DC26-418C-A6B3-EB20B9DA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F1CD-BC5F-49FE-B3D7-11BD74C2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A42B-E930-49AC-8651-5DE34A1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E093-5782-40D4-BF3E-2205F25C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4CCB6-E2B1-4DE5-AE50-C6E7C84D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86141-6803-4624-BE29-D3581A57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39E8-1C88-4171-A6DB-5D09F643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568C-2AF3-4AA3-BB8A-8BCF3AC6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73A0-8116-49C8-B00E-B95B6D23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BF4D-DB40-4618-9A9B-AF9EE51ED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2F749-3318-4B01-9F91-4EB6C2035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19F5A-39DD-4902-977F-CF64374F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8291-5692-4D8E-A35E-789EC2A8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CA232-30B7-4B11-BFB2-6135A817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19F3-7028-4BC0-A19A-1484A1DF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482C-EA64-4CCF-B142-7CEEA4F86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8883-9DA0-444A-906F-33118A562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A73B0-1185-4A09-9AE0-72CBC48BB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785B0-D66C-4586-B9CD-862972987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C5845-87DE-47B6-BE78-1AFC8FD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341-A68D-4121-8B78-48170C10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9F9FD-C214-4767-8877-5F9CCBB9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2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C85E-CD2D-48A2-A123-EE4A40F8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2524A-0643-4AC3-9B13-87DE02FB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04A9F-DC52-4F66-9AD5-EB67E187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0A0F0-6F21-499E-987B-0349CF21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5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48B92-38F5-49A8-9AC7-3054303C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0A673-0DC4-4DEB-9A92-A632D0C6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99440-16E1-4DC6-A23B-78D18632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2FC2-66E3-498C-856F-4AC6794B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5EE2-526E-481A-A5CA-2950A3EF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A2BAB-B325-436F-A0D4-64282F08B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26A3A-AB30-4968-A080-6EF5F775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CDEF6-F7D9-4248-9B37-623F56CF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D8318-60E1-42F0-A4F6-E84162E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0A6-68BF-4E12-B731-9559EE78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A3201-6C7E-4FB6-8F9D-1E055CA8D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521CB-6B34-4E08-A937-B4B2957C3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1598E-E02F-4763-BA22-6191AA99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8B06-1FBF-4552-8240-832B5117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30755-5A94-4944-ABC4-291988B2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6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11E7-6BB4-49B2-AF69-6D09739D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17E0-73BC-4EF2-BD9A-A9EF3FCA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314D-CF81-4F65-AA63-7DE7C4E07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57DE-F73C-4118-B134-1C5FB221D55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1878-2F4D-475D-AA07-0F3EC75D4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8C2C-6D4F-488F-91E0-B8A33B1DB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077B-3625-4A95-86C6-213FB81F8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E2E79-93A0-4E37-8FBE-C319296A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5B82C-5D7C-4A94-ADB2-47CB08E26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/>
              <a:t>Rockbuster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855C3-E570-4563-B438-DEC5D573D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Customer and Movie rental data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5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2904-D393-4489-989B-AF524BFD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E1B4-13BB-431F-BFE8-29CCCDD5F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9737" cy="4351338"/>
          </a:xfrm>
        </p:spPr>
        <p:txBody>
          <a:bodyPr/>
          <a:lstStyle/>
          <a:p>
            <a:r>
              <a:rPr lang="en-US" dirty="0"/>
              <a:t>Most movies in the </a:t>
            </a:r>
            <a:r>
              <a:rPr lang="en-US" dirty="0" err="1"/>
              <a:t>Rockbuster</a:t>
            </a:r>
            <a:r>
              <a:rPr lang="en-US" dirty="0"/>
              <a:t> collection are between 80 and 150 minutes long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EAB40-822F-4323-83E9-FDF60FC4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937" y="1825625"/>
            <a:ext cx="3641025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7B1D-C6E2-4FED-8C0D-0EEA2AA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rental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0C5CE-DC68-4F0D-9EF5-7015D7C1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6687" cy="4351338"/>
          </a:xfrm>
        </p:spPr>
        <p:txBody>
          <a:bodyPr/>
          <a:lstStyle/>
          <a:p>
            <a:r>
              <a:rPr lang="en-US" dirty="0"/>
              <a:t>Movies can be rented from </a:t>
            </a:r>
            <a:r>
              <a:rPr lang="en-US" dirty="0" err="1"/>
              <a:t>Rockbuster</a:t>
            </a:r>
            <a:r>
              <a:rPr lang="en-US" dirty="0"/>
              <a:t> for 3 to 7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828A0-A5A2-4747-8F05-6B91583C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887" y="2184399"/>
            <a:ext cx="3749955" cy="38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A606-668C-4C74-97B8-DFB4AD9A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rental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A028-D8E8-487C-BFA7-711C5F9E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81762" cy="4351338"/>
          </a:xfrm>
        </p:spPr>
        <p:txBody>
          <a:bodyPr/>
          <a:lstStyle/>
          <a:p>
            <a:r>
              <a:rPr lang="en-US" dirty="0"/>
              <a:t>Film rental rates at </a:t>
            </a:r>
            <a:r>
              <a:rPr lang="en-US" dirty="0" err="1"/>
              <a:t>Rockbuster</a:t>
            </a:r>
            <a:r>
              <a:rPr lang="en-US" dirty="0"/>
              <a:t> vary from $0.99 to $4.99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D2A83-D806-4F39-BAC0-F84FB0C8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962" y="2157705"/>
            <a:ext cx="3233738" cy="368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1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67FD-055A-4B45-B8EB-37954F9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replacement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F495-9F7D-4AD1-BEB6-ECFA6C88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3474" cy="4351338"/>
          </a:xfrm>
        </p:spPr>
        <p:txBody>
          <a:bodyPr/>
          <a:lstStyle/>
          <a:p>
            <a:r>
              <a:rPr lang="en-US" dirty="0"/>
              <a:t>Most movies can be replaced for between $15 and $25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CF068-FC45-43FC-8CE5-76FB4CBE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74" y="1312768"/>
            <a:ext cx="4492625" cy="48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541D-A9CF-40E0-9F9E-8B3E68FE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with the most </a:t>
            </a:r>
            <a:r>
              <a:rPr lang="en-US" dirty="0" err="1"/>
              <a:t>Rockbuster</a:t>
            </a:r>
            <a:r>
              <a:rPr lang="en-US" dirty="0"/>
              <a:t>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FB29-329E-4E94-8C2E-08710F95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08D4A-0761-49EB-97D4-720FEDDE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851988"/>
            <a:ext cx="7696200" cy="50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6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4077-9C46-4FD3-BC8E-6BFCBEF7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with most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A667-B8CB-42F0-A0B9-FCBBF1BF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576B6-B00C-4B11-93D3-B4373F68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48" y="1627188"/>
            <a:ext cx="7766104" cy="49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0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F3B3-6F08-4430-8D0F-FE959158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 of </a:t>
            </a:r>
            <a:r>
              <a:rPr lang="en-US" dirty="0"/>
              <a:t>highest paying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453C-96A0-4F05-94D8-178D438B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AFC54-EE38-4168-8304-19792FCC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14" y="1825625"/>
            <a:ext cx="9946572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2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Rockbuster</vt:lpstr>
      <vt:lpstr>Movie length</vt:lpstr>
      <vt:lpstr>Movie rental duration</vt:lpstr>
      <vt:lpstr>Movie rental rate</vt:lpstr>
      <vt:lpstr>Movie replacement cost</vt:lpstr>
      <vt:lpstr>Countries with the most Rockbuster customers</vt:lpstr>
      <vt:lpstr>Top 10 cities with most customers</vt:lpstr>
      <vt:lpstr>Location of highest paying 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</dc:title>
  <dc:creator>Alex</dc:creator>
  <cp:lastModifiedBy>Alex</cp:lastModifiedBy>
  <cp:revision>7</cp:revision>
  <dcterms:created xsi:type="dcterms:W3CDTF">2021-03-09T23:56:45Z</dcterms:created>
  <dcterms:modified xsi:type="dcterms:W3CDTF">2021-03-16T04:17:57Z</dcterms:modified>
</cp:coreProperties>
</file>